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22"/>
  </p:notesMasterIdLst>
  <p:sldIdLst>
    <p:sldId id="257" r:id="rId3"/>
    <p:sldId id="266" r:id="rId4"/>
    <p:sldId id="268" r:id="rId5"/>
    <p:sldId id="269" r:id="rId6"/>
    <p:sldId id="273" r:id="rId7"/>
    <p:sldId id="264" r:id="rId8"/>
    <p:sldId id="272" r:id="rId9"/>
    <p:sldId id="265" r:id="rId10"/>
    <p:sldId id="274" r:id="rId11"/>
    <p:sldId id="275" r:id="rId12"/>
    <p:sldId id="276" r:id="rId13"/>
    <p:sldId id="277" r:id="rId14"/>
    <p:sldId id="278" r:id="rId15"/>
    <p:sldId id="279" r:id="rId16"/>
    <p:sldId id="263" r:id="rId17"/>
    <p:sldId id="262" r:id="rId18"/>
    <p:sldId id="267" r:id="rId19"/>
    <p:sldId id="261" r:id="rId20"/>
    <p:sldId id="256" r:id="rId21"/>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43" autoAdjust="0"/>
  </p:normalViewPr>
  <p:slideViewPr>
    <p:cSldViewPr snapToGrid="0" snapToObjects="1">
      <p:cViewPr varScale="1">
        <p:scale>
          <a:sx n="99" d="100"/>
          <a:sy n="99" d="100"/>
        </p:scale>
        <p:origin x="32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NROCS-SERVER1\ANRRECUnit\EH&amp;SUnit\Risk%20Services\insurance%20programs\Sedgwick%20monthly%20reports\ANR%20Claim%20Cause%20Analysis%2006302012%20revis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7779965832692305"/>
          <c:y val="3.1073446327683617E-2"/>
          <c:w val="0.70131301448716699"/>
          <c:h val="0.86887023190574908"/>
        </c:manualLayout>
      </c:layout>
      <c:bar3DChart>
        <c:barDir val="bar"/>
        <c:grouping val="stack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'AU-All'!$E$9:$E$21</c:f>
              <c:strCache>
                <c:ptCount val="13"/>
                <c:pt idx="0">
                  <c:v>Failed to Yield Right Of Way</c:v>
                </c:pt>
                <c:pt idx="1">
                  <c:v>Backed Into By Other Vehicle</c:v>
                </c:pt>
                <c:pt idx="2">
                  <c:v>Hit On Side By Other Vehicle</c:v>
                </c:pt>
                <c:pt idx="3">
                  <c:v>Improper Parking</c:v>
                </c:pt>
                <c:pt idx="4">
                  <c:v>Rear-Ended By Other Vehicle</c:v>
                </c:pt>
                <c:pt idx="5">
                  <c:v>Rear-Ended Other Vehicle</c:v>
                </c:pt>
                <c:pt idx="6">
                  <c:v>Hit by Foreign Object/Ran Off  Road</c:v>
                </c:pt>
                <c:pt idx="7">
                  <c:v>Improper Backing</c:v>
                </c:pt>
                <c:pt idx="8">
                  <c:v>Inattentive</c:v>
                </c:pt>
                <c:pt idx="9">
                  <c:v>Lost Control</c:v>
                </c:pt>
                <c:pt idx="10">
                  <c:v>Misjudged Clearance</c:v>
                </c:pt>
                <c:pt idx="11">
                  <c:v>Ran Stop Signal/Sign</c:v>
                </c:pt>
                <c:pt idx="12">
                  <c:v>Vandalism</c:v>
                </c:pt>
              </c:strCache>
            </c:strRef>
          </c:cat>
          <c:val>
            <c:numRef>
              <c:f>'AU-All'!$F$9:$F$21</c:f>
              <c:numCache>
                <c:formatCode>General</c:formatCode>
                <c:ptCount val="13"/>
                <c:pt idx="0">
                  <c:v>8</c:v>
                </c:pt>
                <c:pt idx="1">
                  <c:v>3</c:v>
                </c:pt>
                <c:pt idx="2">
                  <c:v>2</c:v>
                </c:pt>
                <c:pt idx="3">
                  <c:v>2</c:v>
                </c:pt>
                <c:pt idx="4">
                  <c:v>2</c:v>
                </c:pt>
                <c:pt idx="5">
                  <c:v>1</c:v>
                </c:pt>
                <c:pt idx="6">
                  <c:v>1</c:v>
                </c:pt>
                <c:pt idx="7">
                  <c:v>1</c:v>
                </c:pt>
                <c:pt idx="8">
                  <c:v>1</c:v>
                </c:pt>
                <c:pt idx="9">
                  <c:v>1</c:v>
                </c:pt>
                <c:pt idx="10">
                  <c:v>1</c:v>
                </c:pt>
                <c:pt idx="11">
                  <c:v>1</c:v>
                </c:pt>
                <c:pt idx="12">
                  <c:v>1</c:v>
                </c:pt>
              </c:numCache>
            </c:numRef>
          </c:val>
        </c:ser>
        <c:dLbls>
          <c:showLegendKey val="0"/>
          <c:showVal val="0"/>
          <c:showCatName val="0"/>
          <c:showSerName val="0"/>
          <c:showPercent val="0"/>
          <c:showBubbleSize val="0"/>
        </c:dLbls>
        <c:gapWidth val="150"/>
        <c:shape val="box"/>
        <c:axId val="262980168"/>
        <c:axId val="262980560"/>
        <c:axId val="0"/>
      </c:bar3DChart>
      <c:catAx>
        <c:axId val="262980168"/>
        <c:scaling>
          <c:orientation val="minMax"/>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980560"/>
        <c:crosses val="autoZero"/>
        <c:auto val="1"/>
        <c:lblAlgn val="ctr"/>
        <c:lblOffset val="100"/>
        <c:noMultiLvlLbl val="0"/>
      </c:catAx>
      <c:valAx>
        <c:axId val="262980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980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5A66A-4760-465F-9C0C-E5CB38B8033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7862912-DBA0-47F7-898C-6DBCE5A9DF8B}">
      <dgm:prSet/>
      <dgm:spPr/>
      <dgm:t>
        <a:bodyPr/>
        <a:lstStyle/>
        <a:p>
          <a:pPr rtl="0"/>
          <a:r>
            <a:rPr lang="en-US" b="1" dirty="0" smtClean="0">
              <a:solidFill>
                <a:srgbClr val="92D050"/>
              </a:solidFill>
            </a:rPr>
            <a:t>Keep Cool &amp; Calm</a:t>
          </a:r>
          <a:endParaRPr lang="en-US" b="1" dirty="0">
            <a:solidFill>
              <a:srgbClr val="92D050"/>
            </a:solidFill>
          </a:endParaRPr>
        </a:p>
      </dgm:t>
    </dgm:pt>
    <dgm:pt modelId="{4BFC6BB0-3C8B-4C88-9461-F733B0A11B1D}" type="parTrans" cxnId="{835F19EB-AB12-4835-94C2-3510B55DFAFD}">
      <dgm:prSet/>
      <dgm:spPr/>
      <dgm:t>
        <a:bodyPr/>
        <a:lstStyle/>
        <a:p>
          <a:endParaRPr lang="en-US"/>
        </a:p>
      </dgm:t>
    </dgm:pt>
    <dgm:pt modelId="{460AF01F-4976-4616-8762-B53B3DCA302C}" type="sibTrans" cxnId="{835F19EB-AB12-4835-94C2-3510B55DFAFD}">
      <dgm:prSet/>
      <dgm:spPr/>
      <dgm:t>
        <a:bodyPr/>
        <a:lstStyle/>
        <a:p>
          <a:endParaRPr lang="en-US"/>
        </a:p>
      </dgm:t>
    </dgm:pt>
    <dgm:pt modelId="{9776D4B8-E332-4FED-8C7A-F6EC2D98F9A8}">
      <dgm:prSet custT="1"/>
      <dgm:spPr/>
      <dgm:t>
        <a:bodyPr/>
        <a:lstStyle/>
        <a:p>
          <a:pPr rtl="0"/>
          <a:r>
            <a:rPr lang="en-US" sz="1200" dirty="0" smtClean="0"/>
            <a:t>allow enough time</a:t>
          </a:r>
          <a:endParaRPr lang="en-US" sz="1200" dirty="0"/>
        </a:p>
      </dgm:t>
    </dgm:pt>
    <dgm:pt modelId="{B937AB3D-8EE0-4796-82EC-1B2D556F42C2}" type="parTrans" cxnId="{21F0E61D-DDBD-4194-BB8B-586B8A77DCA0}">
      <dgm:prSet/>
      <dgm:spPr/>
      <dgm:t>
        <a:bodyPr/>
        <a:lstStyle/>
        <a:p>
          <a:endParaRPr lang="en-US"/>
        </a:p>
      </dgm:t>
    </dgm:pt>
    <dgm:pt modelId="{BE1064B2-3E8C-4478-83C4-1ED934C7A5AC}" type="sibTrans" cxnId="{21F0E61D-DDBD-4194-BB8B-586B8A77DCA0}">
      <dgm:prSet/>
      <dgm:spPr/>
      <dgm:t>
        <a:bodyPr/>
        <a:lstStyle/>
        <a:p>
          <a:endParaRPr lang="en-US"/>
        </a:p>
      </dgm:t>
    </dgm:pt>
    <dgm:pt modelId="{96FFEF47-B10D-48AF-97F6-EE853E39CF59}">
      <dgm:prSet custT="1"/>
      <dgm:spPr/>
      <dgm:t>
        <a:bodyPr/>
        <a:lstStyle/>
        <a:p>
          <a:pPr rtl="0"/>
          <a:r>
            <a:rPr lang="en-US" sz="1200" dirty="0" smtClean="0"/>
            <a:t>don’t provoke, or be angered</a:t>
          </a:r>
          <a:endParaRPr lang="en-US" sz="1200" dirty="0"/>
        </a:p>
      </dgm:t>
    </dgm:pt>
    <dgm:pt modelId="{4A4B0D0D-7B0E-4739-872A-837AAD164FD9}" type="parTrans" cxnId="{9E30FF74-5E3E-484B-BD17-16F31ACF8EED}">
      <dgm:prSet/>
      <dgm:spPr/>
      <dgm:t>
        <a:bodyPr/>
        <a:lstStyle/>
        <a:p>
          <a:endParaRPr lang="en-US"/>
        </a:p>
      </dgm:t>
    </dgm:pt>
    <dgm:pt modelId="{B0A975C2-CF10-4717-91E1-A43D40D5335D}" type="sibTrans" cxnId="{9E30FF74-5E3E-484B-BD17-16F31ACF8EED}">
      <dgm:prSet/>
      <dgm:spPr/>
      <dgm:t>
        <a:bodyPr/>
        <a:lstStyle/>
        <a:p>
          <a:endParaRPr lang="en-US"/>
        </a:p>
      </dgm:t>
    </dgm:pt>
    <dgm:pt modelId="{30B3DC50-9D1E-4DAD-87F0-CF0E711A70E7}">
      <dgm:prSet/>
      <dgm:spPr/>
      <dgm:t>
        <a:bodyPr/>
        <a:lstStyle/>
        <a:p>
          <a:pPr rtl="0"/>
          <a:r>
            <a:rPr lang="en-US" b="1" dirty="0" smtClean="0">
              <a:solidFill>
                <a:srgbClr val="92D050"/>
              </a:solidFill>
            </a:rPr>
            <a:t>Drive for Conditions</a:t>
          </a:r>
          <a:endParaRPr lang="en-US" b="1" dirty="0">
            <a:solidFill>
              <a:srgbClr val="92D050"/>
            </a:solidFill>
          </a:endParaRPr>
        </a:p>
      </dgm:t>
    </dgm:pt>
    <dgm:pt modelId="{29A197AE-8C32-4E11-BDAB-4D8A453ED4FC}" type="parTrans" cxnId="{DCA059E2-7C94-49EB-BA10-CDB617A3D3BC}">
      <dgm:prSet/>
      <dgm:spPr/>
      <dgm:t>
        <a:bodyPr/>
        <a:lstStyle/>
        <a:p>
          <a:endParaRPr lang="en-US"/>
        </a:p>
      </dgm:t>
    </dgm:pt>
    <dgm:pt modelId="{E9D451BD-0F6A-4B2B-89AC-D6BECF5E9E41}" type="sibTrans" cxnId="{DCA059E2-7C94-49EB-BA10-CDB617A3D3BC}">
      <dgm:prSet/>
      <dgm:spPr/>
      <dgm:t>
        <a:bodyPr/>
        <a:lstStyle/>
        <a:p>
          <a:endParaRPr lang="en-US"/>
        </a:p>
      </dgm:t>
    </dgm:pt>
    <dgm:pt modelId="{DEAB9516-F9AA-4E4E-8C1E-A425D17562B5}">
      <dgm:prSet custT="1"/>
      <dgm:spPr/>
      <dgm:t>
        <a:bodyPr/>
        <a:lstStyle/>
        <a:p>
          <a:pPr rtl="0"/>
          <a:r>
            <a:rPr lang="en-US" sz="1200" dirty="0" smtClean="0"/>
            <a:t>adjust to road/weather conditions</a:t>
          </a:r>
          <a:endParaRPr lang="en-US" sz="1200" dirty="0"/>
        </a:p>
      </dgm:t>
    </dgm:pt>
    <dgm:pt modelId="{6B538415-9B67-4CC0-9A20-7A2AFCDA1C0F}" type="parTrans" cxnId="{041F34AD-BD08-4948-81E5-5A4A442374A8}">
      <dgm:prSet/>
      <dgm:spPr/>
      <dgm:t>
        <a:bodyPr/>
        <a:lstStyle/>
        <a:p>
          <a:endParaRPr lang="en-US"/>
        </a:p>
      </dgm:t>
    </dgm:pt>
    <dgm:pt modelId="{7E7FD7CC-A73A-4521-8D36-EF78327805BF}" type="sibTrans" cxnId="{041F34AD-BD08-4948-81E5-5A4A442374A8}">
      <dgm:prSet/>
      <dgm:spPr/>
      <dgm:t>
        <a:bodyPr/>
        <a:lstStyle/>
        <a:p>
          <a:endParaRPr lang="en-US"/>
        </a:p>
      </dgm:t>
    </dgm:pt>
    <dgm:pt modelId="{6303F86B-7B4C-4928-A56F-E35CC14929B3}">
      <dgm:prSet custT="1"/>
      <dgm:spPr/>
      <dgm:t>
        <a:bodyPr/>
        <a:lstStyle/>
        <a:p>
          <a:pPr rtl="0"/>
          <a:r>
            <a:rPr lang="en-US" sz="1200" dirty="0" smtClean="0"/>
            <a:t>lights &amp; wipers</a:t>
          </a:r>
          <a:endParaRPr lang="en-US" sz="1200" dirty="0"/>
        </a:p>
      </dgm:t>
    </dgm:pt>
    <dgm:pt modelId="{044A70E3-93AF-4F59-8CAA-63435124B8B0}" type="parTrans" cxnId="{3A508D06-653F-4E4D-88AC-ACAF563932D9}">
      <dgm:prSet/>
      <dgm:spPr/>
      <dgm:t>
        <a:bodyPr/>
        <a:lstStyle/>
        <a:p>
          <a:endParaRPr lang="en-US"/>
        </a:p>
      </dgm:t>
    </dgm:pt>
    <dgm:pt modelId="{F9BD64C2-20E4-4139-AE39-1CEBB278CC62}" type="sibTrans" cxnId="{3A508D06-653F-4E4D-88AC-ACAF563932D9}">
      <dgm:prSet/>
      <dgm:spPr/>
      <dgm:t>
        <a:bodyPr/>
        <a:lstStyle/>
        <a:p>
          <a:endParaRPr lang="en-US"/>
        </a:p>
      </dgm:t>
    </dgm:pt>
    <dgm:pt modelId="{42F94008-A5B8-4855-8554-190978477CD8}">
      <dgm:prSet custT="1"/>
      <dgm:spPr/>
      <dgm:t>
        <a:bodyPr/>
        <a:lstStyle/>
        <a:p>
          <a:pPr rtl="0"/>
          <a:r>
            <a:rPr lang="en-US" sz="1200" dirty="0" smtClean="0"/>
            <a:t>stopping distance can be 3-12X longer</a:t>
          </a:r>
          <a:endParaRPr lang="en-US" sz="1200" dirty="0"/>
        </a:p>
      </dgm:t>
    </dgm:pt>
    <dgm:pt modelId="{BC3CA660-6547-4077-92D6-5DEBB7EBFAA1}" type="parTrans" cxnId="{0AC48C3C-E4A1-4C34-AE72-B0B58D1F3D8D}">
      <dgm:prSet/>
      <dgm:spPr/>
      <dgm:t>
        <a:bodyPr/>
        <a:lstStyle/>
        <a:p>
          <a:endParaRPr lang="en-US"/>
        </a:p>
      </dgm:t>
    </dgm:pt>
    <dgm:pt modelId="{3A6D997E-0EEA-4D4D-9AD5-955C11F3AE2B}" type="sibTrans" cxnId="{0AC48C3C-E4A1-4C34-AE72-B0B58D1F3D8D}">
      <dgm:prSet/>
      <dgm:spPr/>
      <dgm:t>
        <a:bodyPr/>
        <a:lstStyle/>
        <a:p>
          <a:endParaRPr lang="en-US"/>
        </a:p>
      </dgm:t>
    </dgm:pt>
    <dgm:pt modelId="{DA224D5B-AA74-4905-B299-4667261CC109}">
      <dgm:prSet custT="1"/>
      <dgm:spPr/>
      <dgm:t>
        <a:bodyPr/>
        <a:lstStyle/>
        <a:p>
          <a:pPr rtl="0"/>
          <a:r>
            <a:rPr lang="en-US" sz="1200" dirty="0" smtClean="0"/>
            <a:t>do not overdrive your lights at night</a:t>
          </a:r>
          <a:endParaRPr lang="en-US" sz="1200" dirty="0"/>
        </a:p>
      </dgm:t>
    </dgm:pt>
    <dgm:pt modelId="{428316CC-7324-4D43-9F40-B42042E0427A}" type="parTrans" cxnId="{ED749809-B23F-4FC3-B811-62E319D637CA}">
      <dgm:prSet/>
      <dgm:spPr/>
      <dgm:t>
        <a:bodyPr/>
        <a:lstStyle/>
        <a:p>
          <a:endParaRPr lang="en-US"/>
        </a:p>
      </dgm:t>
    </dgm:pt>
    <dgm:pt modelId="{CE567D68-9588-4470-9395-26D0C99D98AB}" type="sibTrans" cxnId="{ED749809-B23F-4FC3-B811-62E319D637CA}">
      <dgm:prSet/>
      <dgm:spPr/>
      <dgm:t>
        <a:bodyPr/>
        <a:lstStyle/>
        <a:p>
          <a:endParaRPr lang="en-US"/>
        </a:p>
      </dgm:t>
    </dgm:pt>
    <dgm:pt modelId="{3DBF74D9-1205-4AC4-9C81-571B96D9227D}">
      <dgm:prSet custT="1"/>
      <dgm:spPr/>
      <dgm:t>
        <a:bodyPr/>
        <a:lstStyle/>
        <a:p>
          <a:r>
            <a:rPr lang="en-US" sz="1200" dirty="0" smtClean="0"/>
            <a:t>report others as appropriate</a:t>
          </a:r>
          <a:endParaRPr lang="en-US" sz="1200" dirty="0"/>
        </a:p>
      </dgm:t>
    </dgm:pt>
    <dgm:pt modelId="{D60F5F0E-FE55-4A89-9594-E3E34F34ED30}" type="parTrans" cxnId="{973665CD-9635-448C-9640-EB3C2464E8BD}">
      <dgm:prSet/>
      <dgm:spPr/>
      <dgm:t>
        <a:bodyPr/>
        <a:lstStyle/>
        <a:p>
          <a:endParaRPr lang="en-US"/>
        </a:p>
      </dgm:t>
    </dgm:pt>
    <dgm:pt modelId="{4806165E-20DB-4334-8CB6-4FC1A7D9369F}" type="sibTrans" cxnId="{973665CD-9635-448C-9640-EB3C2464E8BD}">
      <dgm:prSet/>
      <dgm:spPr/>
      <dgm:t>
        <a:bodyPr/>
        <a:lstStyle/>
        <a:p>
          <a:endParaRPr lang="en-US"/>
        </a:p>
      </dgm:t>
    </dgm:pt>
    <dgm:pt modelId="{A700359B-560C-4336-BB75-1E8A56ADF327}">
      <dgm:prSet/>
      <dgm:spPr/>
      <dgm:t>
        <a:bodyPr/>
        <a:lstStyle/>
        <a:p>
          <a:pPr rtl="0"/>
          <a:r>
            <a:rPr lang="en-US" b="1" dirty="0" smtClean="0">
              <a:solidFill>
                <a:srgbClr val="92D050"/>
              </a:solidFill>
            </a:rPr>
            <a:t>Getting the Big Picture</a:t>
          </a:r>
          <a:endParaRPr lang="en-US" b="1" dirty="0">
            <a:solidFill>
              <a:srgbClr val="92D050"/>
            </a:solidFill>
          </a:endParaRPr>
        </a:p>
      </dgm:t>
    </dgm:pt>
    <dgm:pt modelId="{53DD9E62-328D-4D06-B9E2-E66F8158E66B}" type="parTrans" cxnId="{AE8EA525-B84F-4AB1-BA72-64B910D43985}">
      <dgm:prSet/>
      <dgm:spPr/>
      <dgm:t>
        <a:bodyPr/>
        <a:lstStyle/>
        <a:p>
          <a:endParaRPr lang="en-US"/>
        </a:p>
      </dgm:t>
    </dgm:pt>
    <dgm:pt modelId="{5F83145D-4CB3-44E4-89D5-BFB674243B6F}" type="sibTrans" cxnId="{AE8EA525-B84F-4AB1-BA72-64B910D43985}">
      <dgm:prSet/>
      <dgm:spPr/>
      <dgm:t>
        <a:bodyPr/>
        <a:lstStyle/>
        <a:p>
          <a:endParaRPr lang="en-US"/>
        </a:p>
      </dgm:t>
    </dgm:pt>
    <dgm:pt modelId="{CA920132-B055-4A07-A2DA-DBA78881FA42}">
      <dgm:prSet/>
      <dgm:spPr/>
      <dgm:t>
        <a:bodyPr/>
        <a:lstStyle/>
        <a:p>
          <a:pPr rtl="0"/>
          <a:r>
            <a:rPr lang="en-US" dirty="0" smtClean="0"/>
            <a:t>scan the road ahead</a:t>
          </a:r>
          <a:endParaRPr lang="en-US" dirty="0"/>
        </a:p>
      </dgm:t>
    </dgm:pt>
    <dgm:pt modelId="{90F5D7A0-2788-41F1-B654-EDBE0D72F2B0}" type="parTrans" cxnId="{BF007E42-AC61-4383-A279-7E41A7111820}">
      <dgm:prSet/>
      <dgm:spPr/>
      <dgm:t>
        <a:bodyPr/>
        <a:lstStyle/>
        <a:p>
          <a:endParaRPr lang="en-US"/>
        </a:p>
      </dgm:t>
    </dgm:pt>
    <dgm:pt modelId="{9DBFCB8E-D487-4434-B9C8-122047D51977}" type="sibTrans" cxnId="{BF007E42-AC61-4383-A279-7E41A7111820}">
      <dgm:prSet/>
      <dgm:spPr/>
      <dgm:t>
        <a:bodyPr/>
        <a:lstStyle/>
        <a:p>
          <a:endParaRPr lang="en-US"/>
        </a:p>
      </dgm:t>
    </dgm:pt>
    <dgm:pt modelId="{4D78CE77-4207-4B09-A5CA-A9E039C23008}">
      <dgm:prSet/>
      <dgm:spPr/>
      <dgm:t>
        <a:bodyPr/>
        <a:lstStyle/>
        <a:p>
          <a:pPr rtl="0"/>
          <a:r>
            <a:rPr lang="en-US" dirty="0" smtClean="0"/>
            <a:t>keep your eyes moving</a:t>
          </a:r>
          <a:endParaRPr lang="en-US" dirty="0"/>
        </a:p>
      </dgm:t>
    </dgm:pt>
    <dgm:pt modelId="{7B89457B-9AE3-4281-8A7B-DB5DB7053787}" type="parTrans" cxnId="{2C612E82-B029-42A3-92E1-5F86E94D2018}">
      <dgm:prSet/>
      <dgm:spPr/>
      <dgm:t>
        <a:bodyPr/>
        <a:lstStyle/>
        <a:p>
          <a:endParaRPr lang="en-US"/>
        </a:p>
      </dgm:t>
    </dgm:pt>
    <dgm:pt modelId="{342F6CBE-3EB5-45F0-9322-6D7C51FC5518}" type="sibTrans" cxnId="{2C612E82-B029-42A3-92E1-5F86E94D2018}">
      <dgm:prSet/>
      <dgm:spPr/>
      <dgm:t>
        <a:bodyPr/>
        <a:lstStyle/>
        <a:p>
          <a:endParaRPr lang="en-US"/>
        </a:p>
      </dgm:t>
    </dgm:pt>
    <dgm:pt modelId="{609D02DD-47B6-4D3E-860D-A579A35CE9FE}">
      <dgm:prSet/>
      <dgm:spPr/>
      <dgm:t>
        <a:bodyPr/>
        <a:lstStyle/>
        <a:p>
          <a:pPr rtl="0"/>
          <a:r>
            <a:rPr lang="en-US" dirty="0" smtClean="0"/>
            <a:t>mirrors every 4-5 seconds</a:t>
          </a:r>
          <a:endParaRPr lang="en-US" dirty="0"/>
        </a:p>
      </dgm:t>
    </dgm:pt>
    <dgm:pt modelId="{2C4B8ECC-DAA4-427C-B9A9-D115B0203DBE}" type="parTrans" cxnId="{54DCDB4E-CABD-4771-A049-588DDA38D45A}">
      <dgm:prSet/>
      <dgm:spPr/>
      <dgm:t>
        <a:bodyPr/>
        <a:lstStyle/>
        <a:p>
          <a:endParaRPr lang="en-US"/>
        </a:p>
      </dgm:t>
    </dgm:pt>
    <dgm:pt modelId="{B41E7324-AAD6-46EB-A8D2-58B43BA4BA63}" type="sibTrans" cxnId="{54DCDB4E-CABD-4771-A049-588DDA38D45A}">
      <dgm:prSet/>
      <dgm:spPr/>
      <dgm:t>
        <a:bodyPr/>
        <a:lstStyle/>
        <a:p>
          <a:endParaRPr lang="en-US"/>
        </a:p>
      </dgm:t>
    </dgm:pt>
    <dgm:pt modelId="{D0003426-D0DA-4A2F-83AD-F7FA4EFAC8E4}">
      <dgm:prSet/>
      <dgm:spPr/>
      <dgm:t>
        <a:bodyPr/>
        <a:lstStyle/>
        <a:p>
          <a:r>
            <a:rPr lang="en-US" dirty="0" smtClean="0"/>
            <a:t>3-4 second following distance</a:t>
          </a:r>
          <a:endParaRPr lang="en-US" dirty="0"/>
        </a:p>
      </dgm:t>
    </dgm:pt>
    <dgm:pt modelId="{CC3DA337-4975-46FA-8099-3FE9658246C0}" type="parTrans" cxnId="{BDC5D0F0-8721-4E5B-9923-40E99B1BECD7}">
      <dgm:prSet/>
      <dgm:spPr/>
      <dgm:t>
        <a:bodyPr/>
        <a:lstStyle/>
        <a:p>
          <a:endParaRPr lang="en-US"/>
        </a:p>
      </dgm:t>
    </dgm:pt>
    <dgm:pt modelId="{3197BDA0-1458-4F42-8EB0-312B06A25B53}" type="sibTrans" cxnId="{BDC5D0F0-8721-4E5B-9923-40E99B1BECD7}">
      <dgm:prSet/>
      <dgm:spPr/>
      <dgm:t>
        <a:bodyPr/>
        <a:lstStyle/>
        <a:p>
          <a:endParaRPr lang="en-US"/>
        </a:p>
      </dgm:t>
    </dgm:pt>
    <dgm:pt modelId="{E1D1120F-DABE-4B2B-B67D-86A48F158FAD}">
      <dgm:prSet/>
      <dgm:spPr/>
      <dgm:t>
        <a:bodyPr/>
        <a:lstStyle/>
        <a:p>
          <a:pPr rtl="0"/>
          <a:r>
            <a:rPr lang="en-US" b="1" dirty="0" smtClean="0">
              <a:solidFill>
                <a:srgbClr val="92D050"/>
              </a:solidFill>
            </a:rPr>
            <a:t>Driving Laws</a:t>
          </a:r>
          <a:endParaRPr lang="en-US" b="1" dirty="0">
            <a:solidFill>
              <a:srgbClr val="92D050"/>
            </a:solidFill>
          </a:endParaRPr>
        </a:p>
      </dgm:t>
    </dgm:pt>
    <dgm:pt modelId="{2006261F-9726-42A8-BA1B-888A0268AA86}" type="parTrans" cxnId="{147EDCDF-D149-4CEE-BAAD-3F8DAF5B153D}">
      <dgm:prSet/>
      <dgm:spPr/>
      <dgm:t>
        <a:bodyPr/>
        <a:lstStyle/>
        <a:p>
          <a:endParaRPr lang="en-US"/>
        </a:p>
      </dgm:t>
    </dgm:pt>
    <dgm:pt modelId="{C5135EE1-6772-4185-A794-63ECA23C60B5}" type="sibTrans" cxnId="{147EDCDF-D149-4CEE-BAAD-3F8DAF5B153D}">
      <dgm:prSet/>
      <dgm:spPr/>
      <dgm:t>
        <a:bodyPr/>
        <a:lstStyle/>
        <a:p>
          <a:endParaRPr lang="en-US"/>
        </a:p>
      </dgm:t>
    </dgm:pt>
    <dgm:pt modelId="{231F9DBE-F645-41D7-8346-9E7A40967C9D}">
      <dgm:prSet/>
      <dgm:spPr/>
      <dgm:t>
        <a:bodyPr/>
        <a:lstStyle/>
        <a:p>
          <a:pPr rtl="0"/>
          <a:r>
            <a:rPr lang="en-US" dirty="0" smtClean="0"/>
            <a:t>observe speed limits</a:t>
          </a:r>
          <a:endParaRPr lang="en-US" dirty="0"/>
        </a:p>
      </dgm:t>
    </dgm:pt>
    <dgm:pt modelId="{19771474-A93F-4640-97B1-974EA50A0F43}" type="parTrans" cxnId="{D0C0D8A3-E0E6-4197-B52D-63A2231D718A}">
      <dgm:prSet/>
      <dgm:spPr/>
      <dgm:t>
        <a:bodyPr/>
        <a:lstStyle/>
        <a:p>
          <a:endParaRPr lang="en-US"/>
        </a:p>
      </dgm:t>
    </dgm:pt>
    <dgm:pt modelId="{E345D325-DC67-4E73-A125-8D17C5703AC2}" type="sibTrans" cxnId="{D0C0D8A3-E0E6-4197-B52D-63A2231D718A}">
      <dgm:prSet/>
      <dgm:spPr/>
      <dgm:t>
        <a:bodyPr/>
        <a:lstStyle/>
        <a:p>
          <a:endParaRPr lang="en-US"/>
        </a:p>
      </dgm:t>
    </dgm:pt>
    <dgm:pt modelId="{5441B887-BF1C-4CB6-BAFB-37C659B66C22}">
      <dgm:prSet/>
      <dgm:spPr/>
      <dgm:t>
        <a:bodyPr/>
        <a:lstStyle/>
        <a:p>
          <a:pPr rtl="0"/>
          <a:r>
            <a:rPr lang="en-US" dirty="0" smtClean="0"/>
            <a:t>traffic signs &amp; signals</a:t>
          </a:r>
          <a:endParaRPr lang="en-US" dirty="0"/>
        </a:p>
      </dgm:t>
    </dgm:pt>
    <dgm:pt modelId="{54E58E3F-05E4-49B2-B5FA-67D2FCBA6F92}" type="parTrans" cxnId="{B010F87D-CF75-4D2A-9762-71FD0F92E3FC}">
      <dgm:prSet/>
      <dgm:spPr/>
      <dgm:t>
        <a:bodyPr/>
        <a:lstStyle/>
        <a:p>
          <a:endParaRPr lang="en-US"/>
        </a:p>
      </dgm:t>
    </dgm:pt>
    <dgm:pt modelId="{0E8149A9-D2E5-4EAA-B1AD-FBD604F56284}" type="sibTrans" cxnId="{B010F87D-CF75-4D2A-9762-71FD0F92E3FC}">
      <dgm:prSet/>
      <dgm:spPr/>
      <dgm:t>
        <a:bodyPr/>
        <a:lstStyle/>
        <a:p>
          <a:endParaRPr lang="en-US"/>
        </a:p>
      </dgm:t>
    </dgm:pt>
    <dgm:pt modelId="{00BF907B-2634-4BBA-A4A8-2E1B1377E9D0}">
      <dgm:prSet/>
      <dgm:spPr/>
      <dgm:t>
        <a:bodyPr/>
        <a:lstStyle/>
        <a:p>
          <a:pPr rtl="0"/>
          <a:r>
            <a:rPr lang="en-US" dirty="0" smtClean="0"/>
            <a:t>follow ‘rules of the road’</a:t>
          </a:r>
          <a:endParaRPr lang="en-US" dirty="0"/>
        </a:p>
      </dgm:t>
    </dgm:pt>
    <dgm:pt modelId="{1641B9D3-7D7E-4A90-8279-00D099BAD53B}" type="parTrans" cxnId="{60743BDE-210C-4660-AFC4-941319BC899D}">
      <dgm:prSet/>
      <dgm:spPr/>
      <dgm:t>
        <a:bodyPr/>
        <a:lstStyle/>
        <a:p>
          <a:endParaRPr lang="en-US"/>
        </a:p>
      </dgm:t>
    </dgm:pt>
    <dgm:pt modelId="{D4C760C9-E972-4C76-A971-CEFE0C87AC4E}" type="sibTrans" cxnId="{60743BDE-210C-4660-AFC4-941319BC899D}">
      <dgm:prSet/>
      <dgm:spPr/>
      <dgm:t>
        <a:bodyPr/>
        <a:lstStyle/>
        <a:p>
          <a:endParaRPr lang="en-US"/>
        </a:p>
      </dgm:t>
    </dgm:pt>
    <dgm:pt modelId="{3F48BD83-96E7-4568-8994-D7A718639ED3}">
      <dgm:prSet/>
      <dgm:spPr/>
      <dgm:t>
        <a:bodyPr/>
        <a:lstStyle/>
        <a:p>
          <a:r>
            <a:rPr lang="en-US" dirty="0" smtClean="0"/>
            <a:t>use common sense, and your signal!</a:t>
          </a:r>
          <a:endParaRPr lang="en-US" dirty="0"/>
        </a:p>
      </dgm:t>
    </dgm:pt>
    <dgm:pt modelId="{C638F071-36C4-4873-8210-9C10B2A42074}" type="parTrans" cxnId="{57D616B6-702E-4BEB-BAFC-D849CAF4CD4E}">
      <dgm:prSet/>
      <dgm:spPr/>
      <dgm:t>
        <a:bodyPr/>
        <a:lstStyle/>
        <a:p>
          <a:endParaRPr lang="en-US"/>
        </a:p>
      </dgm:t>
    </dgm:pt>
    <dgm:pt modelId="{15294B51-8AA3-4B7B-9F52-D269A9065B0A}" type="sibTrans" cxnId="{57D616B6-702E-4BEB-BAFC-D849CAF4CD4E}">
      <dgm:prSet/>
      <dgm:spPr/>
      <dgm:t>
        <a:bodyPr/>
        <a:lstStyle/>
        <a:p>
          <a:endParaRPr lang="en-US"/>
        </a:p>
      </dgm:t>
    </dgm:pt>
    <dgm:pt modelId="{35F21AAD-9D1D-43A5-A2F0-32C45625801D}">
      <dgm:prSet/>
      <dgm:spPr/>
      <dgm:t>
        <a:bodyPr/>
        <a:lstStyle/>
        <a:p>
          <a:pPr rtl="0"/>
          <a:r>
            <a:rPr lang="en-US" b="1" dirty="0" smtClean="0">
              <a:solidFill>
                <a:srgbClr val="92D050"/>
              </a:solidFill>
            </a:rPr>
            <a:t>Keep Alert &amp; Prepared</a:t>
          </a:r>
          <a:endParaRPr lang="en-US" b="1" dirty="0">
            <a:solidFill>
              <a:srgbClr val="92D050"/>
            </a:solidFill>
          </a:endParaRPr>
        </a:p>
      </dgm:t>
    </dgm:pt>
    <dgm:pt modelId="{391C8227-70EA-4772-AB5E-2034606E624E}" type="parTrans" cxnId="{9077412F-2581-4A37-98C8-E2BA69AAEF76}">
      <dgm:prSet/>
      <dgm:spPr/>
      <dgm:t>
        <a:bodyPr/>
        <a:lstStyle/>
        <a:p>
          <a:endParaRPr lang="en-US"/>
        </a:p>
      </dgm:t>
    </dgm:pt>
    <dgm:pt modelId="{D0462714-E58C-4A5E-8A7B-C2B5580A55FF}" type="sibTrans" cxnId="{9077412F-2581-4A37-98C8-E2BA69AAEF76}">
      <dgm:prSet/>
      <dgm:spPr/>
      <dgm:t>
        <a:bodyPr/>
        <a:lstStyle/>
        <a:p>
          <a:endParaRPr lang="en-US"/>
        </a:p>
      </dgm:t>
    </dgm:pt>
    <dgm:pt modelId="{8A3C2BA5-AE14-4EDE-81BD-2E1756369A2B}">
      <dgm:prSet/>
      <dgm:spPr/>
      <dgm:t>
        <a:bodyPr/>
        <a:lstStyle/>
        <a:p>
          <a:pPr rtl="0"/>
          <a:r>
            <a:rPr lang="en-US" smtClean="0"/>
            <a:t>minimize </a:t>
          </a:r>
          <a:r>
            <a:rPr lang="en-US" dirty="0" smtClean="0"/>
            <a:t>distractions</a:t>
          </a:r>
          <a:endParaRPr lang="en-US" dirty="0"/>
        </a:p>
      </dgm:t>
    </dgm:pt>
    <dgm:pt modelId="{46DB1631-6B46-427A-8172-20C0B3EA2FBE}" type="parTrans" cxnId="{20008A54-5DD4-4BDF-9646-2CA5D688366E}">
      <dgm:prSet/>
      <dgm:spPr/>
      <dgm:t>
        <a:bodyPr/>
        <a:lstStyle/>
        <a:p>
          <a:endParaRPr lang="en-US"/>
        </a:p>
      </dgm:t>
    </dgm:pt>
    <dgm:pt modelId="{558382F0-A2EA-430A-9081-4DB17C78AE9C}" type="sibTrans" cxnId="{20008A54-5DD4-4BDF-9646-2CA5D688366E}">
      <dgm:prSet/>
      <dgm:spPr/>
      <dgm:t>
        <a:bodyPr/>
        <a:lstStyle/>
        <a:p>
          <a:endParaRPr lang="en-US"/>
        </a:p>
      </dgm:t>
    </dgm:pt>
    <dgm:pt modelId="{038D4A10-E62F-4A01-81DA-6E96D7A35688}">
      <dgm:prSet/>
      <dgm:spPr/>
      <dgm:t>
        <a:bodyPr/>
        <a:lstStyle/>
        <a:p>
          <a:pPr rtl="0"/>
          <a:r>
            <a:rPr lang="en-US" dirty="0" smtClean="0"/>
            <a:t>keep your mind on driving &amp; hands on the wheel</a:t>
          </a:r>
          <a:endParaRPr lang="en-US" dirty="0"/>
        </a:p>
      </dgm:t>
    </dgm:pt>
    <dgm:pt modelId="{F492D49E-5DA6-49CA-9DE3-1830D941C7C1}" type="parTrans" cxnId="{06BFD808-B099-4138-8D14-01A88901E25A}">
      <dgm:prSet/>
      <dgm:spPr/>
      <dgm:t>
        <a:bodyPr/>
        <a:lstStyle/>
        <a:p>
          <a:endParaRPr lang="en-US"/>
        </a:p>
      </dgm:t>
    </dgm:pt>
    <dgm:pt modelId="{5946041F-00AF-4E15-BA4A-948B4F07A419}" type="sibTrans" cxnId="{06BFD808-B099-4138-8D14-01A88901E25A}">
      <dgm:prSet/>
      <dgm:spPr/>
      <dgm:t>
        <a:bodyPr/>
        <a:lstStyle/>
        <a:p>
          <a:endParaRPr lang="en-US"/>
        </a:p>
      </dgm:t>
    </dgm:pt>
    <dgm:pt modelId="{BF227416-8DA0-46E1-BBE0-4F189154AEB8}">
      <dgm:prSet/>
      <dgm:spPr/>
      <dgm:t>
        <a:bodyPr/>
        <a:lstStyle/>
        <a:p>
          <a:pPr rtl="0"/>
          <a:r>
            <a:rPr lang="en-US" dirty="0" smtClean="0"/>
            <a:t>drive defensively</a:t>
          </a:r>
          <a:endParaRPr lang="en-US" dirty="0"/>
        </a:p>
      </dgm:t>
    </dgm:pt>
    <dgm:pt modelId="{210E4ECF-98C2-462A-A8CD-B0957D46521B}" type="parTrans" cxnId="{4DAEBB26-0331-4545-918D-E7220377081B}">
      <dgm:prSet/>
      <dgm:spPr/>
      <dgm:t>
        <a:bodyPr/>
        <a:lstStyle/>
        <a:p>
          <a:endParaRPr lang="en-US"/>
        </a:p>
      </dgm:t>
    </dgm:pt>
    <dgm:pt modelId="{7C6C96B9-D997-45FC-A1B9-01EF7D609E70}" type="sibTrans" cxnId="{4DAEBB26-0331-4545-918D-E7220377081B}">
      <dgm:prSet/>
      <dgm:spPr/>
      <dgm:t>
        <a:bodyPr/>
        <a:lstStyle/>
        <a:p>
          <a:endParaRPr lang="en-US"/>
        </a:p>
      </dgm:t>
    </dgm:pt>
    <dgm:pt modelId="{8BA47E91-0777-4901-B498-BC7BC212A019}">
      <dgm:prSet/>
      <dgm:spPr/>
      <dgm:t>
        <a:bodyPr/>
        <a:lstStyle/>
        <a:p>
          <a:pPr rtl="0"/>
          <a:r>
            <a:rPr lang="en-US" dirty="0" smtClean="0"/>
            <a:t>yield to aggressors</a:t>
          </a:r>
          <a:endParaRPr lang="en-US" dirty="0"/>
        </a:p>
      </dgm:t>
    </dgm:pt>
    <dgm:pt modelId="{A4C3F670-7757-483A-B279-4FDFF0548BDA}" type="parTrans" cxnId="{BB8253CF-5F65-4EC2-8D3B-67D5A4997C0E}">
      <dgm:prSet/>
      <dgm:spPr/>
      <dgm:t>
        <a:bodyPr/>
        <a:lstStyle/>
        <a:p>
          <a:endParaRPr lang="en-US"/>
        </a:p>
      </dgm:t>
    </dgm:pt>
    <dgm:pt modelId="{F3605A83-A580-4977-9B3D-A782013CF510}" type="sibTrans" cxnId="{BB8253CF-5F65-4EC2-8D3B-67D5A4997C0E}">
      <dgm:prSet/>
      <dgm:spPr/>
      <dgm:t>
        <a:bodyPr/>
        <a:lstStyle/>
        <a:p>
          <a:endParaRPr lang="en-US"/>
        </a:p>
      </dgm:t>
    </dgm:pt>
    <dgm:pt modelId="{3369CB4C-5FCF-471F-B4AE-87B5A50B4A46}">
      <dgm:prSet custT="1"/>
      <dgm:spPr/>
      <dgm:t>
        <a:bodyPr/>
        <a:lstStyle/>
        <a:p>
          <a:pPr rtl="0"/>
          <a:r>
            <a:rPr lang="en-US" sz="1200" dirty="0" smtClean="0"/>
            <a:t>emotions in check</a:t>
          </a:r>
          <a:endParaRPr lang="en-US" sz="1200" dirty="0"/>
        </a:p>
      </dgm:t>
    </dgm:pt>
    <dgm:pt modelId="{5D663802-2824-4C93-9C38-F4AF87AF9D45}" type="sibTrans" cxnId="{CA0774DF-5569-4384-B861-C50B6DB2D65A}">
      <dgm:prSet/>
      <dgm:spPr/>
      <dgm:t>
        <a:bodyPr/>
        <a:lstStyle/>
        <a:p>
          <a:endParaRPr lang="en-US"/>
        </a:p>
      </dgm:t>
    </dgm:pt>
    <dgm:pt modelId="{8FBEB2BF-E82B-47F3-8B08-5D3985F9FC2E}" type="parTrans" cxnId="{CA0774DF-5569-4384-B861-C50B6DB2D65A}">
      <dgm:prSet/>
      <dgm:spPr/>
      <dgm:t>
        <a:bodyPr/>
        <a:lstStyle/>
        <a:p>
          <a:endParaRPr lang="en-US"/>
        </a:p>
      </dgm:t>
    </dgm:pt>
    <dgm:pt modelId="{DD184A57-B678-49A8-A7AD-40C124EA9F7A}" type="pres">
      <dgm:prSet presAssocID="{1635A66A-4760-465F-9C0C-E5CB38B80333}" presName="Name0" presStyleCnt="0">
        <dgm:presLayoutVars>
          <dgm:chPref val="3"/>
          <dgm:dir/>
          <dgm:animLvl val="lvl"/>
          <dgm:resizeHandles/>
        </dgm:presLayoutVars>
      </dgm:prSet>
      <dgm:spPr/>
      <dgm:t>
        <a:bodyPr/>
        <a:lstStyle/>
        <a:p>
          <a:endParaRPr lang="en-US"/>
        </a:p>
      </dgm:t>
    </dgm:pt>
    <dgm:pt modelId="{A693C9A9-5156-49D8-A738-C103D60C8999}" type="pres">
      <dgm:prSet presAssocID="{A700359B-560C-4336-BB75-1E8A56ADF327}" presName="horFlow" presStyleCnt="0"/>
      <dgm:spPr/>
    </dgm:pt>
    <dgm:pt modelId="{76A77A7B-03B0-4C00-8D82-1E5D44D46C28}" type="pres">
      <dgm:prSet presAssocID="{A700359B-560C-4336-BB75-1E8A56ADF327}" presName="bigChev" presStyleLbl="node1" presStyleIdx="0" presStyleCnt="5"/>
      <dgm:spPr/>
      <dgm:t>
        <a:bodyPr/>
        <a:lstStyle/>
        <a:p>
          <a:endParaRPr lang="en-US"/>
        </a:p>
      </dgm:t>
    </dgm:pt>
    <dgm:pt modelId="{B91BCC8D-3B51-420B-A389-964B8F47EDCE}" type="pres">
      <dgm:prSet presAssocID="{90F5D7A0-2788-41F1-B654-EDBE0D72F2B0}" presName="parTrans" presStyleCnt="0"/>
      <dgm:spPr/>
    </dgm:pt>
    <dgm:pt modelId="{1D5BD668-4848-4E1A-B159-1C98E7C6E669}" type="pres">
      <dgm:prSet presAssocID="{CA920132-B055-4A07-A2DA-DBA78881FA42}" presName="node" presStyleLbl="alignAccFollowNode1" presStyleIdx="0" presStyleCnt="20">
        <dgm:presLayoutVars>
          <dgm:bulletEnabled val="1"/>
        </dgm:presLayoutVars>
      </dgm:prSet>
      <dgm:spPr/>
      <dgm:t>
        <a:bodyPr/>
        <a:lstStyle/>
        <a:p>
          <a:endParaRPr lang="en-US"/>
        </a:p>
      </dgm:t>
    </dgm:pt>
    <dgm:pt modelId="{9E8927CD-89FA-4429-8681-EED5AB59F8A0}" type="pres">
      <dgm:prSet presAssocID="{9DBFCB8E-D487-4434-B9C8-122047D51977}" presName="sibTrans" presStyleCnt="0"/>
      <dgm:spPr/>
    </dgm:pt>
    <dgm:pt modelId="{8E7F23DC-E01C-4EA8-BCB4-0856308E2A6F}" type="pres">
      <dgm:prSet presAssocID="{4D78CE77-4207-4B09-A5CA-A9E039C23008}" presName="node" presStyleLbl="alignAccFollowNode1" presStyleIdx="1" presStyleCnt="20">
        <dgm:presLayoutVars>
          <dgm:bulletEnabled val="1"/>
        </dgm:presLayoutVars>
      </dgm:prSet>
      <dgm:spPr/>
      <dgm:t>
        <a:bodyPr/>
        <a:lstStyle/>
        <a:p>
          <a:endParaRPr lang="en-US"/>
        </a:p>
      </dgm:t>
    </dgm:pt>
    <dgm:pt modelId="{71FCABB4-B4C7-47EF-9C09-7393CB8C5BEE}" type="pres">
      <dgm:prSet presAssocID="{342F6CBE-3EB5-45F0-9322-6D7C51FC5518}" presName="sibTrans" presStyleCnt="0"/>
      <dgm:spPr/>
    </dgm:pt>
    <dgm:pt modelId="{7C4F2C64-A31B-4C42-AC5B-B4C6D8D7DFEB}" type="pres">
      <dgm:prSet presAssocID="{609D02DD-47B6-4D3E-860D-A579A35CE9FE}" presName="node" presStyleLbl="alignAccFollowNode1" presStyleIdx="2" presStyleCnt="20">
        <dgm:presLayoutVars>
          <dgm:bulletEnabled val="1"/>
        </dgm:presLayoutVars>
      </dgm:prSet>
      <dgm:spPr/>
      <dgm:t>
        <a:bodyPr/>
        <a:lstStyle/>
        <a:p>
          <a:endParaRPr lang="en-US"/>
        </a:p>
      </dgm:t>
    </dgm:pt>
    <dgm:pt modelId="{BF415A83-943A-4D51-BC22-DC62422ADB9F}" type="pres">
      <dgm:prSet presAssocID="{B41E7324-AAD6-46EB-A8D2-58B43BA4BA63}" presName="sibTrans" presStyleCnt="0"/>
      <dgm:spPr/>
    </dgm:pt>
    <dgm:pt modelId="{E231DD50-E7DB-486A-A667-21FF20D0F887}" type="pres">
      <dgm:prSet presAssocID="{D0003426-D0DA-4A2F-83AD-F7FA4EFAC8E4}" presName="node" presStyleLbl="alignAccFollowNode1" presStyleIdx="3" presStyleCnt="20">
        <dgm:presLayoutVars>
          <dgm:bulletEnabled val="1"/>
        </dgm:presLayoutVars>
      </dgm:prSet>
      <dgm:spPr/>
      <dgm:t>
        <a:bodyPr/>
        <a:lstStyle/>
        <a:p>
          <a:endParaRPr lang="en-US"/>
        </a:p>
      </dgm:t>
    </dgm:pt>
    <dgm:pt modelId="{222324E8-5947-44C9-8690-075133401198}" type="pres">
      <dgm:prSet presAssocID="{A700359B-560C-4336-BB75-1E8A56ADF327}" presName="vSp" presStyleCnt="0"/>
      <dgm:spPr/>
    </dgm:pt>
    <dgm:pt modelId="{C2524E70-A942-45FB-9BDA-721816DA93B5}" type="pres">
      <dgm:prSet presAssocID="{E1D1120F-DABE-4B2B-B67D-86A48F158FAD}" presName="horFlow" presStyleCnt="0"/>
      <dgm:spPr/>
    </dgm:pt>
    <dgm:pt modelId="{F7061BDA-336F-4125-930D-5F959B7D9F77}" type="pres">
      <dgm:prSet presAssocID="{E1D1120F-DABE-4B2B-B67D-86A48F158FAD}" presName="bigChev" presStyleLbl="node1" presStyleIdx="1" presStyleCnt="5"/>
      <dgm:spPr/>
      <dgm:t>
        <a:bodyPr/>
        <a:lstStyle/>
        <a:p>
          <a:endParaRPr lang="en-US"/>
        </a:p>
      </dgm:t>
    </dgm:pt>
    <dgm:pt modelId="{AF861E0D-B773-45C9-9F29-AF4D4135DEE6}" type="pres">
      <dgm:prSet presAssocID="{19771474-A93F-4640-97B1-974EA50A0F43}" presName="parTrans" presStyleCnt="0"/>
      <dgm:spPr/>
    </dgm:pt>
    <dgm:pt modelId="{F930CAF3-4903-44F1-A04C-7F118B920562}" type="pres">
      <dgm:prSet presAssocID="{231F9DBE-F645-41D7-8346-9E7A40967C9D}" presName="node" presStyleLbl="alignAccFollowNode1" presStyleIdx="4" presStyleCnt="20">
        <dgm:presLayoutVars>
          <dgm:bulletEnabled val="1"/>
        </dgm:presLayoutVars>
      </dgm:prSet>
      <dgm:spPr/>
      <dgm:t>
        <a:bodyPr/>
        <a:lstStyle/>
        <a:p>
          <a:endParaRPr lang="en-US"/>
        </a:p>
      </dgm:t>
    </dgm:pt>
    <dgm:pt modelId="{7824C7C1-8A4F-4870-BB84-5786F1F6F3F4}" type="pres">
      <dgm:prSet presAssocID="{E345D325-DC67-4E73-A125-8D17C5703AC2}" presName="sibTrans" presStyleCnt="0"/>
      <dgm:spPr/>
    </dgm:pt>
    <dgm:pt modelId="{20CB8707-9B1B-432A-8F95-776E995EC769}" type="pres">
      <dgm:prSet presAssocID="{5441B887-BF1C-4CB6-BAFB-37C659B66C22}" presName="node" presStyleLbl="alignAccFollowNode1" presStyleIdx="5" presStyleCnt="20">
        <dgm:presLayoutVars>
          <dgm:bulletEnabled val="1"/>
        </dgm:presLayoutVars>
      </dgm:prSet>
      <dgm:spPr/>
      <dgm:t>
        <a:bodyPr/>
        <a:lstStyle/>
        <a:p>
          <a:endParaRPr lang="en-US"/>
        </a:p>
      </dgm:t>
    </dgm:pt>
    <dgm:pt modelId="{3E3DAD0A-ABF3-4D67-BF20-AFB4E7176057}" type="pres">
      <dgm:prSet presAssocID="{0E8149A9-D2E5-4EAA-B1AD-FBD604F56284}" presName="sibTrans" presStyleCnt="0"/>
      <dgm:spPr/>
    </dgm:pt>
    <dgm:pt modelId="{3EAC7B99-7A85-4454-A540-2F35F96C9ED3}" type="pres">
      <dgm:prSet presAssocID="{00BF907B-2634-4BBA-A4A8-2E1B1377E9D0}" presName="node" presStyleLbl="alignAccFollowNode1" presStyleIdx="6" presStyleCnt="20">
        <dgm:presLayoutVars>
          <dgm:bulletEnabled val="1"/>
        </dgm:presLayoutVars>
      </dgm:prSet>
      <dgm:spPr/>
      <dgm:t>
        <a:bodyPr/>
        <a:lstStyle/>
        <a:p>
          <a:endParaRPr lang="en-US"/>
        </a:p>
      </dgm:t>
    </dgm:pt>
    <dgm:pt modelId="{E5E79C70-4EDD-478A-8102-5DE7DF33A36F}" type="pres">
      <dgm:prSet presAssocID="{D4C760C9-E972-4C76-A971-CEFE0C87AC4E}" presName="sibTrans" presStyleCnt="0"/>
      <dgm:spPr/>
    </dgm:pt>
    <dgm:pt modelId="{58723FF4-8D5F-465D-A2A0-4A905F9C0601}" type="pres">
      <dgm:prSet presAssocID="{3F48BD83-96E7-4568-8994-D7A718639ED3}" presName="node" presStyleLbl="alignAccFollowNode1" presStyleIdx="7" presStyleCnt="20">
        <dgm:presLayoutVars>
          <dgm:bulletEnabled val="1"/>
        </dgm:presLayoutVars>
      </dgm:prSet>
      <dgm:spPr/>
      <dgm:t>
        <a:bodyPr/>
        <a:lstStyle/>
        <a:p>
          <a:endParaRPr lang="en-US"/>
        </a:p>
      </dgm:t>
    </dgm:pt>
    <dgm:pt modelId="{DFD420C5-7F54-4251-A9B7-3E37AABC2B1E}" type="pres">
      <dgm:prSet presAssocID="{E1D1120F-DABE-4B2B-B67D-86A48F158FAD}" presName="vSp" presStyleCnt="0"/>
      <dgm:spPr/>
    </dgm:pt>
    <dgm:pt modelId="{6AA5FF57-F231-4F7D-9ED2-9744EC57047C}" type="pres">
      <dgm:prSet presAssocID="{35F21AAD-9D1D-43A5-A2F0-32C45625801D}" presName="horFlow" presStyleCnt="0"/>
      <dgm:spPr/>
    </dgm:pt>
    <dgm:pt modelId="{483A409A-4C60-4E78-A553-7AAC2B168D23}" type="pres">
      <dgm:prSet presAssocID="{35F21AAD-9D1D-43A5-A2F0-32C45625801D}" presName="bigChev" presStyleLbl="node1" presStyleIdx="2" presStyleCnt="5"/>
      <dgm:spPr/>
      <dgm:t>
        <a:bodyPr/>
        <a:lstStyle/>
        <a:p>
          <a:endParaRPr lang="en-US"/>
        </a:p>
      </dgm:t>
    </dgm:pt>
    <dgm:pt modelId="{7145559F-5EE2-4E07-BC05-17E372FD12FB}" type="pres">
      <dgm:prSet presAssocID="{46DB1631-6B46-427A-8172-20C0B3EA2FBE}" presName="parTrans" presStyleCnt="0"/>
      <dgm:spPr/>
    </dgm:pt>
    <dgm:pt modelId="{873B0F44-6D38-4C34-AFF5-08E2029A2B11}" type="pres">
      <dgm:prSet presAssocID="{8A3C2BA5-AE14-4EDE-81BD-2E1756369A2B}" presName="node" presStyleLbl="alignAccFollowNode1" presStyleIdx="8" presStyleCnt="20">
        <dgm:presLayoutVars>
          <dgm:bulletEnabled val="1"/>
        </dgm:presLayoutVars>
      </dgm:prSet>
      <dgm:spPr/>
      <dgm:t>
        <a:bodyPr/>
        <a:lstStyle/>
        <a:p>
          <a:endParaRPr lang="en-US"/>
        </a:p>
      </dgm:t>
    </dgm:pt>
    <dgm:pt modelId="{04BA897B-EF6E-49B4-A834-9A3A0C037B3B}" type="pres">
      <dgm:prSet presAssocID="{558382F0-A2EA-430A-9081-4DB17C78AE9C}" presName="sibTrans" presStyleCnt="0"/>
      <dgm:spPr/>
    </dgm:pt>
    <dgm:pt modelId="{EBBA9D16-F3FA-491D-A337-76F0A08C8E18}" type="pres">
      <dgm:prSet presAssocID="{038D4A10-E62F-4A01-81DA-6E96D7A35688}" presName="node" presStyleLbl="alignAccFollowNode1" presStyleIdx="9" presStyleCnt="20">
        <dgm:presLayoutVars>
          <dgm:bulletEnabled val="1"/>
        </dgm:presLayoutVars>
      </dgm:prSet>
      <dgm:spPr/>
      <dgm:t>
        <a:bodyPr/>
        <a:lstStyle/>
        <a:p>
          <a:endParaRPr lang="en-US"/>
        </a:p>
      </dgm:t>
    </dgm:pt>
    <dgm:pt modelId="{AF63E9B5-35F0-4BE6-A676-075ABB9FD1DB}" type="pres">
      <dgm:prSet presAssocID="{5946041F-00AF-4E15-BA4A-948B4F07A419}" presName="sibTrans" presStyleCnt="0"/>
      <dgm:spPr/>
    </dgm:pt>
    <dgm:pt modelId="{33379FEF-F85A-4AD5-B8A4-BF2E351C1FFD}" type="pres">
      <dgm:prSet presAssocID="{BF227416-8DA0-46E1-BBE0-4F189154AEB8}" presName="node" presStyleLbl="alignAccFollowNode1" presStyleIdx="10" presStyleCnt="20">
        <dgm:presLayoutVars>
          <dgm:bulletEnabled val="1"/>
        </dgm:presLayoutVars>
      </dgm:prSet>
      <dgm:spPr/>
      <dgm:t>
        <a:bodyPr/>
        <a:lstStyle/>
        <a:p>
          <a:endParaRPr lang="en-US"/>
        </a:p>
      </dgm:t>
    </dgm:pt>
    <dgm:pt modelId="{4776EA06-D92C-4CC6-8B4F-B80126E679F4}" type="pres">
      <dgm:prSet presAssocID="{7C6C96B9-D997-45FC-A1B9-01EF7D609E70}" presName="sibTrans" presStyleCnt="0"/>
      <dgm:spPr/>
    </dgm:pt>
    <dgm:pt modelId="{10E27024-E318-4F31-9205-3067FD895509}" type="pres">
      <dgm:prSet presAssocID="{8BA47E91-0777-4901-B498-BC7BC212A019}" presName="node" presStyleLbl="alignAccFollowNode1" presStyleIdx="11" presStyleCnt="20">
        <dgm:presLayoutVars>
          <dgm:bulletEnabled val="1"/>
        </dgm:presLayoutVars>
      </dgm:prSet>
      <dgm:spPr/>
      <dgm:t>
        <a:bodyPr/>
        <a:lstStyle/>
        <a:p>
          <a:endParaRPr lang="en-US"/>
        </a:p>
      </dgm:t>
    </dgm:pt>
    <dgm:pt modelId="{9028E0DF-619C-409A-A7D6-1F7A743FA24B}" type="pres">
      <dgm:prSet presAssocID="{35F21AAD-9D1D-43A5-A2F0-32C45625801D}" presName="vSp" presStyleCnt="0"/>
      <dgm:spPr/>
    </dgm:pt>
    <dgm:pt modelId="{5B29DB61-72AB-4C22-873D-46BBA2292D64}" type="pres">
      <dgm:prSet presAssocID="{67862912-DBA0-47F7-898C-6DBCE5A9DF8B}" presName="horFlow" presStyleCnt="0"/>
      <dgm:spPr/>
    </dgm:pt>
    <dgm:pt modelId="{69D49DF5-BAF3-4D7D-A2FC-8721A7CB1DAA}" type="pres">
      <dgm:prSet presAssocID="{67862912-DBA0-47F7-898C-6DBCE5A9DF8B}" presName="bigChev" presStyleLbl="node1" presStyleIdx="3" presStyleCnt="5"/>
      <dgm:spPr/>
      <dgm:t>
        <a:bodyPr/>
        <a:lstStyle/>
        <a:p>
          <a:endParaRPr lang="en-US"/>
        </a:p>
      </dgm:t>
    </dgm:pt>
    <dgm:pt modelId="{D4327636-798C-4859-BF0A-C1831F100134}" type="pres">
      <dgm:prSet presAssocID="{8FBEB2BF-E82B-47F3-8B08-5D3985F9FC2E}" presName="parTrans" presStyleCnt="0"/>
      <dgm:spPr/>
    </dgm:pt>
    <dgm:pt modelId="{FA00A9FD-6ACA-42EE-8218-1B9054949FEB}" type="pres">
      <dgm:prSet presAssocID="{3369CB4C-5FCF-471F-B4AE-87B5A50B4A46}" presName="node" presStyleLbl="alignAccFollowNode1" presStyleIdx="12" presStyleCnt="20">
        <dgm:presLayoutVars>
          <dgm:bulletEnabled val="1"/>
        </dgm:presLayoutVars>
      </dgm:prSet>
      <dgm:spPr/>
      <dgm:t>
        <a:bodyPr/>
        <a:lstStyle/>
        <a:p>
          <a:endParaRPr lang="en-US"/>
        </a:p>
      </dgm:t>
    </dgm:pt>
    <dgm:pt modelId="{3CCCE49B-946F-4071-9E8E-18A880EFD72A}" type="pres">
      <dgm:prSet presAssocID="{5D663802-2824-4C93-9C38-F4AF87AF9D45}" presName="sibTrans" presStyleCnt="0"/>
      <dgm:spPr/>
    </dgm:pt>
    <dgm:pt modelId="{81FC6FF7-EED3-4AF8-8021-4377A0CC8C94}" type="pres">
      <dgm:prSet presAssocID="{9776D4B8-E332-4FED-8C7A-F6EC2D98F9A8}" presName="node" presStyleLbl="alignAccFollowNode1" presStyleIdx="13" presStyleCnt="20">
        <dgm:presLayoutVars>
          <dgm:bulletEnabled val="1"/>
        </dgm:presLayoutVars>
      </dgm:prSet>
      <dgm:spPr/>
      <dgm:t>
        <a:bodyPr/>
        <a:lstStyle/>
        <a:p>
          <a:endParaRPr lang="en-US"/>
        </a:p>
      </dgm:t>
    </dgm:pt>
    <dgm:pt modelId="{73CB9B5E-A8C9-43F0-A7A3-9368243E461F}" type="pres">
      <dgm:prSet presAssocID="{BE1064B2-3E8C-4478-83C4-1ED934C7A5AC}" presName="sibTrans" presStyleCnt="0"/>
      <dgm:spPr/>
    </dgm:pt>
    <dgm:pt modelId="{07BE386B-0DBD-4C48-82C2-E5B97F7CCD71}" type="pres">
      <dgm:prSet presAssocID="{96FFEF47-B10D-48AF-97F6-EE853E39CF59}" presName="node" presStyleLbl="alignAccFollowNode1" presStyleIdx="14" presStyleCnt="20">
        <dgm:presLayoutVars>
          <dgm:bulletEnabled val="1"/>
        </dgm:presLayoutVars>
      </dgm:prSet>
      <dgm:spPr/>
      <dgm:t>
        <a:bodyPr/>
        <a:lstStyle/>
        <a:p>
          <a:endParaRPr lang="en-US"/>
        </a:p>
      </dgm:t>
    </dgm:pt>
    <dgm:pt modelId="{F18A74F9-051D-4FB5-8861-94FF43D48E2D}" type="pres">
      <dgm:prSet presAssocID="{B0A975C2-CF10-4717-91E1-A43D40D5335D}" presName="sibTrans" presStyleCnt="0"/>
      <dgm:spPr/>
    </dgm:pt>
    <dgm:pt modelId="{8BAFAD2F-B1BB-40AE-8C6A-63211EAED7A0}" type="pres">
      <dgm:prSet presAssocID="{3DBF74D9-1205-4AC4-9C81-571B96D9227D}" presName="node" presStyleLbl="alignAccFollowNode1" presStyleIdx="15" presStyleCnt="20">
        <dgm:presLayoutVars>
          <dgm:bulletEnabled val="1"/>
        </dgm:presLayoutVars>
      </dgm:prSet>
      <dgm:spPr/>
      <dgm:t>
        <a:bodyPr/>
        <a:lstStyle/>
        <a:p>
          <a:endParaRPr lang="en-US"/>
        </a:p>
      </dgm:t>
    </dgm:pt>
    <dgm:pt modelId="{D1163818-D594-4024-AF10-6AB1E88D008C}" type="pres">
      <dgm:prSet presAssocID="{67862912-DBA0-47F7-898C-6DBCE5A9DF8B}" presName="vSp" presStyleCnt="0"/>
      <dgm:spPr/>
    </dgm:pt>
    <dgm:pt modelId="{BEFF2605-4857-44A4-88CD-A961C91F505D}" type="pres">
      <dgm:prSet presAssocID="{30B3DC50-9D1E-4DAD-87F0-CF0E711A70E7}" presName="horFlow" presStyleCnt="0"/>
      <dgm:spPr/>
    </dgm:pt>
    <dgm:pt modelId="{20A95DB0-8A6E-4E40-9B38-EDAA3C8C7D60}" type="pres">
      <dgm:prSet presAssocID="{30B3DC50-9D1E-4DAD-87F0-CF0E711A70E7}" presName="bigChev" presStyleLbl="node1" presStyleIdx="4" presStyleCnt="5"/>
      <dgm:spPr/>
      <dgm:t>
        <a:bodyPr/>
        <a:lstStyle/>
        <a:p>
          <a:endParaRPr lang="en-US"/>
        </a:p>
      </dgm:t>
    </dgm:pt>
    <dgm:pt modelId="{BE344D88-0B56-46E0-99CD-324936E50872}" type="pres">
      <dgm:prSet presAssocID="{6B538415-9B67-4CC0-9A20-7A2AFCDA1C0F}" presName="parTrans" presStyleCnt="0"/>
      <dgm:spPr/>
    </dgm:pt>
    <dgm:pt modelId="{CA809710-F104-43F6-A4CB-54B262BEEF28}" type="pres">
      <dgm:prSet presAssocID="{DEAB9516-F9AA-4E4E-8C1E-A425D17562B5}" presName="node" presStyleLbl="alignAccFollowNode1" presStyleIdx="16" presStyleCnt="20">
        <dgm:presLayoutVars>
          <dgm:bulletEnabled val="1"/>
        </dgm:presLayoutVars>
      </dgm:prSet>
      <dgm:spPr/>
      <dgm:t>
        <a:bodyPr/>
        <a:lstStyle/>
        <a:p>
          <a:endParaRPr lang="en-US"/>
        </a:p>
      </dgm:t>
    </dgm:pt>
    <dgm:pt modelId="{1B6D6C04-329F-4789-B766-834F63B1A7D6}" type="pres">
      <dgm:prSet presAssocID="{7E7FD7CC-A73A-4521-8D36-EF78327805BF}" presName="sibTrans" presStyleCnt="0"/>
      <dgm:spPr/>
    </dgm:pt>
    <dgm:pt modelId="{6260E99E-629B-4BD2-8F88-9B1B8C9DE27A}" type="pres">
      <dgm:prSet presAssocID="{6303F86B-7B4C-4928-A56F-E35CC14929B3}" presName="node" presStyleLbl="alignAccFollowNode1" presStyleIdx="17" presStyleCnt="20">
        <dgm:presLayoutVars>
          <dgm:bulletEnabled val="1"/>
        </dgm:presLayoutVars>
      </dgm:prSet>
      <dgm:spPr/>
      <dgm:t>
        <a:bodyPr/>
        <a:lstStyle/>
        <a:p>
          <a:endParaRPr lang="en-US"/>
        </a:p>
      </dgm:t>
    </dgm:pt>
    <dgm:pt modelId="{6F5C4C5E-E0E6-4F7A-864F-3CD6ABD117FB}" type="pres">
      <dgm:prSet presAssocID="{F9BD64C2-20E4-4139-AE39-1CEBB278CC62}" presName="sibTrans" presStyleCnt="0"/>
      <dgm:spPr/>
    </dgm:pt>
    <dgm:pt modelId="{60D0BB26-186D-43A0-BED2-9365414B4F0C}" type="pres">
      <dgm:prSet presAssocID="{42F94008-A5B8-4855-8554-190978477CD8}" presName="node" presStyleLbl="alignAccFollowNode1" presStyleIdx="18" presStyleCnt="20">
        <dgm:presLayoutVars>
          <dgm:bulletEnabled val="1"/>
        </dgm:presLayoutVars>
      </dgm:prSet>
      <dgm:spPr/>
      <dgm:t>
        <a:bodyPr/>
        <a:lstStyle/>
        <a:p>
          <a:endParaRPr lang="en-US"/>
        </a:p>
      </dgm:t>
    </dgm:pt>
    <dgm:pt modelId="{21A2DB59-C316-40EB-8E61-0F542E581E11}" type="pres">
      <dgm:prSet presAssocID="{3A6D997E-0EEA-4D4D-9AD5-955C11F3AE2B}" presName="sibTrans" presStyleCnt="0"/>
      <dgm:spPr/>
    </dgm:pt>
    <dgm:pt modelId="{D8579B5D-1563-47D0-9A3F-160195CF3539}" type="pres">
      <dgm:prSet presAssocID="{DA224D5B-AA74-4905-B299-4667261CC109}" presName="node" presStyleLbl="alignAccFollowNode1" presStyleIdx="19" presStyleCnt="20">
        <dgm:presLayoutVars>
          <dgm:bulletEnabled val="1"/>
        </dgm:presLayoutVars>
      </dgm:prSet>
      <dgm:spPr/>
      <dgm:t>
        <a:bodyPr/>
        <a:lstStyle/>
        <a:p>
          <a:endParaRPr lang="en-US"/>
        </a:p>
      </dgm:t>
    </dgm:pt>
  </dgm:ptLst>
  <dgm:cxnLst>
    <dgm:cxn modelId="{20008A54-5DD4-4BDF-9646-2CA5D688366E}" srcId="{35F21AAD-9D1D-43A5-A2F0-32C45625801D}" destId="{8A3C2BA5-AE14-4EDE-81BD-2E1756369A2B}" srcOrd="0" destOrd="0" parTransId="{46DB1631-6B46-427A-8172-20C0B3EA2FBE}" sibTransId="{558382F0-A2EA-430A-9081-4DB17C78AE9C}"/>
    <dgm:cxn modelId="{81A44F53-C47A-4D87-B11E-60D310EB7B31}" type="presOf" srcId="{DEAB9516-F9AA-4E4E-8C1E-A425D17562B5}" destId="{CA809710-F104-43F6-A4CB-54B262BEEF28}" srcOrd="0" destOrd="0" presId="urn:microsoft.com/office/officeart/2005/8/layout/lProcess3"/>
    <dgm:cxn modelId="{8868678D-E4D8-4966-98EA-845CF0684CB9}" type="presOf" srcId="{CA920132-B055-4A07-A2DA-DBA78881FA42}" destId="{1D5BD668-4848-4E1A-B159-1C98E7C6E669}" srcOrd="0" destOrd="0" presId="urn:microsoft.com/office/officeart/2005/8/layout/lProcess3"/>
    <dgm:cxn modelId="{D0C0D8A3-E0E6-4197-B52D-63A2231D718A}" srcId="{E1D1120F-DABE-4B2B-B67D-86A48F158FAD}" destId="{231F9DBE-F645-41D7-8346-9E7A40967C9D}" srcOrd="0" destOrd="0" parTransId="{19771474-A93F-4640-97B1-974EA50A0F43}" sibTransId="{E345D325-DC67-4E73-A125-8D17C5703AC2}"/>
    <dgm:cxn modelId="{C4167327-8B07-425C-9394-8996B9887EDD}" type="presOf" srcId="{E1D1120F-DABE-4B2B-B67D-86A48F158FAD}" destId="{F7061BDA-336F-4125-930D-5F959B7D9F77}" srcOrd="0" destOrd="0" presId="urn:microsoft.com/office/officeart/2005/8/layout/lProcess3"/>
    <dgm:cxn modelId="{06BFD808-B099-4138-8D14-01A88901E25A}" srcId="{35F21AAD-9D1D-43A5-A2F0-32C45625801D}" destId="{038D4A10-E62F-4A01-81DA-6E96D7A35688}" srcOrd="1" destOrd="0" parTransId="{F492D49E-5DA6-49CA-9DE3-1830D941C7C1}" sibTransId="{5946041F-00AF-4E15-BA4A-948B4F07A419}"/>
    <dgm:cxn modelId="{CA0774DF-5569-4384-B861-C50B6DB2D65A}" srcId="{67862912-DBA0-47F7-898C-6DBCE5A9DF8B}" destId="{3369CB4C-5FCF-471F-B4AE-87B5A50B4A46}" srcOrd="0" destOrd="0" parTransId="{8FBEB2BF-E82B-47F3-8B08-5D3985F9FC2E}" sibTransId="{5D663802-2824-4C93-9C38-F4AF87AF9D45}"/>
    <dgm:cxn modelId="{3F476C50-4323-45D3-8961-99B73123B04C}" type="presOf" srcId="{8A3C2BA5-AE14-4EDE-81BD-2E1756369A2B}" destId="{873B0F44-6D38-4C34-AFF5-08E2029A2B11}" srcOrd="0" destOrd="0" presId="urn:microsoft.com/office/officeart/2005/8/layout/lProcess3"/>
    <dgm:cxn modelId="{21F0E61D-DDBD-4194-BB8B-586B8A77DCA0}" srcId="{67862912-DBA0-47F7-898C-6DBCE5A9DF8B}" destId="{9776D4B8-E332-4FED-8C7A-F6EC2D98F9A8}" srcOrd="1" destOrd="0" parTransId="{B937AB3D-8EE0-4796-82EC-1B2D556F42C2}" sibTransId="{BE1064B2-3E8C-4478-83C4-1ED934C7A5AC}"/>
    <dgm:cxn modelId="{6CC2FCBA-C744-4E59-87F6-D6CA33E0D35F}" type="presOf" srcId="{3DBF74D9-1205-4AC4-9C81-571B96D9227D}" destId="{8BAFAD2F-B1BB-40AE-8C6A-63211EAED7A0}" srcOrd="0" destOrd="0" presId="urn:microsoft.com/office/officeart/2005/8/layout/lProcess3"/>
    <dgm:cxn modelId="{0512A23C-020C-4A94-AB07-B32FBF0C53AE}" type="presOf" srcId="{00BF907B-2634-4BBA-A4A8-2E1B1377E9D0}" destId="{3EAC7B99-7A85-4454-A540-2F35F96C9ED3}" srcOrd="0" destOrd="0" presId="urn:microsoft.com/office/officeart/2005/8/layout/lProcess3"/>
    <dgm:cxn modelId="{0AC48C3C-E4A1-4C34-AE72-B0B58D1F3D8D}" srcId="{30B3DC50-9D1E-4DAD-87F0-CF0E711A70E7}" destId="{42F94008-A5B8-4855-8554-190978477CD8}" srcOrd="2" destOrd="0" parTransId="{BC3CA660-6547-4077-92D6-5DEBB7EBFAA1}" sibTransId="{3A6D997E-0EEA-4D4D-9AD5-955C11F3AE2B}"/>
    <dgm:cxn modelId="{B010F87D-CF75-4D2A-9762-71FD0F92E3FC}" srcId="{E1D1120F-DABE-4B2B-B67D-86A48F158FAD}" destId="{5441B887-BF1C-4CB6-BAFB-37C659B66C22}" srcOrd="1" destOrd="0" parTransId="{54E58E3F-05E4-49B2-B5FA-67D2FCBA6F92}" sibTransId="{0E8149A9-D2E5-4EAA-B1AD-FBD604F56284}"/>
    <dgm:cxn modelId="{124C620B-3BA0-49AD-B69C-3FA4D75C4153}" type="presOf" srcId="{30B3DC50-9D1E-4DAD-87F0-CF0E711A70E7}" destId="{20A95DB0-8A6E-4E40-9B38-EDAA3C8C7D60}" srcOrd="0" destOrd="0" presId="urn:microsoft.com/office/officeart/2005/8/layout/lProcess3"/>
    <dgm:cxn modelId="{041F34AD-BD08-4948-81E5-5A4A442374A8}" srcId="{30B3DC50-9D1E-4DAD-87F0-CF0E711A70E7}" destId="{DEAB9516-F9AA-4E4E-8C1E-A425D17562B5}" srcOrd="0" destOrd="0" parTransId="{6B538415-9B67-4CC0-9A20-7A2AFCDA1C0F}" sibTransId="{7E7FD7CC-A73A-4521-8D36-EF78327805BF}"/>
    <dgm:cxn modelId="{E708E147-F884-439B-A3FC-F00F342A811F}" type="presOf" srcId="{9776D4B8-E332-4FED-8C7A-F6EC2D98F9A8}" destId="{81FC6FF7-EED3-4AF8-8021-4377A0CC8C94}" srcOrd="0" destOrd="0" presId="urn:microsoft.com/office/officeart/2005/8/layout/lProcess3"/>
    <dgm:cxn modelId="{DA77ABF6-791C-4302-9B66-E9BCB01A4A4E}" type="presOf" srcId="{42F94008-A5B8-4855-8554-190978477CD8}" destId="{60D0BB26-186D-43A0-BED2-9365414B4F0C}" srcOrd="0" destOrd="0" presId="urn:microsoft.com/office/officeart/2005/8/layout/lProcess3"/>
    <dgm:cxn modelId="{1EABB37F-B9C6-4538-B397-107E44245796}" type="presOf" srcId="{D0003426-D0DA-4A2F-83AD-F7FA4EFAC8E4}" destId="{E231DD50-E7DB-486A-A667-21FF20D0F887}" srcOrd="0" destOrd="0" presId="urn:microsoft.com/office/officeart/2005/8/layout/lProcess3"/>
    <dgm:cxn modelId="{973665CD-9635-448C-9640-EB3C2464E8BD}" srcId="{67862912-DBA0-47F7-898C-6DBCE5A9DF8B}" destId="{3DBF74D9-1205-4AC4-9C81-571B96D9227D}" srcOrd="3" destOrd="0" parTransId="{D60F5F0E-FE55-4A89-9594-E3E34F34ED30}" sibTransId="{4806165E-20DB-4334-8CB6-4FC1A7D9369F}"/>
    <dgm:cxn modelId="{84806611-1D48-4CC6-A291-5776BAE700DF}" type="presOf" srcId="{35F21AAD-9D1D-43A5-A2F0-32C45625801D}" destId="{483A409A-4C60-4E78-A553-7AAC2B168D23}" srcOrd="0" destOrd="0" presId="urn:microsoft.com/office/officeart/2005/8/layout/lProcess3"/>
    <dgm:cxn modelId="{2C612E82-B029-42A3-92E1-5F86E94D2018}" srcId="{A700359B-560C-4336-BB75-1E8A56ADF327}" destId="{4D78CE77-4207-4B09-A5CA-A9E039C23008}" srcOrd="1" destOrd="0" parTransId="{7B89457B-9AE3-4281-8A7B-DB5DB7053787}" sibTransId="{342F6CBE-3EB5-45F0-9322-6D7C51FC5518}"/>
    <dgm:cxn modelId="{57D616B6-702E-4BEB-BAFC-D849CAF4CD4E}" srcId="{E1D1120F-DABE-4B2B-B67D-86A48F158FAD}" destId="{3F48BD83-96E7-4568-8994-D7A718639ED3}" srcOrd="3" destOrd="0" parTransId="{C638F071-36C4-4873-8210-9C10B2A42074}" sibTransId="{15294B51-8AA3-4B7B-9F52-D269A9065B0A}"/>
    <dgm:cxn modelId="{9077412F-2581-4A37-98C8-E2BA69AAEF76}" srcId="{1635A66A-4760-465F-9C0C-E5CB38B80333}" destId="{35F21AAD-9D1D-43A5-A2F0-32C45625801D}" srcOrd="2" destOrd="0" parTransId="{391C8227-70EA-4772-AB5E-2034606E624E}" sibTransId="{D0462714-E58C-4A5E-8A7B-C2B5580A55FF}"/>
    <dgm:cxn modelId="{EFC056F5-44A5-4CDA-A37A-7F0599620D45}" type="presOf" srcId="{5441B887-BF1C-4CB6-BAFB-37C659B66C22}" destId="{20CB8707-9B1B-432A-8F95-776E995EC769}" srcOrd="0" destOrd="0" presId="urn:microsoft.com/office/officeart/2005/8/layout/lProcess3"/>
    <dgm:cxn modelId="{60B26493-B708-4C61-9B2D-DABC83DE1223}" type="presOf" srcId="{6303F86B-7B4C-4928-A56F-E35CC14929B3}" destId="{6260E99E-629B-4BD2-8F88-9B1B8C9DE27A}" srcOrd="0" destOrd="0" presId="urn:microsoft.com/office/officeart/2005/8/layout/lProcess3"/>
    <dgm:cxn modelId="{835F19EB-AB12-4835-94C2-3510B55DFAFD}" srcId="{1635A66A-4760-465F-9C0C-E5CB38B80333}" destId="{67862912-DBA0-47F7-898C-6DBCE5A9DF8B}" srcOrd="3" destOrd="0" parTransId="{4BFC6BB0-3C8B-4C88-9461-F733B0A11B1D}" sibTransId="{460AF01F-4976-4616-8762-B53B3DCA302C}"/>
    <dgm:cxn modelId="{EBC6A64E-24FF-4109-92CD-0F05BB35321D}" type="presOf" srcId="{3369CB4C-5FCF-471F-B4AE-87B5A50B4A46}" destId="{FA00A9FD-6ACA-42EE-8218-1B9054949FEB}" srcOrd="0" destOrd="0" presId="urn:microsoft.com/office/officeart/2005/8/layout/lProcess3"/>
    <dgm:cxn modelId="{F7B06E13-2CA1-4D16-B13A-85421F75CB9A}" type="presOf" srcId="{96FFEF47-B10D-48AF-97F6-EE853E39CF59}" destId="{07BE386B-0DBD-4C48-82C2-E5B97F7CCD71}" srcOrd="0" destOrd="0" presId="urn:microsoft.com/office/officeart/2005/8/layout/lProcess3"/>
    <dgm:cxn modelId="{9E30FF74-5E3E-484B-BD17-16F31ACF8EED}" srcId="{67862912-DBA0-47F7-898C-6DBCE5A9DF8B}" destId="{96FFEF47-B10D-48AF-97F6-EE853E39CF59}" srcOrd="2" destOrd="0" parTransId="{4A4B0D0D-7B0E-4739-872A-837AAD164FD9}" sibTransId="{B0A975C2-CF10-4717-91E1-A43D40D5335D}"/>
    <dgm:cxn modelId="{DCA059E2-7C94-49EB-BA10-CDB617A3D3BC}" srcId="{1635A66A-4760-465F-9C0C-E5CB38B80333}" destId="{30B3DC50-9D1E-4DAD-87F0-CF0E711A70E7}" srcOrd="4" destOrd="0" parTransId="{29A197AE-8C32-4E11-BDAB-4D8A453ED4FC}" sibTransId="{E9D451BD-0F6A-4B2B-89AC-D6BECF5E9E41}"/>
    <dgm:cxn modelId="{10785097-B096-46B4-A6F8-EE00AD3F2C42}" type="presOf" srcId="{A700359B-560C-4336-BB75-1E8A56ADF327}" destId="{76A77A7B-03B0-4C00-8D82-1E5D44D46C28}" srcOrd="0" destOrd="0" presId="urn:microsoft.com/office/officeart/2005/8/layout/lProcess3"/>
    <dgm:cxn modelId="{E33B6995-C75D-400C-93ED-7C7C632FD544}" type="presOf" srcId="{67862912-DBA0-47F7-898C-6DBCE5A9DF8B}" destId="{69D49DF5-BAF3-4D7D-A2FC-8721A7CB1DAA}" srcOrd="0" destOrd="0" presId="urn:microsoft.com/office/officeart/2005/8/layout/lProcess3"/>
    <dgm:cxn modelId="{54DCDB4E-CABD-4771-A049-588DDA38D45A}" srcId="{A700359B-560C-4336-BB75-1E8A56ADF327}" destId="{609D02DD-47B6-4D3E-860D-A579A35CE9FE}" srcOrd="2" destOrd="0" parTransId="{2C4B8ECC-DAA4-427C-B9A9-D115B0203DBE}" sibTransId="{B41E7324-AAD6-46EB-A8D2-58B43BA4BA63}"/>
    <dgm:cxn modelId="{0132DA87-1D7C-4AB5-B2B3-AEEC51E18923}" type="presOf" srcId="{231F9DBE-F645-41D7-8346-9E7A40967C9D}" destId="{F930CAF3-4903-44F1-A04C-7F118B920562}" srcOrd="0" destOrd="0" presId="urn:microsoft.com/office/officeart/2005/8/layout/lProcess3"/>
    <dgm:cxn modelId="{60743BDE-210C-4660-AFC4-941319BC899D}" srcId="{E1D1120F-DABE-4B2B-B67D-86A48F158FAD}" destId="{00BF907B-2634-4BBA-A4A8-2E1B1377E9D0}" srcOrd="2" destOrd="0" parTransId="{1641B9D3-7D7E-4A90-8279-00D099BAD53B}" sibTransId="{D4C760C9-E972-4C76-A971-CEFE0C87AC4E}"/>
    <dgm:cxn modelId="{488F9C07-070E-45B5-93F0-304671A2845C}" type="presOf" srcId="{1635A66A-4760-465F-9C0C-E5CB38B80333}" destId="{DD184A57-B678-49A8-A7AD-40C124EA9F7A}" srcOrd="0" destOrd="0" presId="urn:microsoft.com/office/officeart/2005/8/layout/lProcess3"/>
    <dgm:cxn modelId="{87DE28A1-EB0A-4187-96E9-7406EB447297}" type="presOf" srcId="{609D02DD-47B6-4D3E-860D-A579A35CE9FE}" destId="{7C4F2C64-A31B-4C42-AC5B-B4C6D8D7DFEB}" srcOrd="0" destOrd="0" presId="urn:microsoft.com/office/officeart/2005/8/layout/lProcess3"/>
    <dgm:cxn modelId="{314D0886-E080-42A4-A1D2-C4F568C58873}" type="presOf" srcId="{BF227416-8DA0-46E1-BBE0-4F189154AEB8}" destId="{33379FEF-F85A-4AD5-B8A4-BF2E351C1FFD}" srcOrd="0" destOrd="0" presId="urn:microsoft.com/office/officeart/2005/8/layout/lProcess3"/>
    <dgm:cxn modelId="{66200C96-F849-4207-B8BF-BD69484D9493}" type="presOf" srcId="{038D4A10-E62F-4A01-81DA-6E96D7A35688}" destId="{EBBA9D16-F3FA-491D-A337-76F0A08C8E18}" srcOrd="0" destOrd="0" presId="urn:microsoft.com/office/officeart/2005/8/layout/lProcess3"/>
    <dgm:cxn modelId="{26183FFA-0075-4441-AA77-678E9E4BF1E2}" type="presOf" srcId="{3F48BD83-96E7-4568-8994-D7A718639ED3}" destId="{58723FF4-8D5F-465D-A2A0-4A905F9C0601}" srcOrd="0" destOrd="0" presId="urn:microsoft.com/office/officeart/2005/8/layout/lProcess3"/>
    <dgm:cxn modelId="{EE916129-2EC5-4C9B-AA83-062AAA83216D}" type="presOf" srcId="{DA224D5B-AA74-4905-B299-4667261CC109}" destId="{D8579B5D-1563-47D0-9A3F-160195CF3539}" srcOrd="0" destOrd="0" presId="urn:microsoft.com/office/officeart/2005/8/layout/lProcess3"/>
    <dgm:cxn modelId="{4DAEBB26-0331-4545-918D-E7220377081B}" srcId="{35F21AAD-9D1D-43A5-A2F0-32C45625801D}" destId="{BF227416-8DA0-46E1-BBE0-4F189154AEB8}" srcOrd="2" destOrd="0" parTransId="{210E4ECF-98C2-462A-A8CD-B0957D46521B}" sibTransId="{7C6C96B9-D997-45FC-A1B9-01EF7D609E70}"/>
    <dgm:cxn modelId="{BDC5D0F0-8721-4E5B-9923-40E99B1BECD7}" srcId="{A700359B-560C-4336-BB75-1E8A56ADF327}" destId="{D0003426-D0DA-4A2F-83AD-F7FA4EFAC8E4}" srcOrd="3" destOrd="0" parTransId="{CC3DA337-4975-46FA-8099-3FE9658246C0}" sibTransId="{3197BDA0-1458-4F42-8EB0-312B06A25B53}"/>
    <dgm:cxn modelId="{BF007E42-AC61-4383-A279-7E41A7111820}" srcId="{A700359B-560C-4336-BB75-1E8A56ADF327}" destId="{CA920132-B055-4A07-A2DA-DBA78881FA42}" srcOrd="0" destOrd="0" parTransId="{90F5D7A0-2788-41F1-B654-EDBE0D72F2B0}" sibTransId="{9DBFCB8E-D487-4434-B9C8-122047D51977}"/>
    <dgm:cxn modelId="{80015010-047D-47EE-B7CF-4421B270B780}" type="presOf" srcId="{8BA47E91-0777-4901-B498-BC7BC212A019}" destId="{10E27024-E318-4F31-9205-3067FD895509}" srcOrd="0" destOrd="0" presId="urn:microsoft.com/office/officeart/2005/8/layout/lProcess3"/>
    <dgm:cxn modelId="{18A20DB9-0DA7-485E-92B8-8848C4BB3C4A}" type="presOf" srcId="{4D78CE77-4207-4B09-A5CA-A9E039C23008}" destId="{8E7F23DC-E01C-4EA8-BCB4-0856308E2A6F}" srcOrd="0" destOrd="0" presId="urn:microsoft.com/office/officeart/2005/8/layout/lProcess3"/>
    <dgm:cxn modelId="{3A508D06-653F-4E4D-88AC-ACAF563932D9}" srcId="{30B3DC50-9D1E-4DAD-87F0-CF0E711A70E7}" destId="{6303F86B-7B4C-4928-A56F-E35CC14929B3}" srcOrd="1" destOrd="0" parTransId="{044A70E3-93AF-4F59-8CAA-63435124B8B0}" sibTransId="{F9BD64C2-20E4-4139-AE39-1CEBB278CC62}"/>
    <dgm:cxn modelId="{AE8EA525-B84F-4AB1-BA72-64B910D43985}" srcId="{1635A66A-4760-465F-9C0C-E5CB38B80333}" destId="{A700359B-560C-4336-BB75-1E8A56ADF327}" srcOrd="0" destOrd="0" parTransId="{53DD9E62-328D-4D06-B9E2-E66F8158E66B}" sibTransId="{5F83145D-4CB3-44E4-89D5-BFB674243B6F}"/>
    <dgm:cxn modelId="{BB8253CF-5F65-4EC2-8D3B-67D5A4997C0E}" srcId="{35F21AAD-9D1D-43A5-A2F0-32C45625801D}" destId="{8BA47E91-0777-4901-B498-BC7BC212A019}" srcOrd="3" destOrd="0" parTransId="{A4C3F670-7757-483A-B279-4FDFF0548BDA}" sibTransId="{F3605A83-A580-4977-9B3D-A782013CF510}"/>
    <dgm:cxn modelId="{ED749809-B23F-4FC3-B811-62E319D637CA}" srcId="{30B3DC50-9D1E-4DAD-87F0-CF0E711A70E7}" destId="{DA224D5B-AA74-4905-B299-4667261CC109}" srcOrd="3" destOrd="0" parTransId="{428316CC-7324-4D43-9F40-B42042E0427A}" sibTransId="{CE567D68-9588-4470-9395-26D0C99D98AB}"/>
    <dgm:cxn modelId="{147EDCDF-D149-4CEE-BAAD-3F8DAF5B153D}" srcId="{1635A66A-4760-465F-9C0C-E5CB38B80333}" destId="{E1D1120F-DABE-4B2B-B67D-86A48F158FAD}" srcOrd="1" destOrd="0" parTransId="{2006261F-9726-42A8-BA1B-888A0268AA86}" sibTransId="{C5135EE1-6772-4185-A794-63ECA23C60B5}"/>
    <dgm:cxn modelId="{81AB7662-1B46-4E83-A406-8AEDA735E23D}" type="presParOf" srcId="{DD184A57-B678-49A8-A7AD-40C124EA9F7A}" destId="{A693C9A9-5156-49D8-A738-C103D60C8999}" srcOrd="0" destOrd="0" presId="urn:microsoft.com/office/officeart/2005/8/layout/lProcess3"/>
    <dgm:cxn modelId="{0FD4FFA0-553D-4AE2-B54F-1DE8F9ED3183}" type="presParOf" srcId="{A693C9A9-5156-49D8-A738-C103D60C8999}" destId="{76A77A7B-03B0-4C00-8D82-1E5D44D46C28}" srcOrd="0" destOrd="0" presId="urn:microsoft.com/office/officeart/2005/8/layout/lProcess3"/>
    <dgm:cxn modelId="{ED63AE39-11E6-4244-BA1E-F4AEA3AB25E1}" type="presParOf" srcId="{A693C9A9-5156-49D8-A738-C103D60C8999}" destId="{B91BCC8D-3B51-420B-A389-964B8F47EDCE}" srcOrd="1" destOrd="0" presId="urn:microsoft.com/office/officeart/2005/8/layout/lProcess3"/>
    <dgm:cxn modelId="{6EC8D44C-AD16-43A2-92AE-06A9BB6A9622}" type="presParOf" srcId="{A693C9A9-5156-49D8-A738-C103D60C8999}" destId="{1D5BD668-4848-4E1A-B159-1C98E7C6E669}" srcOrd="2" destOrd="0" presId="urn:microsoft.com/office/officeart/2005/8/layout/lProcess3"/>
    <dgm:cxn modelId="{BD24BB0D-29DE-43E0-A55E-DB6F82D49DD5}" type="presParOf" srcId="{A693C9A9-5156-49D8-A738-C103D60C8999}" destId="{9E8927CD-89FA-4429-8681-EED5AB59F8A0}" srcOrd="3" destOrd="0" presId="urn:microsoft.com/office/officeart/2005/8/layout/lProcess3"/>
    <dgm:cxn modelId="{35489C57-D455-4E78-81F9-5754B2EE8C98}" type="presParOf" srcId="{A693C9A9-5156-49D8-A738-C103D60C8999}" destId="{8E7F23DC-E01C-4EA8-BCB4-0856308E2A6F}" srcOrd="4" destOrd="0" presId="urn:microsoft.com/office/officeart/2005/8/layout/lProcess3"/>
    <dgm:cxn modelId="{6245E7E0-3171-439B-9C70-CBE3726E11CB}" type="presParOf" srcId="{A693C9A9-5156-49D8-A738-C103D60C8999}" destId="{71FCABB4-B4C7-47EF-9C09-7393CB8C5BEE}" srcOrd="5" destOrd="0" presId="urn:microsoft.com/office/officeart/2005/8/layout/lProcess3"/>
    <dgm:cxn modelId="{B3568CB7-A1BB-4FBE-81DD-FD69EA477838}" type="presParOf" srcId="{A693C9A9-5156-49D8-A738-C103D60C8999}" destId="{7C4F2C64-A31B-4C42-AC5B-B4C6D8D7DFEB}" srcOrd="6" destOrd="0" presId="urn:microsoft.com/office/officeart/2005/8/layout/lProcess3"/>
    <dgm:cxn modelId="{56C9E605-A980-4E0F-B00F-6E29B4580B79}" type="presParOf" srcId="{A693C9A9-5156-49D8-A738-C103D60C8999}" destId="{BF415A83-943A-4D51-BC22-DC62422ADB9F}" srcOrd="7" destOrd="0" presId="urn:microsoft.com/office/officeart/2005/8/layout/lProcess3"/>
    <dgm:cxn modelId="{9CCEF8B3-87AB-4F0B-916F-7D30750BAA9A}" type="presParOf" srcId="{A693C9A9-5156-49D8-A738-C103D60C8999}" destId="{E231DD50-E7DB-486A-A667-21FF20D0F887}" srcOrd="8" destOrd="0" presId="urn:microsoft.com/office/officeart/2005/8/layout/lProcess3"/>
    <dgm:cxn modelId="{952828D8-2AA6-4067-B8F6-105C70762C8A}" type="presParOf" srcId="{DD184A57-B678-49A8-A7AD-40C124EA9F7A}" destId="{222324E8-5947-44C9-8690-075133401198}" srcOrd="1" destOrd="0" presId="urn:microsoft.com/office/officeart/2005/8/layout/lProcess3"/>
    <dgm:cxn modelId="{9FBFB1D8-3F17-4FF6-A9C2-771145915E36}" type="presParOf" srcId="{DD184A57-B678-49A8-A7AD-40C124EA9F7A}" destId="{C2524E70-A942-45FB-9BDA-721816DA93B5}" srcOrd="2" destOrd="0" presId="urn:microsoft.com/office/officeart/2005/8/layout/lProcess3"/>
    <dgm:cxn modelId="{D4BB591E-87E1-400F-8CD0-C230294FB7F8}" type="presParOf" srcId="{C2524E70-A942-45FB-9BDA-721816DA93B5}" destId="{F7061BDA-336F-4125-930D-5F959B7D9F77}" srcOrd="0" destOrd="0" presId="urn:microsoft.com/office/officeart/2005/8/layout/lProcess3"/>
    <dgm:cxn modelId="{2A091CA4-41D8-4C71-9106-CF2289661936}" type="presParOf" srcId="{C2524E70-A942-45FB-9BDA-721816DA93B5}" destId="{AF861E0D-B773-45C9-9F29-AF4D4135DEE6}" srcOrd="1" destOrd="0" presId="urn:microsoft.com/office/officeart/2005/8/layout/lProcess3"/>
    <dgm:cxn modelId="{75DF3661-10A1-4E96-B22F-E5E15F1797C0}" type="presParOf" srcId="{C2524E70-A942-45FB-9BDA-721816DA93B5}" destId="{F930CAF3-4903-44F1-A04C-7F118B920562}" srcOrd="2" destOrd="0" presId="urn:microsoft.com/office/officeart/2005/8/layout/lProcess3"/>
    <dgm:cxn modelId="{855B57F3-6981-45A7-8D42-2A92E2119DF9}" type="presParOf" srcId="{C2524E70-A942-45FB-9BDA-721816DA93B5}" destId="{7824C7C1-8A4F-4870-BB84-5786F1F6F3F4}" srcOrd="3" destOrd="0" presId="urn:microsoft.com/office/officeart/2005/8/layout/lProcess3"/>
    <dgm:cxn modelId="{0A380A03-5A78-43C6-88FD-E9A1FF54B717}" type="presParOf" srcId="{C2524E70-A942-45FB-9BDA-721816DA93B5}" destId="{20CB8707-9B1B-432A-8F95-776E995EC769}" srcOrd="4" destOrd="0" presId="urn:microsoft.com/office/officeart/2005/8/layout/lProcess3"/>
    <dgm:cxn modelId="{B24BD8F8-8CFA-4ACC-97B3-AA20112C52A4}" type="presParOf" srcId="{C2524E70-A942-45FB-9BDA-721816DA93B5}" destId="{3E3DAD0A-ABF3-4D67-BF20-AFB4E7176057}" srcOrd="5" destOrd="0" presId="urn:microsoft.com/office/officeart/2005/8/layout/lProcess3"/>
    <dgm:cxn modelId="{2A3FB54C-72C4-4BF1-8894-E0E24DFEE138}" type="presParOf" srcId="{C2524E70-A942-45FB-9BDA-721816DA93B5}" destId="{3EAC7B99-7A85-4454-A540-2F35F96C9ED3}" srcOrd="6" destOrd="0" presId="urn:microsoft.com/office/officeart/2005/8/layout/lProcess3"/>
    <dgm:cxn modelId="{171C32F8-8205-46E9-9293-AEAE5727929F}" type="presParOf" srcId="{C2524E70-A942-45FB-9BDA-721816DA93B5}" destId="{E5E79C70-4EDD-478A-8102-5DE7DF33A36F}" srcOrd="7" destOrd="0" presId="urn:microsoft.com/office/officeart/2005/8/layout/lProcess3"/>
    <dgm:cxn modelId="{3288C5ED-67DC-45D4-92FA-2BBE97EF3CCD}" type="presParOf" srcId="{C2524E70-A942-45FB-9BDA-721816DA93B5}" destId="{58723FF4-8D5F-465D-A2A0-4A905F9C0601}" srcOrd="8" destOrd="0" presId="urn:microsoft.com/office/officeart/2005/8/layout/lProcess3"/>
    <dgm:cxn modelId="{CA46A9AB-3FF4-47A0-A927-5EB21F77A96C}" type="presParOf" srcId="{DD184A57-B678-49A8-A7AD-40C124EA9F7A}" destId="{DFD420C5-7F54-4251-A9B7-3E37AABC2B1E}" srcOrd="3" destOrd="0" presId="urn:microsoft.com/office/officeart/2005/8/layout/lProcess3"/>
    <dgm:cxn modelId="{11BDE866-1DE8-49BF-9BD4-8E9C350EC23F}" type="presParOf" srcId="{DD184A57-B678-49A8-A7AD-40C124EA9F7A}" destId="{6AA5FF57-F231-4F7D-9ED2-9744EC57047C}" srcOrd="4" destOrd="0" presId="urn:microsoft.com/office/officeart/2005/8/layout/lProcess3"/>
    <dgm:cxn modelId="{E553B938-65A6-4D50-A795-90759035FA19}" type="presParOf" srcId="{6AA5FF57-F231-4F7D-9ED2-9744EC57047C}" destId="{483A409A-4C60-4E78-A553-7AAC2B168D23}" srcOrd="0" destOrd="0" presId="urn:microsoft.com/office/officeart/2005/8/layout/lProcess3"/>
    <dgm:cxn modelId="{EC956A6D-C761-4F32-9F9D-A109505C1555}" type="presParOf" srcId="{6AA5FF57-F231-4F7D-9ED2-9744EC57047C}" destId="{7145559F-5EE2-4E07-BC05-17E372FD12FB}" srcOrd="1" destOrd="0" presId="urn:microsoft.com/office/officeart/2005/8/layout/lProcess3"/>
    <dgm:cxn modelId="{2D2C90A0-C5E8-4E59-971A-875F33CB3B2B}" type="presParOf" srcId="{6AA5FF57-F231-4F7D-9ED2-9744EC57047C}" destId="{873B0F44-6D38-4C34-AFF5-08E2029A2B11}" srcOrd="2" destOrd="0" presId="urn:microsoft.com/office/officeart/2005/8/layout/lProcess3"/>
    <dgm:cxn modelId="{C9FE6292-01B7-48F2-BABC-36EAAAE376EB}" type="presParOf" srcId="{6AA5FF57-F231-4F7D-9ED2-9744EC57047C}" destId="{04BA897B-EF6E-49B4-A834-9A3A0C037B3B}" srcOrd="3" destOrd="0" presId="urn:microsoft.com/office/officeart/2005/8/layout/lProcess3"/>
    <dgm:cxn modelId="{0F66BC8A-71C6-4AD8-86FA-EF0C83FDE94B}" type="presParOf" srcId="{6AA5FF57-F231-4F7D-9ED2-9744EC57047C}" destId="{EBBA9D16-F3FA-491D-A337-76F0A08C8E18}" srcOrd="4" destOrd="0" presId="urn:microsoft.com/office/officeart/2005/8/layout/lProcess3"/>
    <dgm:cxn modelId="{8DD27C7F-FCB8-46E4-84AF-90BACE700F4A}" type="presParOf" srcId="{6AA5FF57-F231-4F7D-9ED2-9744EC57047C}" destId="{AF63E9B5-35F0-4BE6-A676-075ABB9FD1DB}" srcOrd="5" destOrd="0" presId="urn:microsoft.com/office/officeart/2005/8/layout/lProcess3"/>
    <dgm:cxn modelId="{7AAAC88F-4F40-4191-AD1E-40AD3B3586A0}" type="presParOf" srcId="{6AA5FF57-F231-4F7D-9ED2-9744EC57047C}" destId="{33379FEF-F85A-4AD5-B8A4-BF2E351C1FFD}" srcOrd="6" destOrd="0" presId="urn:microsoft.com/office/officeart/2005/8/layout/lProcess3"/>
    <dgm:cxn modelId="{395C64FD-7189-41AF-A99C-51719E26A63D}" type="presParOf" srcId="{6AA5FF57-F231-4F7D-9ED2-9744EC57047C}" destId="{4776EA06-D92C-4CC6-8B4F-B80126E679F4}" srcOrd="7" destOrd="0" presId="urn:microsoft.com/office/officeart/2005/8/layout/lProcess3"/>
    <dgm:cxn modelId="{656B128D-DD1B-432B-981F-388086711C45}" type="presParOf" srcId="{6AA5FF57-F231-4F7D-9ED2-9744EC57047C}" destId="{10E27024-E318-4F31-9205-3067FD895509}" srcOrd="8" destOrd="0" presId="urn:microsoft.com/office/officeart/2005/8/layout/lProcess3"/>
    <dgm:cxn modelId="{1F8313B4-DFBD-4FFE-B086-7D5CDA40C828}" type="presParOf" srcId="{DD184A57-B678-49A8-A7AD-40C124EA9F7A}" destId="{9028E0DF-619C-409A-A7D6-1F7A743FA24B}" srcOrd="5" destOrd="0" presId="urn:microsoft.com/office/officeart/2005/8/layout/lProcess3"/>
    <dgm:cxn modelId="{EC676FB7-99B2-48BD-8AF5-A8FAB95E0EAE}" type="presParOf" srcId="{DD184A57-B678-49A8-A7AD-40C124EA9F7A}" destId="{5B29DB61-72AB-4C22-873D-46BBA2292D64}" srcOrd="6" destOrd="0" presId="urn:microsoft.com/office/officeart/2005/8/layout/lProcess3"/>
    <dgm:cxn modelId="{69E356C3-C2ED-441C-9A39-7E06B0F3A5B0}" type="presParOf" srcId="{5B29DB61-72AB-4C22-873D-46BBA2292D64}" destId="{69D49DF5-BAF3-4D7D-A2FC-8721A7CB1DAA}" srcOrd="0" destOrd="0" presId="urn:microsoft.com/office/officeart/2005/8/layout/lProcess3"/>
    <dgm:cxn modelId="{A9BB2FA9-5DA3-4D0D-B106-ECB685BD4730}" type="presParOf" srcId="{5B29DB61-72AB-4C22-873D-46BBA2292D64}" destId="{D4327636-798C-4859-BF0A-C1831F100134}" srcOrd="1" destOrd="0" presId="urn:microsoft.com/office/officeart/2005/8/layout/lProcess3"/>
    <dgm:cxn modelId="{1774033B-D3F5-4287-8CB5-8F704DD3EF04}" type="presParOf" srcId="{5B29DB61-72AB-4C22-873D-46BBA2292D64}" destId="{FA00A9FD-6ACA-42EE-8218-1B9054949FEB}" srcOrd="2" destOrd="0" presId="urn:microsoft.com/office/officeart/2005/8/layout/lProcess3"/>
    <dgm:cxn modelId="{BB871AC5-F665-4E2D-AA53-416E02D1948C}" type="presParOf" srcId="{5B29DB61-72AB-4C22-873D-46BBA2292D64}" destId="{3CCCE49B-946F-4071-9E8E-18A880EFD72A}" srcOrd="3" destOrd="0" presId="urn:microsoft.com/office/officeart/2005/8/layout/lProcess3"/>
    <dgm:cxn modelId="{B5D1618F-68F5-4B27-9ACC-1A0DC75EE08F}" type="presParOf" srcId="{5B29DB61-72AB-4C22-873D-46BBA2292D64}" destId="{81FC6FF7-EED3-4AF8-8021-4377A0CC8C94}" srcOrd="4" destOrd="0" presId="urn:microsoft.com/office/officeart/2005/8/layout/lProcess3"/>
    <dgm:cxn modelId="{E2517572-FB06-4931-96CB-9082A7210851}" type="presParOf" srcId="{5B29DB61-72AB-4C22-873D-46BBA2292D64}" destId="{73CB9B5E-A8C9-43F0-A7A3-9368243E461F}" srcOrd="5" destOrd="0" presId="urn:microsoft.com/office/officeart/2005/8/layout/lProcess3"/>
    <dgm:cxn modelId="{3D418241-483A-47D8-B8F1-47A3C3272230}" type="presParOf" srcId="{5B29DB61-72AB-4C22-873D-46BBA2292D64}" destId="{07BE386B-0DBD-4C48-82C2-E5B97F7CCD71}" srcOrd="6" destOrd="0" presId="urn:microsoft.com/office/officeart/2005/8/layout/lProcess3"/>
    <dgm:cxn modelId="{4C512559-7DEA-417A-8605-51E354A73D56}" type="presParOf" srcId="{5B29DB61-72AB-4C22-873D-46BBA2292D64}" destId="{F18A74F9-051D-4FB5-8861-94FF43D48E2D}" srcOrd="7" destOrd="0" presId="urn:microsoft.com/office/officeart/2005/8/layout/lProcess3"/>
    <dgm:cxn modelId="{0AAEA377-8928-4462-A94E-E56DF5587644}" type="presParOf" srcId="{5B29DB61-72AB-4C22-873D-46BBA2292D64}" destId="{8BAFAD2F-B1BB-40AE-8C6A-63211EAED7A0}" srcOrd="8" destOrd="0" presId="urn:microsoft.com/office/officeart/2005/8/layout/lProcess3"/>
    <dgm:cxn modelId="{A12CCF1C-D507-42BC-85E7-EF101D3B5274}" type="presParOf" srcId="{DD184A57-B678-49A8-A7AD-40C124EA9F7A}" destId="{D1163818-D594-4024-AF10-6AB1E88D008C}" srcOrd="7" destOrd="0" presId="urn:microsoft.com/office/officeart/2005/8/layout/lProcess3"/>
    <dgm:cxn modelId="{975F4206-84D1-4BF4-8EC6-795F2C4CC472}" type="presParOf" srcId="{DD184A57-B678-49A8-A7AD-40C124EA9F7A}" destId="{BEFF2605-4857-44A4-88CD-A961C91F505D}" srcOrd="8" destOrd="0" presId="urn:microsoft.com/office/officeart/2005/8/layout/lProcess3"/>
    <dgm:cxn modelId="{7530ECA2-3FAA-4A5B-9026-5442D91E3B85}" type="presParOf" srcId="{BEFF2605-4857-44A4-88CD-A961C91F505D}" destId="{20A95DB0-8A6E-4E40-9B38-EDAA3C8C7D60}" srcOrd="0" destOrd="0" presId="urn:microsoft.com/office/officeart/2005/8/layout/lProcess3"/>
    <dgm:cxn modelId="{7AE72EA6-CD0E-47C0-BFF3-85DD17AD23B9}" type="presParOf" srcId="{BEFF2605-4857-44A4-88CD-A961C91F505D}" destId="{BE344D88-0B56-46E0-99CD-324936E50872}" srcOrd="1" destOrd="0" presId="urn:microsoft.com/office/officeart/2005/8/layout/lProcess3"/>
    <dgm:cxn modelId="{85617286-F44C-4067-93D6-FC79CCDC3144}" type="presParOf" srcId="{BEFF2605-4857-44A4-88CD-A961C91F505D}" destId="{CA809710-F104-43F6-A4CB-54B262BEEF28}" srcOrd="2" destOrd="0" presId="urn:microsoft.com/office/officeart/2005/8/layout/lProcess3"/>
    <dgm:cxn modelId="{A7C072DF-CFD8-4205-AF81-FAB3B02F17FB}" type="presParOf" srcId="{BEFF2605-4857-44A4-88CD-A961C91F505D}" destId="{1B6D6C04-329F-4789-B766-834F63B1A7D6}" srcOrd="3" destOrd="0" presId="urn:microsoft.com/office/officeart/2005/8/layout/lProcess3"/>
    <dgm:cxn modelId="{E7CBB3BF-8592-437C-95C3-AFF456976AFD}" type="presParOf" srcId="{BEFF2605-4857-44A4-88CD-A961C91F505D}" destId="{6260E99E-629B-4BD2-8F88-9B1B8C9DE27A}" srcOrd="4" destOrd="0" presId="urn:microsoft.com/office/officeart/2005/8/layout/lProcess3"/>
    <dgm:cxn modelId="{ADD3F0CD-F6DD-42FD-8764-541FE4CBD42A}" type="presParOf" srcId="{BEFF2605-4857-44A4-88CD-A961C91F505D}" destId="{6F5C4C5E-E0E6-4F7A-864F-3CD6ABD117FB}" srcOrd="5" destOrd="0" presId="urn:microsoft.com/office/officeart/2005/8/layout/lProcess3"/>
    <dgm:cxn modelId="{B00C0C31-EA20-4F4E-AD58-8EA7F0E70C7F}" type="presParOf" srcId="{BEFF2605-4857-44A4-88CD-A961C91F505D}" destId="{60D0BB26-186D-43A0-BED2-9365414B4F0C}" srcOrd="6" destOrd="0" presId="urn:microsoft.com/office/officeart/2005/8/layout/lProcess3"/>
    <dgm:cxn modelId="{01CBB182-D585-454B-9A62-71E8797305A8}" type="presParOf" srcId="{BEFF2605-4857-44A4-88CD-A961C91F505D}" destId="{21A2DB59-C316-40EB-8E61-0F542E581E11}" srcOrd="7" destOrd="0" presId="urn:microsoft.com/office/officeart/2005/8/layout/lProcess3"/>
    <dgm:cxn modelId="{AFAB576D-51D1-4923-8697-D2D268648B1E}" type="presParOf" srcId="{BEFF2605-4857-44A4-88CD-A961C91F505D}" destId="{D8579B5D-1563-47D0-9A3F-160195CF3539}"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77A7B-03B0-4C00-8D82-1E5D44D46C28}">
      <dsp:nvSpPr>
        <dsp:cNvPr id="0" name=""/>
        <dsp:cNvSpPr/>
      </dsp:nvSpPr>
      <dsp:spPr>
        <a:xfrm>
          <a:off x="267320" y="1124"/>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Getting the Big Picture</a:t>
          </a:r>
          <a:endParaRPr lang="en-US" sz="2000" b="1" kern="1200" dirty="0">
            <a:solidFill>
              <a:srgbClr val="92D050"/>
            </a:solidFill>
          </a:endParaRPr>
        </a:p>
      </dsp:txBody>
      <dsp:txXfrm>
        <a:off x="680649" y="1124"/>
        <a:ext cx="1239987" cy="826658"/>
      </dsp:txXfrm>
    </dsp:sp>
    <dsp:sp modelId="{1D5BD668-4848-4E1A-B159-1C98E7C6E669}">
      <dsp:nvSpPr>
        <dsp:cNvPr id="0" name=""/>
        <dsp:cNvSpPr/>
      </dsp:nvSpPr>
      <dsp:spPr>
        <a:xfrm>
          <a:off x="2065302" y="7139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scan the road ahead</a:t>
          </a:r>
          <a:endParaRPr lang="en-US" sz="1200" kern="1200" dirty="0"/>
        </a:p>
      </dsp:txBody>
      <dsp:txXfrm>
        <a:off x="2408365" y="71390"/>
        <a:ext cx="1029190" cy="686126"/>
      </dsp:txXfrm>
    </dsp:sp>
    <dsp:sp modelId="{8E7F23DC-E01C-4EA8-BCB4-0856308E2A6F}">
      <dsp:nvSpPr>
        <dsp:cNvPr id="0" name=""/>
        <dsp:cNvSpPr/>
      </dsp:nvSpPr>
      <dsp:spPr>
        <a:xfrm>
          <a:off x="3540474" y="7139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keep your eyes moving</a:t>
          </a:r>
          <a:endParaRPr lang="en-US" sz="1200" kern="1200" dirty="0"/>
        </a:p>
      </dsp:txBody>
      <dsp:txXfrm>
        <a:off x="3883537" y="71390"/>
        <a:ext cx="1029190" cy="686126"/>
      </dsp:txXfrm>
    </dsp:sp>
    <dsp:sp modelId="{7C4F2C64-A31B-4C42-AC5B-B4C6D8D7DFEB}">
      <dsp:nvSpPr>
        <dsp:cNvPr id="0" name=""/>
        <dsp:cNvSpPr/>
      </dsp:nvSpPr>
      <dsp:spPr>
        <a:xfrm>
          <a:off x="5015646" y="7139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mirrors every 4-5 seconds</a:t>
          </a:r>
          <a:endParaRPr lang="en-US" sz="1200" kern="1200" dirty="0"/>
        </a:p>
      </dsp:txBody>
      <dsp:txXfrm>
        <a:off x="5358709" y="71390"/>
        <a:ext cx="1029190" cy="686126"/>
      </dsp:txXfrm>
    </dsp:sp>
    <dsp:sp modelId="{E231DD50-E7DB-486A-A667-21FF20D0F887}">
      <dsp:nvSpPr>
        <dsp:cNvPr id="0" name=""/>
        <dsp:cNvSpPr/>
      </dsp:nvSpPr>
      <dsp:spPr>
        <a:xfrm>
          <a:off x="6490818" y="7139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3-4 second following distance</a:t>
          </a:r>
          <a:endParaRPr lang="en-US" sz="1200" kern="1200" dirty="0"/>
        </a:p>
      </dsp:txBody>
      <dsp:txXfrm>
        <a:off x="6833881" y="71390"/>
        <a:ext cx="1029190" cy="686126"/>
      </dsp:txXfrm>
    </dsp:sp>
    <dsp:sp modelId="{F7061BDA-336F-4125-930D-5F959B7D9F77}">
      <dsp:nvSpPr>
        <dsp:cNvPr id="0" name=""/>
        <dsp:cNvSpPr/>
      </dsp:nvSpPr>
      <dsp:spPr>
        <a:xfrm>
          <a:off x="267320" y="943514"/>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Driving Laws</a:t>
          </a:r>
          <a:endParaRPr lang="en-US" sz="2000" b="1" kern="1200" dirty="0">
            <a:solidFill>
              <a:srgbClr val="92D050"/>
            </a:solidFill>
          </a:endParaRPr>
        </a:p>
      </dsp:txBody>
      <dsp:txXfrm>
        <a:off x="680649" y="943514"/>
        <a:ext cx="1239987" cy="826658"/>
      </dsp:txXfrm>
    </dsp:sp>
    <dsp:sp modelId="{F930CAF3-4903-44F1-A04C-7F118B920562}">
      <dsp:nvSpPr>
        <dsp:cNvPr id="0" name=""/>
        <dsp:cNvSpPr/>
      </dsp:nvSpPr>
      <dsp:spPr>
        <a:xfrm>
          <a:off x="2065302" y="101378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observe speed limits</a:t>
          </a:r>
          <a:endParaRPr lang="en-US" sz="1200" kern="1200" dirty="0"/>
        </a:p>
      </dsp:txBody>
      <dsp:txXfrm>
        <a:off x="2408365" y="1013780"/>
        <a:ext cx="1029190" cy="686126"/>
      </dsp:txXfrm>
    </dsp:sp>
    <dsp:sp modelId="{20CB8707-9B1B-432A-8F95-776E995EC769}">
      <dsp:nvSpPr>
        <dsp:cNvPr id="0" name=""/>
        <dsp:cNvSpPr/>
      </dsp:nvSpPr>
      <dsp:spPr>
        <a:xfrm>
          <a:off x="3540474" y="101378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traffic signs &amp; signals</a:t>
          </a:r>
          <a:endParaRPr lang="en-US" sz="1200" kern="1200" dirty="0"/>
        </a:p>
      </dsp:txBody>
      <dsp:txXfrm>
        <a:off x="3883537" y="1013780"/>
        <a:ext cx="1029190" cy="686126"/>
      </dsp:txXfrm>
    </dsp:sp>
    <dsp:sp modelId="{3EAC7B99-7A85-4454-A540-2F35F96C9ED3}">
      <dsp:nvSpPr>
        <dsp:cNvPr id="0" name=""/>
        <dsp:cNvSpPr/>
      </dsp:nvSpPr>
      <dsp:spPr>
        <a:xfrm>
          <a:off x="5015646" y="101378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follow ‘rules of the road’</a:t>
          </a:r>
          <a:endParaRPr lang="en-US" sz="1200" kern="1200" dirty="0"/>
        </a:p>
      </dsp:txBody>
      <dsp:txXfrm>
        <a:off x="5358709" y="1013780"/>
        <a:ext cx="1029190" cy="686126"/>
      </dsp:txXfrm>
    </dsp:sp>
    <dsp:sp modelId="{58723FF4-8D5F-465D-A2A0-4A905F9C0601}">
      <dsp:nvSpPr>
        <dsp:cNvPr id="0" name=""/>
        <dsp:cNvSpPr/>
      </dsp:nvSpPr>
      <dsp:spPr>
        <a:xfrm>
          <a:off x="6490818" y="101378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use common sense, and your signal!</a:t>
          </a:r>
          <a:endParaRPr lang="en-US" sz="1200" kern="1200" dirty="0"/>
        </a:p>
      </dsp:txBody>
      <dsp:txXfrm>
        <a:off x="6833881" y="1013780"/>
        <a:ext cx="1029190" cy="686126"/>
      </dsp:txXfrm>
    </dsp:sp>
    <dsp:sp modelId="{483A409A-4C60-4E78-A553-7AAC2B168D23}">
      <dsp:nvSpPr>
        <dsp:cNvPr id="0" name=""/>
        <dsp:cNvSpPr/>
      </dsp:nvSpPr>
      <dsp:spPr>
        <a:xfrm>
          <a:off x="267320" y="1885905"/>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Keep Alert &amp; Prepared</a:t>
          </a:r>
          <a:endParaRPr lang="en-US" sz="2000" b="1" kern="1200" dirty="0">
            <a:solidFill>
              <a:srgbClr val="92D050"/>
            </a:solidFill>
          </a:endParaRPr>
        </a:p>
      </dsp:txBody>
      <dsp:txXfrm>
        <a:off x="680649" y="1885905"/>
        <a:ext cx="1239987" cy="826658"/>
      </dsp:txXfrm>
    </dsp:sp>
    <dsp:sp modelId="{873B0F44-6D38-4C34-AFF5-08E2029A2B11}">
      <dsp:nvSpPr>
        <dsp:cNvPr id="0" name=""/>
        <dsp:cNvSpPr/>
      </dsp:nvSpPr>
      <dsp:spPr>
        <a:xfrm>
          <a:off x="2065302" y="195617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smtClean="0"/>
            <a:t>minimize </a:t>
          </a:r>
          <a:r>
            <a:rPr lang="en-US" sz="1200" kern="1200" dirty="0" smtClean="0"/>
            <a:t>distractions</a:t>
          </a:r>
          <a:endParaRPr lang="en-US" sz="1200" kern="1200" dirty="0"/>
        </a:p>
      </dsp:txBody>
      <dsp:txXfrm>
        <a:off x="2408365" y="1956171"/>
        <a:ext cx="1029190" cy="686126"/>
      </dsp:txXfrm>
    </dsp:sp>
    <dsp:sp modelId="{EBBA9D16-F3FA-491D-A337-76F0A08C8E18}">
      <dsp:nvSpPr>
        <dsp:cNvPr id="0" name=""/>
        <dsp:cNvSpPr/>
      </dsp:nvSpPr>
      <dsp:spPr>
        <a:xfrm>
          <a:off x="3540474" y="195617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keep your mind on driving &amp; hands on the wheel</a:t>
          </a:r>
          <a:endParaRPr lang="en-US" sz="1200" kern="1200" dirty="0"/>
        </a:p>
      </dsp:txBody>
      <dsp:txXfrm>
        <a:off x="3883537" y="1956171"/>
        <a:ext cx="1029190" cy="686126"/>
      </dsp:txXfrm>
    </dsp:sp>
    <dsp:sp modelId="{33379FEF-F85A-4AD5-B8A4-BF2E351C1FFD}">
      <dsp:nvSpPr>
        <dsp:cNvPr id="0" name=""/>
        <dsp:cNvSpPr/>
      </dsp:nvSpPr>
      <dsp:spPr>
        <a:xfrm>
          <a:off x="5015646" y="195617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drive defensively</a:t>
          </a:r>
          <a:endParaRPr lang="en-US" sz="1200" kern="1200" dirty="0"/>
        </a:p>
      </dsp:txBody>
      <dsp:txXfrm>
        <a:off x="5358709" y="1956171"/>
        <a:ext cx="1029190" cy="686126"/>
      </dsp:txXfrm>
    </dsp:sp>
    <dsp:sp modelId="{10E27024-E318-4F31-9205-3067FD895509}">
      <dsp:nvSpPr>
        <dsp:cNvPr id="0" name=""/>
        <dsp:cNvSpPr/>
      </dsp:nvSpPr>
      <dsp:spPr>
        <a:xfrm>
          <a:off x="6490818" y="195617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yield to aggressors</a:t>
          </a:r>
          <a:endParaRPr lang="en-US" sz="1200" kern="1200" dirty="0"/>
        </a:p>
      </dsp:txBody>
      <dsp:txXfrm>
        <a:off x="6833881" y="1956171"/>
        <a:ext cx="1029190" cy="686126"/>
      </dsp:txXfrm>
    </dsp:sp>
    <dsp:sp modelId="{69D49DF5-BAF3-4D7D-A2FC-8721A7CB1DAA}">
      <dsp:nvSpPr>
        <dsp:cNvPr id="0" name=""/>
        <dsp:cNvSpPr/>
      </dsp:nvSpPr>
      <dsp:spPr>
        <a:xfrm>
          <a:off x="267320" y="2828295"/>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Keep Cool &amp; Calm</a:t>
          </a:r>
          <a:endParaRPr lang="en-US" sz="2000" b="1" kern="1200" dirty="0">
            <a:solidFill>
              <a:srgbClr val="92D050"/>
            </a:solidFill>
          </a:endParaRPr>
        </a:p>
      </dsp:txBody>
      <dsp:txXfrm>
        <a:off x="680649" y="2828295"/>
        <a:ext cx="1239987" cy="826658"/>
      </dsp:txXfrm>
    </dsp:sp>
    <dsp:sp modelId="{FA00A9FD-6ACA-42EE-8218-1B9054949FEB}">
      <dsp:nvSpPr>
        <dsp:cNvPr id="0" name=""/>
        <dsp:cNvSpPr/>
      </dsp:nvSpPr>
      <dsp:spPr>
        <a:xfrm>
          <a:off x="2065302" y="289856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emotions in check</a:t>
          </a:r>
          <a:endParaRPr lang="en-US" sz="1200" kern="1200" dirty="0"/>
        </a:p>
      </dsp:txBody>
      <dsp:txXfrm>
        <a:off x="2408365" y="2898561"/>
        <a:ext cx="1029190" cy="686126"/>
      </dsp:txXfrm>
    </dsp:sp>
    <dsp:sp modelId="{81FC6FF7-EED3-4AF8-8021-4377A0CC8C94}">
      <dsp:nvSpPr>
        <dsp:cNvPr id="0" name=""/>
        <dsp:cNvSpPr/>
      </dsp:nvSpPr>
      <dsp:spPr>
        <a:xfrm>
          <a:off x="3540474" y="289856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allow enough time</a:t>
          </a:r>
          <a:endParaRPr lang="en-US" sz="1200" kern="1200" dirty="0"/>
        </a:p>
      </dsp:txBody>
      <dsp:txXfrm>
        <a:off x="3883537" y="2898561"/>
        <a:ext cx="1029190" cy="686126"/>
      </dsp:txXfrm>
    </dsp:sp>
    <dsp:sp modelId="{07BE386B-0DBD-4C48-82C2-E5B97F7CCD71}">
      <dsp:nvSpPr>
        <dsp:cNvPr id="0" name=""/>
        <dsp:cNvSpPr/>
      </dsp:nvSpPr>
      <dsp:spPr>
        <a:xfrm>
          <a:off x="5015646" y="289856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don’t provoke, or be angered</a:t>
          </a:r>
          <a:endParaRPr lang="en-US" sz="1200" kern="1200" dirty="0"/>
        </a:p>
      </dsp:txBody>
      <dsp:txXfrm>
        <a:off x="5358709" y="2898561"/>
        <a:ext cx="1029190" cy="686126"/>
      </dsp:txXfrm>
    </dsp:sp>
    <dsp:sp modelId="{8BAFAD2F-B1BB-40AE-8C6A-63211EAED7A0}">
      <dsp:nvSpPr>
        <dsp:cNvPr id="0" name=""/>
        <dsp:cNvSpPr/>
      </dsp:nvSpPr>
      <dsp:spPr>
        <a:xfrm>
          <a:off x="6490818" y="289856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report others as appropriate</a:t>
          </a:r>
          <a:endParaRPr lang="en-US" sz="1200" kern="1200" dirty="0"/>
        </a:p>
      </dsp:txBody>
      <dsp:txXfrm>
        <a:off x="6833881" y="2898561"/>
        <a:ext cx="1029190" cy="686126"/>
      </dsp:txXfrm>
    </dsp:sp>
    <dsp:sp modelId="{20A95DB0-8A6E-4E40-9B38-EDAA3C8C7D60}">
      <dsp:nvSpPr>
        <dsp:cNvPr id="0" name=""/>
        <dsp:cNvSpPr/>
      </dsp:nvSpPr>
      <dsp:spPr>
        <a:xfrm>
          <a:off x="267320" y="3770686"/>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Drive for Conditions</a:t>
          </a:r>
          <a:endParaRPr lang="en-US" sz="2000" b="1" kern="1200" dirty="0">
            <a:solidFill>
              <a:srgbClr val="92D050"/>
            </a:solidFill>
          </a:endParaRPr>
        </a:p>
      </dsp:txBody>
      <dsp:txXfrm>
        <a:off x="680649" y="3770686"/>
        <a:ext cx="1239987" cy="826658"/>
      </dsp:txXfrm>
    </dsp:sp>
    <dsp:sp modelId="{CA809710-F104-43F6-A4CB-54B262BEEF28}">
      <dsp:nvSpPr>
        <dsp:cNvPr id="0" name=""/>
        <dsp:cNvSpPr/>
      </dsp:nvSpPr>
      <dsp:spPr>
        <a:xfrm>
          <a:off x="2065302" y="3840952"/>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adjust to road/weather conditions</a:t>
          </a:r>
          <a:endParaRPr lang="en-US" sz="1200" kern="1200" dirty="0"/>
        </a:p>
      </dsp:txBody>
      <dsp:txXfrm>
        <a:off x="2408365" y="3840952"/>
        <a:ext cx="1029190" cy="686126"/>
      </dsp:txXfrm>
    </dsp:sp>
    <dsp:sp modelId="{6260E99E-629B-4BD2-8F88-9B1B8C9DE27A}">
      <dsp:nvSpPr>
        <dsp:cNvPr id="0" name=""/>
        <dsp:cNvSpPr/>
      </dsp:nvSpPr>
      <dsp:spPr>
        <a:xfrm>
          <a:off x="3540474" y="3840952"/>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lights &amp; wipers</a:t>
          </a:r>
          <a:endParaRPr lang="en-US" sz="1200" kern="1200" dirty="0"/>
        </a:p>
      </dsp:txBody>
      <dsp:txXfrm>
        <a:off x="3883537" y="3840952"/>
        <a:ext cx="1029190" cy="686126"/>
      </dsp:txXfrm>
    </dsp:sp>
    <dsp:sp modelId="{60D0BB26-186D-43A0-BED2-9365414B4F0C}">
      <dsp:nvSpPr>
        <dsp:cNvPr id="0" name=""/>
        <dsp:cNvSpPr/>
      </dsp:nvSpPr>
      <dsp:spPr>
        <a:xfrm>
          <a:off x="5015646" y="3840952"/>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stopping distance can be 3-12X longer</a:t>
          </a:r>
          <a:endParaRPr lang="en-US" sz="1200" kern="1200" dirty="0"/>
        </a:p>
      </dsp:txBody>
      <dsp:txXfrm>
        <a:off x="5358709" y="3840952"/>
        <a:ext cx="1029190" cy="686126"/>
      </dsp:txXfrm>
    </dsp:sp>
    <dsp:sp modelId="{D8579B5D-1563-47D0-9A3F-160195CF3539}">
      <dsp:nvSpPr>
        <dsp:cNvPr id="0" name=""/>
        <dsp:cNvSpPr/>
      </dsp:nvSpPr>
      <dsp:spPr>
        <a:xfrm>
          <a:off x="6490818" y="3840952"/>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do not overdrive your lights at night</a:t>
          </a:r>
          <a:endParaRPr lang="en-US" sz="1200" kern="1200" dirty="0"/>
        </a:p>
      </dsp:txBody>
      <dsp:txXfrm>
        <a:off x="6833881" y="3840952"/>
        <a:ext cx="1029190" cy="6861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457A766-3E3B-462D-B0DB-0BFD6823D100}" type="datetimeFigureOut">
              <a:rPr lang="en-US" smtClean="0"/>
              <a:t>8/11/2015</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A61BC74-8FB8-44C8-9816-D37CBCF0CB0F}" type="slidenum">
              <a:rPr lang="en-US" smtClean="0"/>
              <a:t>‹#›</a:t>
            </a:fld>
            <a:endParaRPr lang="en-US" dirty="0"/>
          </a:p>
        </p:txBody>
      </p:sp>
    </p:spTree>
    <p:extLst>
      <p:ext uri="{BB962C8B-B14F-4D97-AF65-F5344CB8AC3E}">
        <p14:creationId xmlns:p14="http://schemas.microsoft.com/office/powerpoint/2010/main" val="326085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altLang="en-US" sz="800" dirty="0"/>
              <a:t>When you think of work-related safety hazards, you probably think about what goes on inside the workplace. But one of the greatest threats to your safety is not in the workplace, but rather on the road.</a:t>
            </a:r>
          </a:p>
        </p:txBody>
      </p:sp>
      <p:sp>
        <p:nvSpPr>
          <p:cNvPr id="4" name="Slide Number Placeholder 3"/>
          <p:cNvSpPr>
            <a:spLocks noGrp="1"/>
          </p:cNvSpPr>
          <p:nvPr>
            <p:ph type="sldNum" sz="quarter" idx="10"/>
          </p:nvPr>
        </p:nvSpPr>
        <p:spPr/>
        <p:txBody>
          <a:bodyPr/>
          <a:lstStyle/>
          <a:p>
            <a:fld id="{1A61BC74-8FB8-44C8-9816-D37CBCF0CB0F}" type="slidenum">
              <a:rPr lang="en-US" smtClean="0"/>
              <a:t>1</a:t>
            </a:fld>
            <a:endParaRPr lang="en-US" dirty="0"/>
          </a:p>
        </p:txBody>
      </p:sp>
    </p:spTree>
    <p:extLst>
      <p:ext uri="{BB962C8B-B14F-4D97-AF65-F5344CB8AC3E}">
        <p14:creationId xmlns:p14="http://schemas.microsoft.com/office/powerpoint/2010/main" val="227420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 following 10 safety tips will help drivers to avoid accidents.</a:t>
            </a:r>
          </a:p>
          <a:p>
            <a:r>
              <a:rPr lang="en-US" sz="800" dirty="0"/>
              <a:t>Explain how they affect safe driving.</a:t>
            </a:r>
          </a:p>
        </p:txBody>
      </p:sp>
      <p:sp>
        <p:nvSpPr>
          <p:cNvPr id="4" name="Slide Number Placeholder 3"/>
          <p:cNvSpPr>
            <a:spLocks noGrp="1"/>
          </p:cNvSpPr>
          <p:nvPr>
            <p:ph type="sldNum" sz="quarter" idx="10"/>
          </p:nvPr>
        </p:nvSpPr>
        <p:spPr/>
        <p:txBody>
          <a:bodyPr/>
          <a:lstStyle/>
          <a:p>
            <a:fld id="{1A61BC74-8FB8-44C8-9816-D37CBCF0CB0F}" type="slidenum">
              <a:rPr lang="en-US" smtClean="0"/>
              <a:t>10</a:t>
            </a:fld>
            <a:endParaRPr lang="en-US"/>
          </a:p>
        </p:txBody>
      </p:sp>
    </p:spTree>
    <p:extLst>
      <p:ext uri="{BB962C8B-B14F-4D97-AF65-F5344CB8AC3E}">
        <p14:creationId xmlns:p14="http://schemas.microsoft.com/office/powerpoint/2010/main" val="411582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Driver Safety acronyms can be useful tools to jog the memory</a:t>
            </a:r>
          </a:p>
        </p:txBody>
      </p:sp>
      <p:sp>
        <p:nvSpPr>
          <p:cNvPr id="4" name="Slide Number Placeholder 3"/>
          <p:cNvSpPr>
            <a:spLocks noGrp="1"/>
          </p:cNvSpPr>
          <p:nvPr>
            <p:ph type="sldNum" sz="quarter" idx="10"/>
          </p:nvPr>
        </p:nvSpPr>
        <p:spPr/>
        <p:txBody>
          <a:bodyPr/>
          <a:lstStyle/>
          <a:p>
            <a:fld id="{1A61BC74-8FB8-44C8-9816-D37CBCF0CB0F}" type="slidenum">
              <a:rPr lang="en-US" smtClean="0"/>
              <a:t>11</a:t>
            </a:fld>
            <a:endParaRPr lang="en-US"/>
          </a:p>
        </p:txBody>
      </p:sp>
    </p:spTree>
    <p:extLst>
      <p:ext uri="{BB962C8B-B14F-4D97-AF65-F5344CB8AC3E}">
        <p14:creationId xmlns:p14="http://schemas.microsoft.com/office/powerpoint/2010/main" val="355054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Prior to any trip, perform a quick vehicle walk-around/inspection to ensure you are ready for the road ahead.</a:t>
            </a:r>
          </a:p>
        </p:txBody>
      </p:sp>
      <p:sp>
        <p:nvSpPr>
          <p:cNvPr id="4" name="Slide Number Placeholder 3"/>
          <p:cNvSpPr>
            <a:spLocks noGrp="1"/>
          </p:cNvSpPr>
          <p:nvPr>
            <p:ph type="sldNum" sz="quarter" idx="10"/>
          </p:nvPr>
        </p:nvSpPr>
        <p:spPr/>
        <p:txBody>
          <a:bodyPr/>
          <a:lstStyle/>
          <a:p>
            <a:fld id="{1A61BC74-8FB8-44C8-9816-D37CBCF0CB0F}" type="slidenum">
              <a:rPr lang="en-US" smtClean="0"/>
              <a:t>12</a:t>
            </a:fld>
            <a:endParaRPr lang="en-US"/>
          </a:p>
        </p:txBody>
      </p:sp>
    </p:spTree>
    <p:extLst>
      <p:ext uri="{BB962C8B-B14F-4D97-AF65-F5344CB8AC3E}">
        <p14:creationId xmlns:p14="http://schemas.microsoft.com/office/powerpoint/2010/main" val="1718436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13</a:t>
            </a:fld>
            <a:endParaRPr lang="en-US" dirty="0"/>
          </a:p>
        </p:txBody>
      </p:sp>
    </p:spTree>
    <p:extLst>
      <p:ext uri="{BB962C8B-B14F-4D97-AF65-F5344CB8AC3E}">
        <p14:creationId xmlns:p14="http://schemas.microsoft.com/office/powerpoint/2010/main" val="1662445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1A61BC74-8FB8-44C8-9816-D37CBCF0CB0F}" type="slidenum">
              <a:rPr lang="en-US" smtClean="0"/>
              <a:t>14</a:t>
            </a:fld>
            <a:endParaRPr lang="en-US"/>
          </a:p>
        </p:txBody>
      </p:sp>
    </p:spTree>
    <p:extLst>
      <p:ext uri="{BB962C8B-B14F-4D97-AF65-F5344CB8AC3E}">
        <p14:creationId xmlns:p14="http://schemas.microsoft.com/office/powerpoint/2010/main" val="387032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UC ANR has a Driver Safety webpage. Visit it at: http://safety.ucanr.edu/Programs/Driver_Safety/</a:t>
            </a:r>
          </a:p>
          <a:p>
            <a:r>
              <a:rPr lang="en-US" sz="800" dirty="0"/>
              <a:t>The page includes materials and resources with regard to the bulleted items above.</a:t>
            </a:r>
          </a:p>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15</a:t>
            </a:fld>
            <a:endParaRPr lang="en-US" dirty="0"/>
          </a:p>
        </p:txBody>
      </p:sp>
    </p:spTree>
    <p:extLst>
      <p:ext uri="{BB962C8B-B14F-4D97-AF65-F5344CB8AC3E}">
        <p14:creationId xmlns:p14="http://schemas.microsoft.com/office/powerpoint/2010/main" val="177929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Several Safety Notes are available on the EH&amp;S website:</a:t>
            </a:r>
          </a:p>
          <a:p>
            <a:pPr marL="173422" indent="-173422">
              <a:buFontTx/>
              <a:buChar char="-"/>
            </a:pPr>
            <a:r>
              <a:rPr lang="en-US" sz="800" dirty="0"/>
              <a:t>#75 Safe Driving Practices</a:t>
            </a:r>
          </a:p>
          <a:p>
            <a:pPr marL="173422" indent="-173422">
              <a:buFontTx/>
              <a:buChar char="-"/>
            </a:pPr>
            <a:r>
              <a:rPr lang="en-US" sz="800" dirty="0"/>
              <a:t>#90 Driving Safely while Towing a Trailer</a:t>
            </a:r>
          </a:p>
          <a:p>
            <a:pPr marL="173422" indent="-173422">
              <a:buFontTx/>
              <a:buChar char="-"/>
            </a:pPr>
            <a:r>
              <a:rPr lang="en-US" sz="800" dirty="0"/>
              <a:t># 132 Driving and Cell Phone Use</a:t>
            </a:r>
          </a:p>
          <a:p>
            <a:pPr marL="173422" indent="-173422">
              <a:buFontTx/>
              <a:buChar char="-"/>
            </a:pPr>
            <a:r>
              <a:rPr lang="en-US" sz="800" dirty="0"/>
              <a:t>#174 Safe Driving on County Roads</a:t>
            </a:r>
          </a:p>
          <a:p>
            <a:pPr marL="173422" indent="-173422">
              <a:buFontTx/>
              <a:buChar char="-"/>
            </a:pPr>
            <a:r>
              <a:rPr lang="en-US" sz="800" dirty="0"/>
              <a:t>#175 Safe Driving in Large Vehicles</a:t>
            </a:r>
          </a:p>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16</a:t>
            </a:fld>
            <a:endParaRPr lang="en-US" dirty="0"/>
          </a:p>
        </p:txBody>
      </p:sp>
    </p:spTree>
    <p:extLst>
      <p:ext uri="{BB962C8B-B14F-4D97-AF65-F5344CB8AC3E}">
        <p14:creationId xmlns:p14="http://schemas.microsoft.com/office/powerpoint/2010/main" val="54120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1494" indent="-289036" eaLnBrk="0" hangingPunct="0">
              <a:defRPr>
                <a:solidFill>
                  <a:schemeClr val="tx1"/>
                </a:solidFill>
                <a:latin typeface="Arial" panose="020B0604020202020204" pitchFamily="34" charset="0"/>
              </a:defRPr>
            </a:lvl2pPr>
            <a:lvl3pPr marL="1156145" indent="-231229" eaLnBrk="0" hangingPunct="0">
              <a:defRPr>
                <a:solidFill>
                  <a:schemeClr val="tx1"/>
                </a:solidFill>
                <a:latin typeface="Arial" panose="020B0604020202020204" pitchFamily="34" charset="0"/>
              </a:defRPr>
            </a:lvl3pPr>
            <a:lvl4pPr marL="1618602" indent="-231229" eaLnBrk="0" hangingPunct="0">
              <a:defRPr>
                <a:solidFill>
                  <a:schemeClr val="tx1"/>
                </a:solidFill>
                <a:latin typeface="Arial" panose="020B0604020202020204" pitchFamily="34" charset="0"/>
              </a:defRPr>
            </a:lvl4pPr>
            <a:lvl5pPr marL="2081060" indent="-231229" eaLnBrk="0" hangingPunct="0">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61A557-94BD-42B1-89B4-5BEC19C822EA}" type="slidenum">
              <a:rPr lang="en-US" altLang="en-US">
                <a:solidFill>
                  <a:srgbClr val="000000"/>
                </a:solidFill>
              </a:rPr>
              <a:pPr eaLnBrk="1" hangingPunct="1"/>
              <a:t>17</a:t>
            </a:fld>
            <a:endParaRPr lang="en-US" altLang="en-US" dirty="0">
              <a:solidFill>
                <a:srgbClr val="000000"/>
              </a:solidFill>
            </a:endParaRPr>
          </a:p>
        </p:txBody>
      </p:sp>
    </p:spTree>
    <p:extLst>
      <p:ext uri="{BB962C8B-B14F-4D97-AF65-F5344CB8AC3E}">
        <p14:creationId xmlns:p14="http://schemas.microsoft.com/office/powerpoint/2010/main" val="13518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Prior to our discussion, let’s hold a pop quiz. Driving is something we do daily. Here are a few questions to get us started.</a:t>
            </a:r>
          </a:p>
        </p:txBody>
      </p:sp>
      <p:sp>
        <p:nvSpPr>
          <p:cNvPr id="4" name="Slide Number Placeholder 3"/>
          <p:cNvSpPr>
            <a:spLocks noGrp="1"/>
          </p:cNvSpPr>
          <p:nvPr>
            <p:ph type="sldNum" sz="quarter" idx="10"/>
          </p:nvPr>
        </p:nvSpPr>
        <p:spPr/>
        <p:txBody>
          <a:bodyPr/>
          <a:lstStyle/>
          <a:p>
            <a:fld id="{1A61BC74-8FB8-44C8-9816-D37CBCF0CB0F}" type="slidenum">
              <a:rPr lang="en-US" smtClean="0"/>
              <a:t>18</a:t>
            </a:fld>
            <a:endParaRPr lang="en-US" dirty="0"/>
          </a:p>
        </p:txBody>
      </p:sp>
    </p:spTree>
    <p:extLst>
      <p:ext uri="{BB962C8B-B14F-4D97-AF65-F5344CB8AC3E}">
        <p14:creationId xmlns:p14="http://schemas.microsoft.com/office/powerpoint/2010/main" val="103893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1BC74-8FB8-44C8-9816-D37CBCF0CB0F}" type="slidenum">
              <a:rPr lang="en-US" smtClean="0"/>
              <a:t>19</a:t>
            </a:fld>
            <a:endParaRPr lang="en-US" dirty="0"/>
          </a:p>
        </p:txBody>
      </p:sp>
    </p:spTree>
    <p:extLst>
      <p:ext uri="{BB962C8B-B14F-4D97-AF65-F5344CB8AC3E}">
        <p14:creationId xmlns:p14="http://schemas.microsoft.com/office/powerpoint/2010/main" val="47801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altLang="en-US" sz="800" dirty="0"/>
              <a:t>Driving is something we do daily. It’s likely the most dangerous thing we do!</a:t>
            </a:r>
          </a:p>
          <a:p>
            <a:r>
              <a:rPr lang="en-US" altLang="en-US" sz="800" dirty="0"/>
              <a:t>Someone is injured every 18 seconds.</a:t>
            </a:r>
          </a:p>
          <a:p>
            <a:r>
              <a:rPr lang="en-US" altLang="en-US" sz="800" dirty="0"/>
              <a:t>motor vehicle accidents are the most common cause of death in the United States—more than cancer or heart attacks. </a:t>
            </a:r>
          </a:p>
          <a:p>
            <a:r>
              <a:rPr lang="en-US" altLang="en-US" sz="800" dirty="0"/>
              <a:t>One in four work fatalities involves a motor vehicle accident.</a:t>
            </a:r>
          </a:p>
          <a:p>
            <a:r>
              <a:rPr lang="en-US" altLang="en-US" sz="800" dirty="0"/>
              <a:t>These statistics are cause for concern. They also provide the explanation for this safety training session.</a:t>
            </a:r>
          </a:p>
          <a:p>
            <a:pPr defTabSz="924916">
              <a:defRPr/>
            </a:pPr>
            <a:r>
              <a:rPr lang="en-US" altLang="en-US" sz="800" dirty="0"/>
              <a:t>Have you or anyone you know ever been involved in a motor vehicle accident? Most people have had at least a fender bender. Think about the consequences of a serious accident. It could change your life—and not for the better.</a:t>
            </a:r>
          </a:p>
        </p:txBody>
      </p:sp>
      <p:sp>
        <p:nvSpPr>
          <p:cNvPr id="4" name="Slide Number Placeholder 3"/>
          <p:cNvSpPr>
            <a:spLocks noGrp="1"/>
          </p:cNvSpPr>
          <p:nvPr>
            <p:ph type="sldNum" sz="quarter" idx="10"/>
          </p:nvPr>
        </p:nvSpPr>
        <p:spPr/>
        <p:txBody>
          <a:bodyPr/>
          <a:lstStyle/>
          <a:p>
            <a:fld id="{1A61BC74-8FB8-44C8-9816-D37CBCF0CB0F}" type="slidenum">
              <a:rPr lang="en-US" smtClean="0"/>
              <a:t>2</a:t>
            </a:fld>
            <a:endParaRPr lang="en-US" dirty="0"/>
          </a:p>
        </p:txBody>
      </p:sp>
    </p:spTree>
    <p:extLst>
      <p:ext uri="{BB962C8B-B14F-4D97-AF65-F5344CB8AC3E}">
        <p14:creationId xmlns:p14="http://schemas.microsoft.com/office/powerpoint/2010/main" val="154662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Inattention to detail (distraction) is the number 1 cause of accidents in the US. Let’s look at what distracted driving is.</a:t>
            </a:r>
          </a:p>
          <a:p>
            <a:r>
              <a:rPr lang="en-US" sz="800" dirty="0"/>
              <a:t>Definition from distraction.gov</a:t>
            </a:r>
          </a:p>
        </p:txBody>
      </p:sp>
      <p:sp>
        <p:nvSpPr>
          <p:cNvPr id="4" name="Slide Number Placeholder 3"/>
          <p:cNvSpPr>
            <a:spLocks noGrp="1"/>
          </p:cNvSpPr>
          <p:nvPr>
            <p:ph type="sldNum" sz="quarter" idx="10"/>
          </p:nvPr>
        </p:nvSpPr>
        <p:spPr/>
        <p:txBody>
          <a:bodyPr/>
          <a:lstStyle/>
          <a:p>
            <a:fld id="{1A61BC74-8FB8-44C8-9816-D37CBCF0CB0F}" type="slidenum">
              <a:rPr lang="en-US" smtClean="0"/>
              <a:t>3</a:t>
            </a:fld>
            <a:endParaRPr lang="en-US" dirty="0"/>
          </a:p>
        </p:txBody>
      </p:sp>
    </p:spTree>
    <p:extLst>
      <p:ext uri="{BB962C8B-B14F-4D97-AF65-F5344CB8AC3E}">
        <p14:creationId xmlns:p14="http://schemas.microsoft.com/office/powerpoint/2010/main" val="137436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a:buFont typeface="Arial" panose="020B0604020202020204" pitchFamily="34" charset="0"/>
              <a:buChar char="•"/>
            </a:pPr>
            <a:r>
              <a:rPr lang="en-US" altLang="en-US" sz="800" dirty="0"/>
              <a:t>Anything that takes your attention away from the task at hand</a:t>
            </a:r>
          </a:p>
          <a:p>
            <a:pPr marL="289036" indent="-289036">
              <a:buFont typeface="Arial" panose="020B0604020202020204" pitchFamily="34" charset="0"/>
              <a:buChar char="•"/>
            </a:pPr>
            <a:r>
              <a:rPr lang="en-US" altLang="en-US" sz="800" dirty="0"/>
              <a:t>Who’s Driving?—if you allow distractions to take you attention away from driving</a:t>
            </a:r>
          </a:p>
          <a:p>
            <a:pPr marL="289036" indent="-289036">
              <a:buFont typeface="Arial" panose="020B0604020202020204" pitchFamily="34" charset="0"/>
              <a:buChar char="•"/>
            </a:pPr>
            <a:r>
              <a:rPr lang="en-US" altLang="en-US" sz="800" dirty="0"/>
              <a:t>But I’m a good driver!—keep telling yourself that, but you’re gambling</a:t>
            </a:r>
          </a:p>
          <a:p>
            <a:pPr marL="289036" indent="-289036">
              <a:buFont typeface="Arial" panose="020B0604020202020204" pitchFamily="34" charset="0"/>
              <a:buChar char="•"/>
            </a:pPr>
            <a:r>
              <a:rPr lang="en-US" altLang="en-US" sz="800" dirty="0"/>
              <a:t>Busy, Busy, Busy!—fast-paced society</a:t>
            </a:r>
          </a:p>
          <a:p>
            <a:endParaRPr lang="en-US" sz="800" dirty="0"/>
          </a:p>
        </p:txBody>
      </p:sp>
      <p:sp>
        <p:nvSpPr>
          <p:cNvPr id="4" name="Slide Number Placeholder 3"/>
          <p:cNvSpPr>
            <a:spLocks noGrp="1"/>
          </p:cNvSpPr>
          <p:nvPr>
            <p:ph type="sldNum" sz="quarter" idx="10"/>
          </p:nvPr>
        </p:nvSpPr>
        <p:spPr/>
        <p:txBody>
          <a:bodyPr/>
          <a:lstStyle/>
          <a:p>
            <a:fld id="{1A61BC74-8FB8-44C8-9816-D37CBCF0CB0F}" type="slidenum">
              <a:rPr lang="en-US" smtClean="0"/>
              <a:t>4</a:t>
            </a:fld>
            <a:endParaRPr lang="en-US" dirty="0"/>
          </a:p>
        </p:txBody>
      </p:sp>
    </p:spTree>
    <p:extLst>
      <p:ext uri="{BB962C8B-B14F-4D97-AF65-F5344CB8AC3E}">
        <p14:creationId xmlns:p14="http://schemas.microsoft.com/office/powerpoint/2010/main" val="109689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5</a:t>
            </a:fld>
            <a:endParaRPr lang="en-US" dirty="0"/>
          </a:p>
        </p:txBody>
      </p:sp>
    </p:spTree>
    <p:extLst>
      <p:ext uri="{BB962C8B-B14F-4D97-AF65-F5344CB8AC3E}">
        <p14:creationId xmlns:p14="http://schemas.microsoft.com/office/powerpoint/2010/main" val="142039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800" dirty="0"/>
              <a:t>In a national survey, drivers admitted to the following risky behaviors</a:t>
            </a:r>
          </a:p>
          <a:p>
            <a:pPr eaLnBrk="1" hangingPunct="1"/>
            <a:r>
              <a:rPr lang="en-US" altLang="en-US" sz="800" dirty="0"/>
              <a:t>Which behaviors do you own up to?</a:t>
            </a:r>
          </a:p>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6</a:t>
            </a:fld>
            <a:endParaRPr lang="en-US" dirty="0"/>
          </a:p>
        </p:txBody>
      </p:sp>
    </p:spTree>
    <p:extLst>
      <p:ext uri="{BB962C8B-B14F-4D97-AF65-F5344CB8AC3E}">
        <p14:creationId xmlns:p14="http://schemas.microsoft.com/office/powerpoint/2010/main" val="293246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t>Here are some key driving hazards caused by human error:</a:t>
            </a:r>
          </a:p>
          <a:p>
            <a:pPr lvl="1"/>
            <a:r>
              <a:rPr lang="en-US" altLang="en-US" sz="800" dirty="0"/>
              <a:t>Reckless driving, such as speeding, weaving through traffic, ignoring signs and signals, tailgating, and dangerous passing;</a:t>
            </a:r>
          </a:p>
          <a:p>
            <a:pPr lvl="1"/>
            <a:r>
              <a:rPr lang="en-US" altLang="en-US" sz="800" dirty="0"/>
              <a:t>Distracted driving including using cell phones, putting on make-up, eating or drinking, writing or reading, or getting wrapped up in thoughts or emotions and failing to pay attention to the road;</a:t>
            </a:r>
          </a:p>
          <a:p>
            <a:pPr lvl="1"/>
            <a:r>
              <a:rPr lang="en-US" altLang="en-US" sz="800" dirty="0"/>
              <a:t>Fatigue that results in poor judgment and slow reaction times;</a:t>
            </a:r>
          </a:p>
          <a:p>
            <a:pPr lvl="1"/>
            <a:r>
              <a:rPr lang="en-US" altLang="en-US" sz="800" dirty="0"/>
              <a:t>Aggressive driving, having to get there first and cutting people off, blowing horns, flashing lights, and making obscene or angry gestures at anyone who gets in the way;</a:t>
            </a:r>
          </a:p>
          <a:p>
            <a:pPr lvl="1"/>
            <a:r>
              <a:rPr lang="en-US" altLang="en-US" sz="800" dirty="0"/>
              <a:t>Failure to maintain vehicles in good operating condition, such as driving with brakes that aren’t working effectively, lights that are out, and bald tires; </a:t>
            </a:r>
            <a:r>
              <a:rPr lang="en-US" altLang="en-US" sz="800" i="1" dirty="0"/>
              <a:t>and</a:t>
            </a:r>
            <a:endParaRPr lang="en-US" altLang="en-US" sz="800" dirty="0"/>
          </a:p>
          <a:p>
            <a:pPr lvl="1"/>
            <a:r>
              <a:rPr lang="en-US" altLang="en-US" sz="800" dirty="0"/>
              <a:t>Of course, driving under the influence of alcohol or drugs, which is responsible for about one-third of all road accidents.</a:t>
            </a:r>
          </a:p>
          <a:p>
            <a:r>
              <a:rPr lang="en-US" altLang="en-US" sz="800" dirty="0"/>
              <a:t>Have you seen any of these hazards on the road recently?</a:t>
            </a:r>
          </a:p>
        </p:txBody>
      </p:sp>
      <p:sp>
        <p:nvSpPr>
          <p:cNvPr id="4" name="Slide Number Placeholder 3"/>
          <p:cNvSpPr>
            <a:spLocks noGrp="1"/>
          </p:cNvSpPr>
          <p:nvPr>
            <p:ph type="sldNum" sz="quarter" idx="10"/>
          </p:nvPr>
        </p:nvSpPr>
        <p:spPr/>
        <p:txBody>
          <a:bodyPr/>
          <a:lstStyle/>
          <a:p>
            <a:fld id="{1A61BC74-8FB8-44C8-9816-D37CBCF0CB0F}" type="slidenum">
              <a:rPr lang="en-US" smtClean="0"/>
              <a:t>7</a:t>
            </a:fld>
            <a:endParaRPr lang="en-US"/>
          </a:p>
        </p:txBody>
      </p:sp>
    </p:spTree>
    <p:extLst>
      <p:ext uri="{BB962C8B-B14F-4D97-AF65-F5344CB8AC3E}">
        <p14:creationId xmlns:p14="http://schemas.microsoft.com/office/powerpoint/2010/main" val="271573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a:t>Between RECs, CE County offices, and other ANR locations, there are about 380 vehicles assigned for routine use by ANR drivers</a:t>
            </a:r>
          </a:p>
          <a:p>
            <a:pPr eaLnBrk="1" hangingPunct="1"/>
            <a:r>
              <a:rPr lang="en-US" altLang="en-US" sz="800" dirty="0"/>
              <a:t>In ANR, we have about 5 accidents per year that result in insurance claims</a:t>
            </a:r>
          </a:p>
          <a:p>
            <a:pPr eaLnBrk="1" hangingPunct="1"/>
            <a:r>
              <a:rPr lang="en-US" altLang="en-US" sz="800" dirty="0"/>
              <a:t>This chart summarizes the causes of ANR auto accidents over the past five years</a:t>
            </a:r>
          </a:p>
          <a:p>
            <a:pPr eaLnBrk="1" hangingPunct="1"/>
            <a:r>
              <a:rPr lang="en-US" altLang="en-US" sz="800" dirty="0"/>
              <a:t>The most expensive accidents were caused by inattentive or distracted drivers </a:t>
            </a:r>
          </a:p>
          <a:p>
            <a:pPr marL="173422" indent="-173422">
              <a:buFont typeface="Arial" panose="020B0604020202020204" pitchFamily="34" charset="0"/>
              <a:buChar char="•"/>
            </a:pPr>
            <a:r>
              <a:rPr lang="en-US" altLang="en-US" sz="800" dirty="0"/>
              <a:t>over $1M for incident where a driver ran a stop sign</a:t>
            </a:r>
          </a:p>
          <a:p>
            <a:pPr marL="173422" indent="-173422">
              <a:buFont typeface="Arial" panose="020B0604020202020204" pitchFamily="34" charset="0"/>
              <a:buChar char="•"/>
            </a:pPr>
            <a:r>
              <a:rPr lang="en-US" altLang="en-US" sz="800" dirty="0"/>
              <a:t>$350k for incident where a driver rear-ended another driver</a:t>
            </a:r>
          </a:p>
          <a:p>
            <a:pPr marL="173422" indent="-173422">
              <a:buFont typeface="Arial" panose="020B0604020202020204" pitchFamily="34" charset="0"/>
              <a:buChar char="•"/>
            </a:pPr>
            <a:endParaRPr lang="en-US" altLang="en-US" sz="800" dirty="0"/>
          </a:p>
          <a:p>
            <a:pPr>
              <a:buFont typeface="Wingdings" panose="05000000000000000000" pitchFamily="2" charset="2"/>
              <a:buNone/>
              <a:defRPr/>
            </a:pPr>
            <a:r>
              <a:rPr lang="en-US" altLang="en-US" sz="800" dirty="0"/>
              <a:t>Accident Costs:</a:t>
            </a:r>
          </a:p>
          <a:p>
            <a:pPr>
              <a:buFont typeface="Wingdings" panose="05000000000000000000" pitchFamily="2" charset="2"/>
              <a:buNone/>
              <a:defRPr/>
            </a:pPr>
            <a:r>
              <a:rPr lang="en-US" altLang="en-US" sz="800" dirty="0"/>
              <a:t>- Physical Damage - </a:t>
            </a:r>
            <a:r>
              <a:rPr lang="en-US" altLang="en-US" sz="800" dirty="0">
                <a:solidFill>
                  <a:srgbClr val="DADADA"/>
                </a:solidFill>
              </a:rPr>
              <a:t>Your Vehicle</a:t>
            </a:r>
            <a:endParaRPr lang="en-US" altLang="en-US" sz="800" dirty="0">
              <a:solidFill>
                <a:srgbClr val="114FFB"/>
              </a:solidFill>
            </a:endParaRPr>
          </a:p>
          <a:p>
            <a:pPr>
              <a:buFont typeface="Wingdings" panose="05000000000000000000" pitchFamily="2" charset="2"/>
              <a:buNone/>
              <a:defRPr/>
            </a:pPr>
            <a:r>
              <a:rPr lang="en-US" altLang="en-US" sz="800" dirty="0"/>
              <a:t>- Property Damage - </a:t>
            </a:r>
            <a:r>
              <a:rPr lang="en-US" altLang="en-US" sz="800" dirty="0">
                <a:solidFill>
                  <a:srgbClr val="DADADA"/>
                </a:solidFill>
              </a:rPr>
              <a:t>Destroyed Property</a:t>
            </a:r>
            <a:endParaRPr lang="en-US" altLang="en-US" sz="800" dirty="0">
              <a:solidFill>
                <a:srgbClr val="114FFB"/>
              </a:solidFill>
            </a:endParaRPr>
          </a:p>
          <a:p>
            <a:pPr>
              <a:buFont typeface="Wingdings" panose="05000000000000000000" pitchFamily="2" charset="2"/>
              <a:buNone/>
              <a:defRPr/>
            </a:pPr>
            <a:r>
              <a:rPr lang="en-US" altLang="en-US" sz="800" dirty="0"/>
              <a:t>- Medical Costs - </a:t>
            </a:r>
            <a:r>
              <a:rPr lang="en-US" altLang="en-US" sz="800" dirty="0">
                <a:solidFill>
                  <a:srgbClr val="DADADA"/>
                </a:solidFill>
              </a:rPr>
              <a:t>Yours &amp; Passengers</a:t>
            </a:r>
          </a:p>
          <a:p>
            <a:pPr>
              <a:buFont typeface="Wingdings" panose="05000000000000000000" pitchFamily="2" charset="2"/>
              <a:buNone/>
              <a:defRPr/>
            </a:pPr>
            <a:r>
              <a:rPr lang="en-US" altLang="en-US" sz="800" dirty="0"/>
              <a:t>- Liability Costs - </a:t>
            </a:r>
            <a:r>
              <a:rPr lang="en-US" altLang="en-US" sz="800" dirty="0">
                <a:solidFill>
                  <a:srgbClr val="DADADA"/>
                </a:solidFill>
              </a:rPr>
              <a:t>Other Vehicle(s) physical damage</a:t>
            </a:r>
          </a:p>
          <a:p>
            <a:pPr>
              <a:buFont typeface="Wingdings" panose="05000000000000000000" pitchFamily="2" charset="2"/>
              <a:buNone/>
              <a:defRPr/>
            </a:pPr>
            <a:r>
              <a:rPr lang="en-US" altLang="en-US" sz="800" dirty="0">
                <a:solidFill>
                  <a:srgbClr val="DADADA"/>
                </a:solidFill>
              </a:rPr>
              <a:t>- Other(s) injuries </a:t>
            </a:r>
            <a:r>
              <a:rPr lang="en-US" altLang="en-US" sz="800" dirty="0">
                <a:solidFill>
                  <a:srgbClr val="00FF00"/>
                </a:solidFill>
              </a:rPr>
              <a:t>$$$</a:t>
            </a:r>
          </a:p>
          <a:p>
            <a:pPr marL="173422" indent="-173422">
              <a:buFont typeface="Arial" panose="020B0604020202020204" pitchFamily="34" charset="0"/>
              <a:buChar char="•"/>
            </a:pPr>
            <a:endParaRPr lang="en-US" altLang="en-US" sz="800"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1494" indent="-289036" eaLnBrk="0" hangingPunct="0">
              <a:defRPr>
                <a:solidFill>
                  <a:schemeClr val="tx1"/>
                </a:solidFill>
                <a:latin typeface="Arial" panose="020B0604020202020204" pitchFamily="34" charset="0"/>
              </a:defRPr>
            </a:lvl2pPr>
            <a:lvl3pPr marL="1156145" indent="-231229" eaLnBrk="0" hangingPunct="0">
              <a:defRPr>
                <a:solidFill>
                  <a:schemeClr val="tx1"/>
                </a:solidFill>
                <a:latin typeface="Arial" panose="020B0604020202020204" pitchFamily="34" charset="0"/>
              </a:defRPr>
            </a:lvl3pPr>
            <a:lvl4pPr marL="1618602" indent="-231229" eaLnBrk="0" hangingPunct="0">
              <a:defRPr>
                <a:solidFill>
                  <a:schemeClr val="tx1"/>
                </a:solidFill>
                <a:latin typeface="Arial" panose="020B0604020202020204" pitchFamily="34" charset="0"/>
              </a:defRPr>
            </a:lvl4pPr>
            <a:lvl5pPr marL="2081060" indent="-231229" eaLnBrk="0" hangingPunct="0">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61A557-94BD-42B1-89B4-5BEC19C822EA}" type="slidenum">
              <a:rPr lang="en-US" altLang="en-US">
                <a:solidFill>
                  <a:srgbClr val="000000"/>
                </a:solidFill>
              </a:rPr>
              <a:pPr eaLnBrk="1" hangingPunct="1"/>
              <a:t>8</a:t>
            </a:fld>
            <a:endParaRPr lang="en-US" altLang="en-US" dirty="0">
              <a:solidFill>
                <a:srgbClr val="000000"/>
              </a:solidFill>
            </a:endParaRPr>
          </a:p>
        </p:txBody>
      </p:sp>
    </p:spTree>
    <p:extLst>
      <p:ext uri="{BB962C8B-B14F-4D97-AF65-F5344CB8AC3E}">
        <p14:creationId xmlns:p14="http://schemas.microsoft.com/office/powerpoint/2010/main" val="248867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t>Defensive Driving</a:t>
            </a:r>
            <a:r>
              <a:rPr lang="en-US" sz="800" dirty="0"/>
              <a:t> is essentially </a:t>
            </a:r>
            <a:r>
              <a:rPr lang="en-US" sz="800" i="1" dirty="0"/>
              <a:t>driving</a:t>
            </a:r>
            <a:r>
              <a:rPr lang="en-US" sz="800" dirty="0"/>
              <a:t> in a manner that utilizes safe </a:t>
            </a:r>
            <a:r>
              <a:rPr lang="en-US" sz="800" i="1" dirty="0"/>
              <a:t>driving</a:t>
            </a:r>
            <a:r>
              <a:rPr lang="en-US" sz="800" dirty="0"/>
              <a:t> strategies to enables motorists to address identified hazards in a predictable manner. These strategies go well beyond instruction on basic traffic laws and procedures.</a:t>
            </a:r>
          </a:p>
        </p:txBody>
      </p:sp>
      <p:sp>
        <p:nvSpPr>
          <p:cNvPr id="4" name="Slide Number Placeholder 3"/>
          <p:cNvSpPr>
            <a:spLocks noGrp="1"/>
          </p:cNvSpPr>
          <p:nvPr>
            <p:ph type="sldNum" sz="quarter" idx="10"/>
          </p:nvPr>
        </p:nvSpPr>
        <p:spPr/>
        <p:txBody>
          <a:bodyPr/>
          <a:lstStyle/>
          <a:p>
            <a:fld id="{1A61BC74-8FB8-44C8-9816-D37CBCF0CB0F}" type="slidenum">
              <a:rPr lang="en-US" smtClean="0"/>
              <a:t>9</a:t>
            </a:fld>
            <a:endParaRPr lang="en-US"/>
          </a:p>
        </p:txBody>
      </p:sp>
    </p:spTree>
    <p:extLst>
      <p:ext uri="{BB962C8B-B14F-4D97-AF65-F5344CB8AC3E}">
        <p14:creationId xmlns:p14="http://schemas.microsoft.com/office/powerpoint/2010/main" val="318655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2623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89D7651-889D-47B5-9CBC-8AEC0D225F93}" type="datetimeFigureOut">
              <a:rPr lang="en-US" altLang="en-US"/>
              <a:pPr/>
              <a:t>8/11/2015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FA7A125-EF7B-44B1-A0E7-92AFACC2E8E1}" type="slidenum">
              <a:rPr lang="en-US" altLang="en-US"/>
              <a:pPr/>
              <a:t>‹#›</a:t>
            </a:fld>
            <a:endParaRPr lang="en-US" altLang="en-US" dirty="0"/>
          </a:p>
        </p:txBody>
      </p:sp>
    </p:spTree>
    <p:extLst>
      <p:ext uri="{BB962C8B-B14F-4D97-AF65-F5344CB8AC3E}">
        <p14:creationId xmlns:p14="http://schemas.microsoft.com/office/powerpoint/2010/main" val="46562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1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2251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45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642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314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441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DAD430E-761D-49D3-8195-BAC294358074}" type="datetimeFigureOut">
              <a:rPr lang="en-US" altLang="en-US"/>
              <a:pPr/>
              <a:t>8/11/2015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2FFE1C7-2A19-4798-967F-EDB4AFD944BF}" type="slidenum">
              <a:rPr lang="en-US" altLang="en-US"/>
              <a:pPr/>
              <a:t>‹#›</a:t>
            </a:fld>
            <a:endParaRPr lang="en-US" altLang="en-US" dirty="0"/>
          </a:p>
        </p:txBody>
      </p:sp>
    </p:spTree>
    <p:extLst>
      <p:ext uri="{BB962C8B-B14F-4D97-AF65-F5344CB8AC3E}">
        <p14:creationId xmlns:p14="http://schemas.microsoft.com/office/powerpoint/2010/main" val="372522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 descr="ANR_slide_mast.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73405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B297C81-7300-4805-AFB6-287A9AB4AC7C}" type="datetimeFigureOut">
              <a:rPr lang="en-US" altLang="en-US"/>
              <a:pPr/>
              <a:t>8/11/2015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C148989-04F0-4985-B0EF-0C319E3140E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afety.ucanr.edu/Programs/Driver_Safet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afety.ucanr.edu/Programs/Driver_Safety/"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mailto:olharris@ucanr.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502" y="518920"/>
            <a:ext cx="7772400" cy="983893"/>
          </a:xfrm>
        </p:spPr>
        <p:txBody>
          <a:bodyPr rtlCol="0">
            <a:normAutofit/>
          </a:bodyPr>
          <a:lstStyle/>
          <a:p>
            <a:pPr eaLnBrk="1" fontAlgn="auto" hangingPunct="1">
              <a:spcAft>
                <a:spcPts val="0"/>
              </a:spcAft>
              <a:defRPr/>
            </a:pPr>
            <a:r>
              <a:rPr lang="en-US" b="1" dirty="0" smtClean="0">
                <a:ln>
                  <a:solidFill>
                    <a:schemeClr val="tx1"/>
                  </a:solidFill>
                </a:ln>
                <a:solidFill>
                  <a:schemeClr val="accent6">
                    <a:lumMod val="75000"/>
                  </a:schemeClr>
                </a:solidFill>
                <a:ea typeface="+mj-ea"/>
                <a:cs typeface="+mj-cs"/>
              </a:rPr>
              <a:t>Driver Safety</a:t>
            </a:r>
            <a:endParaRPr lang="en-US" b="1" dirty="0">
              <a:ln>
                <a:solidFill>
                  <a:schemeClr val="tx1"/>
                </a:solidFill>
              </a:ln>
              <a:solidFill>
                <a:schemeClr val="accent6">
                  <a:lumMod val="75000"/>
                </a:schemeClr>
              </a:solidFill>
              <a:ea typeface="+mj-ea"/>
              <a:cs typeface="+mj-cs"/>
            </a:endParaRPr>
          </a:p>
        </p:txBody>
      </p:sp>
      <p:sp>
        <p:nvSpPr>
          <p:cNvPr id="3" name="Subtitle 2"/>
          <p:cNvSpPr>
            <a:spLocks noGrp="1"/>
          </p:cNvSpPr>
          <p:nvPr>
            <p:ph type="subTitle" idx="1"/>
          </p:nvPr>
        </p:nvSpPr>
        <p:spPr>
          <a:xfrm>
            <a:off x="6987942" y="5507083"/>
            <a:ext cx="2010698" cy="383579"/>
          </a:xfrm>
        </p:spPr>
        <p:txBody>
          <a:bodyPr/>
          <a:lstStyle/>
          <a:p>
            <a:pPr algn="l" eaLnBrk="1" hangingPunct="1"/>
            <a:r>
              <a:rPr lang="en-US" altLang="en-US" sz="1600" dirty="0" smtClean="0">
                <a:solidFill>
                  <a:srgbClr val="898989"/>
                </a:solidFill>
              </a:rPr>
              <a:t>UC ANR EH&amp;S</a:t>
            </a:r>
          </a:p>
        </p:txBody>
      </p:sp>
      <p:pic>
        <p:nvPicPr>
          <p:cNvPr id="4" name="Picture 3"/>
          <p:cNvPicPr>
            <a:picLocks noChangeAspect="1"/>
          </p:cNvPicPr>
          <p:nvPr/>
        </p:nvPicPr>
        <p:blipFill>
          <a:blip r:embed="rId3"/>
          <a:stretch>
            <a:fillRect/>
          </a:stretch>
        </p:blipFill>
        <p:spPr>
          <a:xfrm>
            <a:off x="2048888" y="1569067"/>
            <a:ext cx="4803627" cy="30775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400" b="1" dirty="0" smtClean="0">
                <a:solidFill>
                  <a:srgbClr val="0070C0"/>
                </a:solidFill>
              </a:rPr>
              <a:t>	</a:t>
            </a:r>
            <a:r>
              <a:rPr lang="en-US" altLang="en-US" sz="2000" b="1" dirty="0" smtClean="0">
                <a:solidFill>
                  <a:srgbClr val="0070C0"/>
                </a:solidFill>
              </a:rPr>
              <a:t>Tips to Follow</a:t>
            </a: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marL="0" indent="0">
              <a:lnSpc>
                <a:spcPct val="80000"/>
              </a:lnSpc>
              <a:buNone/>
            </a:pPr>
            <a:endParaRPr lang="en-US" altLang="en-US" sz="2000" dirty="0" smtClean="0"/>
          </a:p>
        </p:txBody>
      </p:sp>
      <p:graphicFrame>
        <p:nvGraphicFramePr>
          <p:cNvPr id="7" name="Table 6"/>
          <p:cNvGraphicFramePr>
            <a:graphicFrameLocks noGrp="1"/>
          </p:cNvGraphicFramePr>
          <p:nvPr>
            <p:extLst>
              <p:ext uri="{D42A27DB-BD31-4B8C-83A1-F6EECF244321}">
                <p14:modId xmlns:p14="http://schemas.microsoft.com/office/powerpoint/2010/main" val="3759485946"/>
              </p:ext>
            </p:extLst>
          </p:nvPr>
        </p:nvGraphicFramePr>
        <p:xfrm>
          <a:off x="558264" y="1166912"/>
          <a:ext cx="7979344" cy="4608097"/>
        </p:xfrm>
        <a:graphic>
          <a:graphicData uri="http://schemas.openxmlformats.org/drawingml/2006/table">
            <a:tbl>
              <a:tblPr firstRow="1" bandRow="1">
                <a:tableStyleId>{5C22544A-7EE6-4342-B048-85BDC9FD1C3A}</a:tableStyleId>
              </a:tblPr>
              <a:tblGrid>
                <a:gridCol w="3989672"/>
                <a:gridCol w="3989672"/>
              </a:tblGrid>
              <a:tr h="955958">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altLang="en-US" sz="10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400" dirty="0" smtClean="0">
                          <a:solidFill>
                            <a:srgbClr val="92D050"/>
                          </a:solidFill>
                        </a:rPr>
                        <a:t>10 Driver Safety Tips that Avoid Accidents </a:t>
                      </a:r>
                    </a:p>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1400" dirty="0" smtClean="0"/>
                        <a:t>(Source: How Stuff Works)</a:t>
                      </a:r>
                    </a:p>
                  </a:txBody>
                  <a:tcPr/>
                </a:tc>
                <a:tc hMerge="1">
                  <a:txBody>
                    <a:bodyPr/>
                    <a:lstStyle/>
                    <a:p>
                      <a:endParaRPr lang="en-US" dirty="0"/>
                    </a:p>
                  </a:txBody>
                  <a:tcPr/>
                </a:tc>
              </a:tr>
              <a:tr h="665820">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Avoid Distractions</a:t>
                      </a:r>
                    </a:p>
                  </a:txBody>
                  <a:tcPr/>
                </a:tc>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Keep your Vehicle Maintained</a:t>
                      </a:r>
                    </a:p>
                  </a:txBody>
                  <a:tcPr/>
                </a:tc>
              </a:tr>
              <a:tr h="759795">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Practice Defensive Driving</a:t>
                      </a:r>
                    </a:p>
                  </a:txBody>
                  <a:tcPr/>
                </a:tc>
                <a:tc>
                  <a:txBody>
                    <a:bodyPr/>
                    <a:lstStyle/>
                    <a:p>
                      <a:pPr marL="285750" indent="-285750" algn="ctr">
                        <a:lnSpc>
                          <a:spcPct val="200000"/>
                        </a:lnSpc>
                        <a:buFont typeface="Wingdings" panose="05000000000000000000" pitchFamily="2" charset="2"/>
                        <a:buChar char="ü"/>
                      </a:pPr>
                      <a:r>
                        <a:rPr lang="en-US" dirty="0" smtClean="0"/>
                        <a:t>Don’t Speed</a:t>
                      </a:r>
                      <a:endParaRPr lang="en-US" dirty="0"/>
                    </a:p>
                  </a:txBody>
                  <a:tcPr/>
                </a:tc>
              </a:tr>
              <a:tr h="739801">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Be Aware/Anticipate Others Actions</a:t>
                      </a:r>
                    </a:p>
                  </a:txBody>
                  <a:tcPr/>
                </a:tc>
                <a:tc>
                  <a:txBody>
                    <a:bodyPr/>
                    <a:lstStyle/>
                    <a:p>
                      <a:pPr marL="285750" indent="-285750" algn="ctr">
                        <a:lnSpc>
                          <a:spcPct val="200000"/>
                        </a:lnSpc>
                        <a:buFont typeface="Wingdings" panose="05000000000000000000" pitchFamily="2" charset="2"/>
                        <a:buChar char="ü"/>
                      </a:pPr>
                      <a:r>
                        <a:rPr lang="en-US" dirty="0" smtClean="0"/>
                        <a:t>Wear</a:t>
                      </a:r>
                      <a:r>
                        <a:rPr lang="en-US" baseline="0" dirty="0" smtClean="0"/>
                        <a:t> your Seatbelts</a:t>
                      </a:r>
                      <a:endParaRPr lang="en-US" dirty="0"/>
                    </a:p>
                  </a:txBody>
                  <a:tcPr/>
                </a:tc>
              </a:tr>
              <a:tr h="749798">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Don’t Follow Too Closely</a:t>
                      </a:r>
                    </a:p>
                  </a:txBody>
                  <a:tcPr/>
                </a:tc>
                <a:tc>
                  <a:txBody>
                    <a:bodyPr/>
                    <a:lstStyle/>
                    <a:p>
                      <a:pPr marL="285750" indent="-285750" algn="ctr">
                        <a:lnSpc>
                          <a:spcPct val="200000"/>
                        </a:lnSpc>
                        <a:buFont typeface="Wingdings" panose="05000000000000000000" pitchFamily="2" charset="2"/>
                        <a:buChar char="ü"/>
                      </a:pPr>
                      <a:r>
                        <a:rPr lang="en-US" dirty="0" smtClean="0"/>
                        <a:t>Don’t Drive Drowsy</a:t>
                      </a:r>
                      <a:endParaRPr lang="en-US" dirty="0"/>
                    </a:p>
                  </a:txBody>
                  <a:tcPr/>
                </a:tc>
              </a:tr>
              <a:tr h="736925">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Be Extra Cautious in Poor Conditions</a:t>
                      </a:r>
                    </a:p>
                  </a:txBody>
                  <a:tcPr/>
                </a:tc>
                <a:tc>
                  <a:txBody>
                    <a:bodyPr/>
                    <a:lstStyle/>
                    <a:p>
                      <a:pPr marL="285750" indent="-285750" algn="ctr">
                        <a:lnSpc>
                          <a:spcPct val="200000"/>
                        </a:lnSpc>
                        <a:buFont typeface="Wingdings" panose="05000000000000000000" pitchFamily="2" charset="2"/>
                        <a:buChar char="ü"/>
                      </a:pPr>
                      <a:r>
                        <a:rPr lang="en-US" dirty="0" smtClean="0"/>
                        <a:t>Don’t Drink and Drive</a:t>
                      </a:r>
                      <a:endParaRPr lang="en-US" dirty="0"/>
                    </a:p>
                  </a:txBody>
                  <a:tcPr/>
                </a:tc>
              </a:tr>
            </a:tbl>
          </a:graphicData>
        </a:graphic>
      </p:graphicFrame>
      <p:pic>
        <p:nvPicPr>
          <p:cNvPr id="2" name="Picture 1"/>
          <p:cNvPicPr>
            <a:picLocks noChangeAspect="1"/>
          </p:cNvPicPr>
          <p:nvPr/>
        </p:nvPicPr>
        <p:blipFill>
          <a:blip r:embed="rId3"/>
          <a:stretch>
            <a:fillRect/>
          </a:stretch>
        </p:blipFill>
        <p:spPr>
          <a:xfrm>
            <a:off x="7632834" y="0"/>
            <a:ext cx="1524768" cy="1174282"/>
          </a:xfrm>
          <a:prstGeom prst="rect">
            <a:avLst/>
          </a:prstGeom>
        </p:spPr>
      </p:pic>
    </p:spTree>
    <p:extLst>
      <p:ext uri="{BB962C8B-B14F-4D97-AF65-F5344CB8AC3E}">
        <p14:creationId xmlns:p14="http://schemas.microsoft.com/office/powerpoint/2010/main" val="7037098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000" b="1" dirty="0">
                <a:solidFill>
                  <a:srgbClr val="0070C0"/>
                </a:solidFill>
              </a:rPr>
              <a:t>	</a:t>
            </a:r>
            <a:r>
              <a:rPr lang="en-US" altLang="en-US" sz="2000" b="1" dirty="0" smtClean="0">
                <a:solidFill>
                  <a:srgbClr val="0070C0"/>
                </a:solidFill>
              </a:rPr>
              <a:t>Safety Soup—Acronyms</a:t>
            </a:r>
            <a:endParaRPr lang="en-US" altLang="en-US" sz="2400" b="1" dirty="0" smtClean="0">
              <a:solidFill>
                <a:srgbClr val="0070C0"/>
              </a:solidFill>
            </a:endParaRP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marL="0" indent="0">
              <a:lnSpc>
                <a:spcPct val="80000"/>
              </a:lnSpc>
              <a:buNone/>
            </a:pPr>
            <a:endParaRPr lang="en-US" altLang="en-US" sz="2000" dirty="0" smtClean="0"/>
          </a:p>
        </p:txBody>
      </p:sp>
      <p:pic>
        <p:nvPicPr>
          <p:cNvPr id="2" name="Picture 1"/>
          <p:cNvPicPr>
            <a:picLocks noChangeAspect="1"/>
          </p:cNvPicPr>
          <p:nvPr/>
        </p:nvPicPr>
        <p:blipFill>
          <a:blip r:embed="rId3"/>
          <a:stretch>
            <a:fillRect/>
          </a:stretch>
        </p:blipFill>
        <p:spPr>
          <a:xfrm>
            <a:off x="202200" y="1313547"/>
            <a:ext cx="3350719" cy="3145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4"/>
          <a:stretch>
            <a:fillRect/>
          </a:stretch>
        </p:blipFill>
        <p:spPr>
          <a:xfrm>
            <a:off x="5950868" y="2714322"/>
            <a:ext cx="2990932" cy="3145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5"/>
          <a:stretch>
            <a:fillRect/>
          </a:stretch>
        </p:blipFill>
        <p:spPr>
          <a:xfrm>
            <a:off x="3363156" y="1950318"/>
            <a:ext cx="2587712" cy="3145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983657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000" b="1" dirty="0">
                <a:solidFill>
                  <a:srgbClr val="0070C0"/>
                </a:solidFill>
              </a:rPr>
              <a:t>	</a:t>
            </a:r>
            <a:r>
              <a:rPr lang="en-US" altLang="en-US" sz="2000" b="1" dirty="0" smtClean="0">
                <a:solidFill>
                  <a:srgbClr val="0070C0"/>
                </a:solidFill>
              </a:rPr>
              <a:t>Pre-Trip Inspection &amp; Walk Around</a:t>
            </a:r>
            <a:endParaRPr lang="en-US" altLang="en-US" sz="2400" b="1" dirty="0" smtClean="0">
              <a:solidFill>
                <a:srgbClr val="0070C0"/>
              </a:solidFill>
            </a:endParaRP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marL="0" indent="0">
              <a:lnSpc>
                <a:spcPct val="80000"/>
              </a:lnSpc>
              <a:buNone/>
            </a:pPr>
            <a:endParaRPr lang="en-US" altLang="en-US" sz="2000" dirty="0" smtClean="0"/>
          </a:p>
        </p:txBody>
      </p:sp>
      <p:pic>
        <p:nvPicPr>
          <p:cNvPr id="3" name="Picture 2"/>
          <p:cNvPicPr>
            <a:picLocks noChangeAspect="1"/>
          </p:cNvPicPr>
          <p:nvPr/>
        </p:nvPicPr>
        <p:blipFill>
          <a:blip r:embed="rId3"/>
          <a:stretch>
            <a:fillRect/>
          </a:stretch>
        </p:blipFill>
        <p:spPr>
          <a:xfrm>
            <a:off x="3243714" y="1484077"/>
            <a:ext cx="5711003" cy="3869357"/>
          </a:xfrm>
          <a:prstGeom prst="rect">
            <a:avLst/>
          </a:prstGeom>
        </p:spPr>
      </p:pic>
      <p:sp>
        <p:nvSpPr>
          <p:cNvPr id="4" name="TextBox 3"/>
          <p:cNvSpPr txBox="1"/>
          <p:nvPr/>
        </p:nvSpPr>
        <p:spPr>
          <a:xfrm>
            <a:off x="333661" y="1381487"/>
            <a:ext cx="2910053"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Pre-trip Walk Around</a:t>
            </a:r>
            <a:endParaRPr lang="en-US" dirty="0"/>
          </a:p>
          <a:p>
            <a:pPr marL="742950" lvl="1" indent="-285750">
              <a:buFont typeface="Courier New" panose="02070309020205020404" pitchFamily="49" charset="0"/>
              <a:buChar char="o"/>
            </a:pPr>
            <a:r>
              <a:rPr lang="en-US" dirty="0" smtClean="0"/>
              <a:t>windows, mirrors</a:t>
            </a:r>
          </a:p>
          <a:p>
            <a:pPr marL="742950" lvl="1" indent="-285750">
              <a:buFont typeface="Courier New" panose="02070309020205020404" pitchFamily="49" charset="0"/>
              <a:buChar char="o"/>
            </a:pPr>
            <a:r>
              <a:rPr lang="en-US" dirty="0" smtClean="0"/>
              <a:t>lights, tires, fluids</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r>
              <a:rPr lang="en-US" dirty="0" smtClean="0"/>
              <a:t>Inside the Vehicle</a:t>
            </a:r>
          </a:p>
          <a:p>
            <a:pPr marL="742950" lvl="1" indent="-285750">
              <a:buFont typeface="Courier New" panose="02070309020205020404" pitchFamily="49" charset="0"/>
              <a:buChar char="o"/>
            </a:pPr>
            <a:r>
              <a:rPr lang="en-US" dirty="0" smtClean="0"/>
              <a:t>adjust to driver</a:t>
            </a:r>
          </a:p>
          <a:p>
            <a:pPr marL="742950" lvl="1" indent="-285750">
              <a:buFont typeface="Courier New" panose="02070309020205020404" pitchFamily="49" charset="0"/>
              <a:buChar char="o"/>
            </a:pPr>
            <a:r>
              <a:rPr lang="en-US" dirty="0" smtClean="0"/>
              <a:t>check gauges</a:t>
            </a:r>
          </a:p>
          <a:p>
            <a:pPr marL="742950" lvl="1" indent="-285750">
              <a:buFont typeface="Courier New" panose="02070309020205020404" pitchFamily="49" charset="0"/>
              <a:buChar char="o"/>
            </a:pPr>
            <a:r>
              <a:rPr lang="en-US" dirty="0"/>
              <a:t>g</a:t>
            </a:r>
            <a:r>
              <a:rPr lang="en-US" dirty="0" smtClean="0"/>
              <a:t>as ½ tank full</a:t>
            </a:r>
          </a:p>
          <a:p>
            <a:pPr marL="742950" lvl="1" indent="-285750">
              <a:buFont typeface="Courier New" panose="02070309020205020404" pitchFamily="49" charset="0"/>
              <a:buChar char="o"/>
            </a:pPr>
            <a:r>
              <a:rPr lang="en-US" dirty="0"/>
              <a:t>s</a:t>
            </a:r>
            <a:r>
              <a:rPr lang="en-US" dirty="0" smtClean="0"/>
              <a:t>ettings in advance</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r>
              <a:rPr lang="en-US" dirty="0" smtClean="0"/>
              <a:t>Prepare mentally</a:t>
            </a:r>
          </a:p>
          <a:p>
            <a:pPr marL="742950" lvl="1" indent="-285750">
              <a:buFont typeface="Courier New" panose="02070309020205020404" pitchFamily="49" charset="0"/>
              <a:buChar char="o"/>
            </a:pPr>
            <a:r>
              <a:rPr lang="en-US" dirty="0" smtClean="0"/>
              <a:t>distractions minimal</a:t>
            </a:r>
          </a:p>
          <a:p>
            <a:pPr marL="742950" lvl="1" indent="-285750">
              <a:buFont typeface="Courier New" panose="02070309020205020404" pitchFamily="49" charset="0"/>
              <a:buChar char="o"/>
            </a:pPr>
            <a:r>
              <a:rPr lang="en-US" dirty="0" smtClean="0"/>
              <a:t>mentally ready</a:t>
            </a:r>
          </a:p>
          <a:p>
            <a:pPr marL="742950" lvl="1" indent="-285750">
              <a:buFont typeface="Courier New" panose="02070309020205020404" pitchFamily="49" charset="0"/>
              <a:buChar char="o"/>
            </a:pPr>
            <a:r>
              <a:rPr lang="en-US" dirty="0" smtClean="0"/>
              <a:t>stress/emotion/</a:t>
            </a:r>
          </a:p>
          <a:p>
            <a:pPr lvl="1"/>
            <a:r>
              <a:rPr lang="en-US" dirty="0"/>
              <a:t>	</a:t>
            </a:r>
            <a:r>
              <a:rPr lang="en-US" dirty="0" smtClean="0"/>
              <a:t>attitude</a:t>
            </a:r>
          </a:p>
          <a:p>
            <a:pPr marL="742950" lvl="1" indent="-285750">
              <a:buFont typeface="Courier New" panose="02070309020205020404" pitchFamily="49" charset="0"/>
              <a:buChar char="o"/>
            </a:pPr>
            <a:r>
              <a:rPr lang="en-US" dirty="0" smtClean="0"/>
              <a:t>drowsiness/fatigue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46863">
            <a:off x="4932735" y="2506060"/>
            <a:ext cx="1552776" cy="1164582"/>
          </a:xfrm>
          <a:prstGeom prst="rect">
            <a:avLst/>
          </a:prstGeom>
          <a:ln>
            <a:noFill/>
          </a:ln>
          <a:effectLst>
            <a:softEdge rad="112500"/>
          </a:effectLst>
        </p:spPr>
      </p:pic>
    </p:spTree>
    <p:extLst>
      <p:ext uri="{BB962C8B-B14F-4D97-AF65-F5344CB8AC3E}">
        <p14:creationId xmlns:p14="http://schemas.microsoft.com/office/powerpoint/2010/main" val="10689522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000" b="1" dirty="0">
                <a:solidFill>
                  <a:srgbClr val="0070C0"/>
                </a:solidFill>
              </a:rPr>
              <a:t>	</a:t>
            </a:r>
            <a:r>
              <a:rPr lang="en-US" altLang="en-US" sz="2000" b="1" dirty="0" smtClean="0">
                <a:solidFill>
                  <a:srgbClr val="0070C0"/>
                </a:solidFill>
              </a:rPr>
              <a:t>The Bigger Picture</a:t>
            </a:r>
            <a:endParaRPr lang="en-US" altLang="en-US" sz="2400" b="1" dirty="0" smtClean="0">
              <a:solidFill>
                <a:srgbClr val="0070C0"/>
              </a:solidFill>
            </a:endParaRP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marL="0" indent="0">
              <a:lnSpc>
                <a:spcPct val="80000"/>
              </a:lnSpc>
              <a:buNone/>
            </a:pPr>
            <a:endParaRPr lang="en-US" altLang="en-US" sz="2000" dirty="0" smtClean="0"/>
          </a:p>
        </p:txBody>
      </p:sp>
      <p:graphicFrame>
        <p:nvGraphicFramePr>
          <p:cNvPr id="2" name="Diagram 1"/>
          <p:cNvGraphicFramePr/>
          <p:nvPr>
            <p:extLst>
              <p:ext uri="{D42A27DB-BD31-4B8C-83A1-F6EECF244321}">
                <p14:modId xmlns:p14="http://schemas.microsoft.com/office/powerpoint/2010/main" val="779122412"/>
              </p:ext>
            </p:extLst>
          </p:nvPr>
        </p:nvGraphicFramePr>
        <p:xfrm>
          <a:off x="324035" y="1186314"/>
          <a:ext cx="8473455" cy="459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4390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000" b="1" dirty="0">
                <a:solidFill>
                  <a:srgbClr val="0070C0"/>
                </a:solidFill>
              </a:rPr>
              <a:t>	</a:t>
            </a:r>
            <a:r>
              <a:rPr lang="en-US" altLang="en-US" sz="2000" b="1" dirty="0" smtClean="0">
                <a:solidFill>
                  <a:srgbClr val="0070C0"/>
                </a:solidFill>
              </a:rPr>
              <a:t>Risk Reduction Checklist</a:t>
            </a:r>
            <a:endParaRPr lang="en-US" altLang="en-US" sz="2400" b="1" dirty="0" smtClean="0">
              <a:solidFill>
                <a:srgbClr val="0070C0"/>
              </a:solidFill>
            </a:endParaRPr>
          </a:p>
        </p:txBody>
      </p:sp>
      <p:sp>
        <p:nvSpPr>
          <p:cNvPr id="4" name="TextBox 3"/>
          <p:cNvSpPr txBox="1"/>
          <p:nvPr/>
        </p:nvSpPr>
        <p:spPr>
          <a:xfrm>
            <a:off x="368939" y="1179413"/>
            <a:ext cx="8184697" cy="5078313"/>
          </a:xfrm>
          <a:prstGeom prst="rect">
            <a:avLst/>
          </a:prstGeom>
          <a:noFill/>
        </p:spPr>
        <p:txBody>
          <a:bodyPr wrap="square" rtlCol="0">
            <a:spAutoFit/>
          </a:bodyPr>
          <a:lstStyle/>
          <a:p>
            <a:r>
              <a:rPr lang="en-US" dirty="0" smtClean="0"/>
              <a:t>While Driving</a:t>
            </a:r>
          </a:p>
          <a:p>
            <a:endParaRPr lang="en-US" sz="800" dirty="0" smtClean="0"/>
          </a:p>
          <a:p>
            <a:pPr marL="285750" indent="-285750">
              <a:buFont typeface="Wingdings" panose="05000000000000000000" pitchFamily="2" charset="2"/>
              <a:buChar char="ü"/>
            </a:pPr>
            <a:r>
              <a:rPr lang="en-US" dirty="0"/>
              <a:t>V</a:t>
            </a:r>
            <a:r>
              <a:rPr lang="en-US" dirty="0" smtClean="0"/>
              <a:t>isual search</a:t>
            </a:r>
            <a:r>
              <a:rPr lang="en-US" dirty="0"/>
              <a:t>: </a:t>
            </a:r>
            <a:r>
              <a:rPr lang="en-US" dirty="0" smtClean="0"/>
              <a:t>look 10-15 seconds ahead for objects or conditions that could become a threat</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Have a plan: identify an alternate path of travel, and the level of traction available</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Never tailgate: always travel with an adequate cushion of space ahead</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Position your vehicle: with space to the sides and front with an escape route</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Obey all traffic controls/laws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Exercise the right-of-way rules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Drive defensively: try to predict the possible actions of other highway users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See and be seen: communicate your presence to others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Avoid sudden steering and braking movements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Avoid distractions and be a considerate driver</a:t>
            </a:r>
          </a:p>
          <a:p>
            <a:pPr marL="285750" indent="-285750">
              <a:buFont typeface="Arial" panose="020B0604020202020204" pitchFamily="34" charset="0"/>
              <a:buChar char="•"/>
            </a:pPr>
            <a:endParaRPr lang="en-US" dirty="0" smtClean="0"/>
          </a:p>
        </p:txBody>
      </p:sp>
      <p:pic>
        <p:nvPicPr>
          <p:cNvPr id="6" name="Picture 5"/>
          <p:cNvPicPr>
            <a:picLocks noChangeAspect="1"/>
          </p:cNvPicPr>
          <p:nvPr/>
        </p:nvPicPr>
        <p:blipFill>
          <a:blip r:embed="rId3"/>
          <a:stretch>
            <a:fillRect/>
          </a:stretch>
        </p:blipFill>
        <p:spPr>
          <a:xfrm>
            <a:off x="7446485" y="210631"/>
            <a:ext cx="1240315" cy="1124552"/>
          </a:xfrm>
          <a:prstGeom prst="rect">
            <a:avLst/>
          </a:prstGeom>
        </p:spPr>
      </p:pic>
    </p:spTree>
    <p:extLst>
      <p:ext uri="{BB962C8B-B14F-4D97-AF65-F5344CB8AC3E}">
        <p14:creationId xmlns:p14="http://schemas.microsoft.com/office/powerpoint/2010/main" val="39835439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0" y="320160"/>
            <a:ext cx="3799604" cy="823380"/>
          </a:xfrm>
        </p:spPr>
        <p:txBody>
          <a:bodyPr/>
          <a:lstStyle/>
          <a:p>
            <a:pPr eaLnBrk="1" hangingPunct="1"/>
            <a:r>
              <a:rPr lang="en-US" altLang="en-US" sz="2400" dirty="0" smtClean="0">
                <a:solidFill>
                  <a:srgbClr val="0070C0"/>
                </a:solidFill>
              </a:rPr>
              <a:t>Safe Driver Resources: </a:t>
            </a:r>
            <a:br>
              <a:rPr lang="en-US" altLang="en-US" sz="2400" dirty="0" smtClean="0">
                <a:solidFill>
                  <a:srgbClr val="0070C0"/>
                </a:solidFill>
              </a:rPr>
            </a:br>
            <a:r>
              <a:rPr lang="en-US" altLang="en-US" sz="2400" dirty="0" smtClean="0">
                <a:solidFill>
                  <a:srgbClr val="0070C0"/>
                </a:solidFill>
              </a:rPr>
              <a:t>	</a:t>
            </a:r>
            <a:r>
              <a:rPr lang="en-US" altLang="en-US" dirty="0" smtClean="0">
                <a:solidFill>
                  <a:srgbClr val="0070C0"/>
                </a:solidFill>
              </a:rPr>
              <a:t>ANR Driver Safety Webpage</a:t>
            </a:r>
            <a:endParaRPr lang="en-US" altLang="en-US" sz="2400" dirty="0" smtClean="0">
              <a:solidFill>
                <a:srgbClr val="0070C0"/>
              </a:solidFill>
            </a:endParaRPr>
          </a:p>
        </p:txBody>
      </p:sp>
      <p:pic>
        <p:nvPicPr>
          <p:cNvPr id="12" name="Picture 11"/>
          <p:cNvPicPr>
            <a:picLocks noChangeAspect="1"/>
          </p:cNvPicPr>
          <p:nvPr/>
        </p:nvPicPr>
        <p:blipFill>
          <a:blip r:embed="rId3"/>
          <a:stretch>
            <a:fillRect/>
          </a:stretch>
        </p:blipFill>
        <p:spPr>
          <a:xfrm>
            <a:off x="4556285" y="411001"/>
            <a:ext cx="4315114" cy="53342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5" name="Text Placeholder 7"/>
          <p:cNvSpPr>
            <a:spLocks noGrp="1"/>
          </p:cNvSpPr>
          <p:nvPr>
            <p:ph type="body" sz="half" idx="2"/>
          </p:nvPr>
        </p:nvSpPr>
        <p:spPr>
          <a:xfrm>
            <a:off x="579890" y="1374545"/>
            <a:ext cx="3691167" cy="4298950"/>
          </a:xfrm>
        </p:spPr>
        <p:txBody>
          <a:bodyPr/>
          <a:lstStyle/>
          <a:p>
            <a:pPr marL="285750" indent="-285750">
              <a:buFont typeface="Arial" panose="020B0604020202020204" pitchFamily="34" charset="0"/>
              <a:buChar char="•"/>
            </a:pPr>
            <a:r>
              <a:rPr lang="en-US" altLang="en-US" sz="1800" dirty="0">
                <a:hlinkClick r:id="rId4"/>
              </a:rPr>
              <a:t>http://safety.ucanr.edu/Programs/Driver_Safety</a:t>
            </a:r>
            <a:r>
              <a:rPr lang="en-US" altLang="en-US" sz="1800" dirty="0" smtClean="0">
                <a:hlinkClick r:id="rId4"/>
              </a:rPr>
              <a:t>/</a:t>
            </a:r>
            <a:endParaRPr lang="en-US" altLang="en-US" sz="1800" dirty="0" smtClean="0"/>
          </a:p>
          <a:p>
            <a:pPr marL="285750" indent="-285750">
              <a:buFont typeface="Arial" panose="020B0604020202020204" pitchFamily="34" charset="0"/>
              <a:buChar char="•"/>
            </a:pPr>
            <a:endParaRPr lang="en-US" altLang="en-US" sz="1000" dirty="0"/>
          </a:p>
          <a:p>
            <a:pPr marL="285750" indent="-285750" eaLnBrk="1" hangingPunct="1">
              <a:buFont typeface="Arial" panose="020B0604020202020204" pitchFamily="34" charset="0"/>
              <a:buChar char="•"/>
            </a:pPr>
            <a:r>
              <a:rPr lang="en-US" altLang="en-US" sz="1800" dirty="0" smtClean="0"/>
              <a:t>Vehicle Insurance &amp; Incident Reporting Packet</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Drive Safely Work Week Materials</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Safe Driver Resources</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Safety Notes</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Videos/Media for loan</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Safe Driver Training –</a:t>
            </a:r>
            <a:r>
              <a:rPr lang="en-US" altLang="en-US" sz="1800" i="1" dirty="0" smtClean="0"/>
              <a:t> LMS courses, UCD login required</a:t>
            </a:r>
          </a:p>
          <a:p>
            <a:pPr marL="285750" indent="-285750" eaLnBrk="1" hangingPunct="1">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808360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0811786">
            <a:off x="6628269" y="1550305"/>
            <a:ext cx="2030726" cy="2690796"/>
          </a:xfrm>
          <a:prstGeom prst="rect">
            <a:avLst/>
          </a:prstGeom>
          <a:ln>
            <a:solidFill>
              <a:schemeClr val="accent1"/>
            </a:solidFill>
          </a:ln>
          <a:effectLst>
            <a:innerShdw blurRad="63500" dist="50800" dir="2700000">
              <a:prstClr val="black">
                <a:alpha val="50000"/>
              </a:prstClr>
            </a:innerShdw>
          </a:effectLst>
        </p:spPr>
      </p:pic>
      <p:pic>
        <p:nvPicPr>
          <p:cNvPr id="6" name="Picture 5"/>
          <p:cNvPicPr>
            <a:picLocks noChangeAspect="1"/>
          </p:cNvPicPr>
          <p:nvPr/>
        </p:nvPicPr>
        <p:blipFill>
          <a:blip r:embed="rId4"/>
          <a:stretch>
            <a:fillRect/>
          </a:stretch>
        </p:blipFill>
        <p:spPr>
          <a:xfrm rot="20789442">
            <a:off x="6314101" y="2533024"/>
            <a:ext cx="2117391" cy="2826681"/>
          </a:xfrm>
          <a:prstGeom prst="rect">
            <a:avLst/>
          </a:prstGeom>
          <a:ln>
            <a:solidFill>
              <a:schemeClr val="accent1"/>
            </a:solidFill>
          </a:ln>
          <a:effectLst>
            <a:innerShdw blurRad="63500" dist="50800" dir="2700000">
              <a:prstClr val="black">
                <a:alpha val="50000"/>
              </a:prstClr>
            </a:innerShdw>
          </a:effectLst>
        </p:spPr>
      </p:pic>
      <p:pic>
        <p:nvPicPr>
          <p:cNvPr id="7" name="Picture 6"/>
          <p:cNvPicPr>
            <a:picLocks noChangeAspect="1"/>
          </p:cNvPicPr>
          <p:nvPr/>
        </p:nvPicPr>
        <p:blipFill>
          <a:blip r:embed="rId5"/>
          <a:stretch>
            <a:fillRect/>
          </a:stretch>
        </p:blipFill>
        <p:spPr>
          <a:xfrm rot="634696">
            <a:off x="611013" y="1505148"/>
            <a:ext cx="2044432" cy="2787546"/>
          </a:xfrm>
          <a:prstGeom prst="rect">
            <a:avLst/>
          </a:prstGeom>
          <a:ln>
            <a:solidFill>
              <a:schemeClr val="accent1"/>
            </a:solidFill>
          </a:ln>
          <a:effectLst>
            <a:innerShdw blurRad="63500" dist="50800" dir="2700000">
              <a:prstClr val="black">
                <a:alpha val="50000"/>
              </a:prstClr>
            </a:innerShdw>
          </a:effectLst>
        </p:spPr>
      </p:pic>
      <p:pic>
        <p:nvPicPr>
          <p:cNvPr id="8" name="Picture 7"/>
          <p:cNvPicPr>
            <a:picLocks noChangeAspect="1"/>
          </p:cNvPicPr>
          <p:nvPr/>
        </p:nvPicPr>
        <p:blipFill>
          <a:blip r:embed="rId6"/>
          <a:stretch>
            <a:fillRect/>
          </a:stretch>
        </p:blipFill>
        <p:spPr>
          <a:xfrm rot="681572">
            <a:off x="716580" y="2647632"/>
            <a:ext cx="2085791" cy="2741722"/>
          </a:xfrm>
          <a:prstGeom prst="rect">
            <a:avLst/>
          </a:prstGeom>
          <a:ln>
            <a:solidFill>
              <a:schemeClr val="accent1"/>
            </a:solidFill>
          </a:ln>
          <a:effectLst>
            <a:innerShdw blurRad="63500" dist="50800" dir="2700000">
              <a:prstClr val="black">
                <a:alpha val="50000"/>
              </a:prstClr>
            </a:innerShdw>
          </a:effectLst>
        </p:spPr>
      </p:pic>
      <p:pic>
        <p:nvPicPr>
          <p:cNvPr id="9" name="Picture 8"/>
          <p:cNvPicPr>
            <a:picLocks noChangeAspect="1"/>
          </p:cNvPicPr>
          <p:nvPr/>
        </p:nvPicPr>
        <p:blipFill>
          <a:blip r:embed="rId7"/>
          <a:stretch>
            <a:fillRect/>
          </a:stretch>
        </p:blipFill>
        <p:spPr>
          <a:xfrm>
            <a:off x="2767931" y="943530"/>
            <a:ext cx="3663497" cy="4922045"/>
          </a:xfrm>
          <a:prstGeom prst="rect">
            <a:avLst/>
          </a:prstGeom>
          <a:ln>
            <a:solidFill>
              <a:schemeClr val="accent1"/>
            </a:solidFill>
          </a:ln>
          <a:effectLst>
            <a:innerShdw blurRad="63500" dist="50800" dir="2700000">
              <a:prstClr val="black">
                <a:alpha val="50000"/>
              </a:prstClr>
            </a:innerShdw>
          </a:effectLst>
        </p:spPr>
      </p:pic>
      <p:sp>
        <p:nvSpPr>
          <p:cNvPr id="10" name="Title 6"/>
          <p:cNvSpPr>
            <a:spLocks noGrp="1"/>
          </p:cNvSpPr>
          <p:nvPr>
            <p:ph type="title"/>
          </p:nvPr>
        </p:nvSpPr>
        <p:spPr>
          <a:xfrm>
            <a:off x="648141" y="307716"/>
            <a:ext cx="3980046" cy="862731"/>
          </a:xfrm>
        </p:spPr>
        <p:txBody>
          <a:bodyPr/>
          <a:lstStyle/>
          <a:p>
            <a:pPr eaLnBrk="1" hangingPunct="1"/>
            <a:r>
              <a:rPr lang="en-US" altLang="en-US" sz="2400" dirty="0" smtClean="0">
                <a:solidFill>
                  <a:srgbClr val="0070C0"/>
                </a:solidFill>
              </a:rPr>
              <a:t>Safe Driver Resources: </a:t>
            </a:r>
            <a:br>
              <a:rPr lang="en-US" altLang="en-US" sz="2400" dirty="0" smtClean="0">
                <a:solidFill>
                  <a:srgbClr val="0070C0"/>
                </a:solidFill>
              </a:rPr>
            </a:br>
            <a:r>
              <a:rPr lang="en-US" altLang="en-US" sz="2400" dirty="0" smtClean="0">
                <a:solidFill>
                  <a:srgbClr val="0070C0"/>
                </a:solidFill>
              </a:rPr>
              <a:t>	</a:t>
            </a:r>
            <a:r>
              <a:rPr lang="en-US" altLang="en-US" dirty="0" smtClean="0">
                <a:solidFill>
                  <a:srgbClr val="0070C0"/>
                </a:solidFill>
              </a:rPr>
              <a:t>Safety Notes</a:t>
            </a:r>
            <a:endParaRPr lang="en-US" altLang="en-US" sz="2400" dirty="0" smtClean="0">
              <a:solidFill>
                <a:srgbClr val="0070C0"/>
              </a:solidFill>
            </a:endParaRPr>
          </a:p>
        </p:txBody>
      </p:sp>
    </p:spTree>
    <p:extLst>
      <p:ext uri="{BB962C8B-B14F-4D97-AF65-F5344CB8AC3E}">
        <p14:creationId xmlns:p14="http://schemas.microsoft.com/office/powerpoint/2010/main" val="1490679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028"/>
          <p:cNvSpPr>
            <a:spLocks noChangeArrowheads="1"/>
          </p:cNvSpPr>
          <p:nvPr/>
        </p:nvSpPr>
        <p:spPr bwMode="auto">
          <a:xfrm>
            <a:off x="211757" y="457200"/>
            <a:ext cx="8508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sz="2400" b="1" dirty="0" smtClean="0">
                <a:solidFill>
                  <a:srgbClr val="0070C0"/>
                </a:solidFill>
                <a:latin typeface="+mj-lt"/>
                <a:cs typeface="ＭＳ Ｐゴシック" charset="0"/>
              </a:rPr>
              <a:t>Reporting Auto Accidents </a:t>
            </a:r>
            <a:endParaRPr lang="en-US" sz="2400" b="1" dirty="0">
              <a:solidFill>
                <a:srgbClr val="0070C0"/>
              </a:solidFill>
              <a:latin typeface="+mj-lt"/>
              <a:cs typeface="ＭＳ Ｐゴシック" charset="0"/>
            </a:endParaRPr>
          </a:p>
        </p:txBody>
      </p:sp>
      <p:sp>
        <p:nvSpPr>
          <p:cNvPr id="2" name="Rectangle 1"/>
          <p:cNvSpPr/>
          <p:nvPr/>
        </p:nvSpPr>
        <p:spPr>
          <a:xfrm>
            <a:off x="288758" y="1004574"/>
            <a:ext cx="8584655" cy="4770537"/>
          </a:xfrm>
          <a:prstGeom prst="rect">
            <a:avLst/>
          </a:prstGeom>
        </p:spPr>
        <p:txBody>
          <a:bodyPr wrap="square">
            <a:spAutoFit/>
          </a:bodyPr>
          <a:lstStyle/>
          <a:p>
            <a:pPr eaLnBrk="1" hangingPunct="1"/>
            <a:r>
              <a:rPr lang="en-US" altLang="en-US" i="1" dirty="0" smtClean="0"/>
              <a:t>In an ANR owned- or leased vehicle:</a:t>
            </a:r>
          </a:p>
          <a:p>
            <a:pPr marL="285750" indent="-285750" eaLnBrk="1" hangingPunct="1">
              <a:buFont typeface="Arial" panose="020B0604020202020204" pitchFamily="34" charset="0"/>
              <a:buChar char="•"/>
            </a:pPr>
            <a:r>
              <a:rPr lang="en-US" altLang="en-US" dirty="0" smtClean="0"/>
              <a:t>There should be </a:t>
            </a:r>
            <a:r>
              <a:rPr lang="en-US" altLang="en-US" dirty="0"/>
              <a:t>a packet of information in each vehicle </a:t>
            </a:r>
            <a:r>
              <a:rPr lang="en-US" altLang="en-US" dirty="0" smtClean="0"/>
              <a:t>concerning </a:t>
            </a:r>
          </a:p>
          <a:p>
            <a:r>
              <a:rPr lang="en-US" altLang="en-US" dirty="0"/>
              <a:t>	</a:t>
            </a:r>
            <a:r>
              <a:rPr lang="en-US" altLang="en-US" dirty="0" smtClean="0"/>
              <a:t>insurance</a:t>
            </a:r>
            <a:r>
              <a:rPr lang="en-US" altLang="en-US" dirty="0"/>
              <a:t>, </a:t>
            </a:r>
            <a:r>
              <a:rPr lang="en-US" altLang="en-US" dirty="0" smtClean="0"/>
              <a:t>incident </a:t>
            </a:r>
            <a:r>
              <a:rPr lang="en-US" altLang="en-US" dirty="0"/>
              <a:t>reporting, and emergency </a:t>
            </a:r>
            <a:r>
              <a:rPr lang="en-US" altLang="en-US" dirty="0" smtClean="0"/>
              <a:t>services </a:t>
            </a:r>
            <a:r>
              <a:rPr lang="en-US" altLang="en-US" dirty="0" smtClean="0"/>
              <a:t>				</a:t>
            </a:r>
            <a:r>
              <a:rPr lang="en-US" altLang="en-US" sz="1600" dirty="0" smtClean="0"/>
              <a:t>(</a:t>
            </a:r>
            <a:r>
              <a:rPr lang="en-US" altLang="en-US" sz="1600" dirty="0" smtClean="0">
                <a:hlinkClick r:id="rId3"/>
              </a:rPr>
              <a:t>http://safety.ucanr.edu/Programs/Driver_Safety/</a:t>
            </a:r>
            <a:r>
              <a:rPr lang="en-US" altLang="en-US" sz="1600" dirty="0" smtClean="0"/>
              <a:t>)</a:t>
            </a:r>
            <a:endParaRPr lang="en-US" altLang="en-US" sz="1600" dirty="0" smtClean="0"/>
          </a:p>
          <a:p>
            <a:pPr marL="285750" indent="-285750" eaLnBrk="1" hangingPunct="1">
              <a:buFont typeface="Arial" panose="020B0604020202020204" pitchFamily="34" charset="0"/>
              <a:buChar char="•"/>
            </a:pPr>
            <a:r>
              <a:rPr lang="en-US" altLang="en-US" dirty="0" smtClean="0"/>
              <a:t>You </a:t>
            </a:r>
            <a:r>
              <a:rPr lang="en-US" altLang="en-US" dirty="0"/>
              <a:t>may provide the insurance certificate to the other driver or law </a:t>
            </a:r>
            <a:r>
              <a:rPr lang="en-US" altLang="en-US" dirty="0" smtClean="0"/>
              <a:t>enforcement</a:t>
            </a:r>
          </a:p>
          <a:p>
            <a:pPr marL="285750" indent="-285750" eaLnBrk="1" hangingPunct="1">
              <a:buFont typeface="Arial" panose="020B0604020202020204" pitchFamily="34" charset="0"/>
              <a:buChar char="•"/>
            </a:pPr>
            <a:r>
              <a:rPr lang="en-US" altLang="en-US" dirty="0" smtClean="0"/>
              <a:t>If </a:t>
            </a:r>
            <a:r>
              <a:rPr lang="en-US" altLang="en-US" dirty="0"/>
              <a:t>the vehicle cannot be safely driven, call the number on the Voyager </a:t>
            </a:r>
            <a:r>
              <a:rPr lang="en-US" altLang="en-US" dirty="0" smtClean="0"/>
              <a:t>fuel card </a:t>
            </a:r>
            <a:r>
              <a:rPr lang="en-US" altLang="en-US" dirty="0"/>
              <a:t>for roadside </a:t>
            </a:r>
            <a:r>
              <a:rPr lang="en-US" altLang="en-US" dirty="0" smtClean="0"/>
              <a:t>assistance.</a:t>
            </a:r>
          </a:p>
          <a:p>
            <a:endParaRPr lang="en-US" altLang="en-US" sz="800" dirty="0" smtClean="0"/>
          </a:p>
          <a:p>
            <a:r>
              <a:rPr lang="en-US" altLang="en-US" i="1" dirty="0" smtClean="0"/>
              <a:t>In a County-owned vehicle:</a:t>
            </a:r>
          </a:p>
          <a:p>
            <a:pPr marL="285750" indent="-285750">
              <a:buFont typeface="Arial" panose="020B0604020202020204" pitchFamily="34" charset="0"/>
              <a:buChar char="•"/>
            </a:pPr>
            <a:r>
              <a:rPr lang="en-US" altLang="en-US" dirty="0" smtClean="0"/>
              <a:t>Follow the County’s incident reporting procedures.</a:t>
            </a:r>
          </a:p>
          <a:p>
            <a:endParaRPr lang="en-US" altLang="en-US" sz="800" dirty="0" smtClean="0"/>
          </a:p>
          <a:p>
            <a:r>
              <a:rPr lang="en-US" altLang="en-US" i="1" dirty="0" smtClean="0"/>
              <a:t>In a personal vehicle being driven for work:</a:t>
            </a:r>
          </a:p>
          <a:p>
            <a:pPr marL="285750" indent="-285750">
              <a:buFont typeface="Arial" panose="020B0604020202020204" pitchFamily="34" charset="0"/>
              <a:buChar char="•"/>
            </a:pPr>
            <a:r>
              <a:rPr lang="en-US" altLang="en-US" dirty="0" smtClean="0"/>
              <a:t>Report to your insurance company. The ANR employee-driver’s insurance will be primary, UC insurance is secondary.</a:t>
            </a:r>
          </a:p>
          <a:p>
            <a:endParaRPr lang="en-US" altLang="en-US" sz="800" dirty="0"/>
          </a:p>
          <a:p>
            <a:r>
              <a:rPr lang="en-US" altLang="en-US" dirty="0" smtClean="0"/>
              <a:t>In all cases, complete </a:t>
            </a:r>
            <a:r>
              <a:rPr lang="en-US" altLang="en-US" dirty="0"/>
              <a:t>an Incident Report </a:t>
            </a:r>
            <a:r>
              <a:rPr lang="en-US" altLang="en-US" dirty="0" smtClean="0"/>
              <a:t>(or county or personal insurance report) as </a:t>
            </a:r>
            <a:r>
              <a:rPr lang="en-US" altLang="en-US" dirty="0"/>
              <a:t>soon as possible and submit to </a:t>
            </a:r>
            <a:r>
              <a:rPr lang="en-US" altLang="en-US" dirty="0" smtClean="0"/>
              <a:t>Linda Harris in ANR Risk Services (</a:t>
            </a:r>
            <a:r>
              <a:rPr lang="en-US" altLang="en-US" dirty="0" smtClean="0">
                <a:hlinkClick r:id="rId4"/>
              </a:rPr>
              <a:t>olharris@ucanr.edu</a:t>
            </a:r>
            <a:r>
              <a:rPr lang="en-US" altLang="en-US" dirty="0" smtClean="0"/>
              <a:t>) </a:t>
            </a:r>
          </a:p>
          <a:p>
            <a:endParaRPr lang="en-US" altLang="en-US" sz="1000" dirty="0" smtClean="0"/>
          </a:p>
          <a:p>
            <a:r>
              <a:rPr lang="en-US" altLang="en-US" dirty="0" smtClean="0"/>
              <a:t>If you/another </a:t>
            </a:r>
            <a:r>
              <a:rPr lang="en-US" altLang="en-US" dirty="0"/>
              <a:t>employee are injured, report injury to Staff Personnel </a:t>
            </a:r>
            <a:r>
              <a:rPr lang="en-US" altLang="en-US" dirty="0" smtClean="0"/>
              <a:t>Unit (SPU).</a:t>
            </a:r>
            <a:r>
              <a:rPr lang="en-US" altLang="en-US" sz="1600" i="1" dirty="0" smtClean="0"/>
              <a:t> </a:t>
            </a:r>
            <a:endParaRPr lang="en-US" altLang="en-US" sz="1600" i="1" dirty="0"/>
          </a:p>
        </p:txBody>
      </p:sp>
      <p:pic>
        <p:nvPicPr>
          <p:cNvPr id="4" name="Picture 3"/>
          <p:cNvPicPr>
            <a:picLocks noChangeAspect="1"/>
          </p:cNvPicPr>
          <p:nvPr/>
        </p:nvPicPr>
        <p:blipFill>
          <a:blip r:embed="rId5"/>
          <a:stretch>
            <a:fillRect/>
          </a:stretch>
        </p:blipFill>
        <p:spPr>
          <a:xfrm>
            <a:off x="7303707" y="79150"/>
            <a:ext cx="1569706" cy="1850848"/>
          </a:xfrm>
          <a:prstGeom prst="rect">
            <a:avLst/>
          </a:prstGeom>
        </p:spPr>
      </p:pic>
    </p:spTree>
    <p:extLst>
      <p:ext uri="{BB962C8B-B14F-4D97-AF65-F5344CB8AC3E}">
        <p14:creationId xmlns:p14="http://schemas.microsoft.com/office/powerpoint/2010/main" val="3587151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3544239" cy="442977"/>
          </a:xfrm>
        </p:spPr>
        <p:txBody>
          <a:bodyPr/>
          <a:lstStyle/>
          <a:p>
            <a:r>
              <a:rPr lang="en-US" altLang="en-US" sz="2400" dirty="0" smtClean="0">
                <a:solidFill>
                  <a:srgbClr val="0070C0"/>
                </a:solidFill>
              </a:rPr>
              <a:t>Post-discussion Quiz</a:t>
            </a:r>
          </a:p>
        </p:txBody>
      </p:sp>
      <p:sp>
        <p:nvSpPr>
          <p:cNvPr id="15" name="Text Placeholder 7"/>
          <p:cNvSpPr>
            <a:spLocks noGrp="1"/>
          </p:cNvSpPr>
          <p:nvPr>
            <p:ph type="body" sz="half" idx="2"/>
          </p:nvPr>
        </p:nvSpPr>
        <p:spPr>
          <a:xfrm>
            <a:off x="211757" y="1073637"/>
            <a:ext cx="8768614" cy="4750220"/>
          </a:xfrm>
        </p:spPr>
        <p:txBody>
          <a:bodyPr/>
          <a:lstStyle/>
          <a:p>
            <a:pPr marL="342900" indent="-342900">
              <a:buFont typeface="+mj-lt"/>
              <a:buAutoNum type="arabicPeriod"/>
            </a:pPr>
            <a:r>
              <a:rPr lang="en-US" altLang="en-US" sz="1800" dirty="0" smtClean="0"/>
              <a:t>The number 1 cause of vehicle accidents is:</a:t>
            </a:r>
            <a:endParaRPr lang="en-US" altLang="en-US" sz="1800" i="1" dirty="0" smtClean="0"/>
          </a:p>
          <a:p>
            <a:pPr marL="342900" indent="-342900">
              <a:buFont typeface="+mj-lt"/>
              <a:buAutoNum type="arabicPeriod"/>
            </a:pPr>
            <a:endParaRPr lang="en-US" altLang="en-US" sz="1800" dirty="0" smtClean="0"/>
          </a:p>
          <a:p>
            <a:pPr marL="342900" indent="-342900">
              <a:buFont typeface="+mj-lt"/>
              <a:buAutoNum type="arabicPeriod"/>
            </a:pPr>
            <a:r>
              <a:rPr lang="en-US" altLang="en-US" sz="1800" dirty="0" smtClean="0"/>
              <a:t>The number 1 type of vehicle collision is:</a:t>
            </a:r>
            <a:endParaRPr lang="en-US" altLang="en-US" sz="1800" i="1" dirty="0" smtClean="0"/>
          </a:p>
          <a:p>
            <a:pPr marL="342900" indent="-342900">
              <a:buFont typeface="+mj-lt"/>
              <a:buAutoNum type="arabicPeriod"/>
            </a:pPr>
            <a:endParaRPr lang="en-US" altLang="en-US" sz="1800" dirty="0" smtClean="0"/>
          </a:p>
          <a:p>
            <a:pPr marL="342900" indent="-342900">
              <a:buFont typeface="+mj-lt"/>
              <a:buAutoNum type="arabicPeriod"/>
            </a:pPr>
            <a:r>
              <a:rPr lang="en-US" altLang="en-US" sz="1800" dirty="0" smtClean="0"/>
              <a:t>Drivers who use hand-held devices are ____  _____ as likely to get into injury-producing crashes.</a:t>
            </a:r>
            <a:r>
              <a:rPr lang="en-US" altLang="en-US" sz="1200" dirty="0" smtClean="0"/>
              <a:t>  </a:t>
            </a:r>
            <a:r>
              <a:rPr lang="en-US" altLang="en-US" sz="1800" dirty="0" smtClean="0"/>
              <a:t> </a:t>
            </a:r>
          </a:p>
          <a:p>
            <a:pPr marL="342900" indent="-342900">
              <a:buFont typeface="+mj-lt"/>
              <a:buAutoNum type="arabicPeriod"/>
            </a:pPr>
            <a:endParaRPr lang="en-US" altLang="en-US" sz="1800" dirty="0"/>
          </a:p>
          <a:p>
            <a:pPr marL="342900" indent="-342900">
              <a:buFont typeface="+mj-lt"/>
              <a:buAutoNum type="arabicPeriod"/>
            </a:pPr>
            <a:r>
              <a:rPr lang="en-US" altLang="en-US" sz="1800" dirty="0" smtClean="0"/>
              <a:t>More </a:t>
            </a:r>
            <a:r>
              <a:rPr lang="en-US" altLang="en-US" sz="1800" dirty="0"/>
              <a:t>than </a:t>
            </a:r>
            <a:r>
              <a:rPr lang="en-US" altLang="en-US" sz="1800" dirty="0" smtClean="0"/>
              <a:t>____% </a:t>
            </a:r>
            <a:r>
              <a:rPr lang="en-US" altLang="en-US" sz="1800" dirty="0"/>
              <a:t>of drivers admit to blatantly hazardous </a:t>
            </a:r>
            <a:r>
              <a:rPr lang="en-US" altLang="en-US" sz="1800" dirty="0" smtClean="0"/>
              <a:t>behavior.    </a:t>
            </a:r>
          </a:p>
          <a:p>
            <a:pPr marL="342900" indent="-342900">
              <a:buFont typeface="+mj-lt"/>
              <a:buAutoNum type="arabicPeriod"/>
            </a:pPr>
            <a:endParaRPr lang="en-US" altLang="en-US" sz="1800" dirty="0"/>
          </a:p>
          <a:p>
            <a:pPr marL="342900" indent="-342900">
              <a:buFont typeface="+mj-lt"/>
              <a:buAutoNum type="arabicPeriod"/>
            </a:pPr>
            <a:r>
              <a:rPr lang="en-US" altLang="en-US" sz="1800" dirty="0" smtClean="0"/>
              <a:t>You should keep a __-__ second following distance from the vehicle in front.   </a:t>
            </a:r>
          </a:p>
          <a:p>
            <a:pPr marL="342900" indent="-342900">
              <a:buFont typeface="+mj-lt"/>
              <a:buAutoNum type="arabicPeriod"/>
            </a:pPr>
            <a:endParaRPr lang="en-US" altLang="en-US" sz="1800" dirty="0"/>
          </a:p>
          <a:p>
            <a:pPr marL="342900" indent="-342900">
              <a:buFont typeface="+mj-lt"/>
              <a:buAutoNum type="arabicPeriod"/>
            </a:pPr>
            <a:r>
              <a:rPr lang="en-US" altLang="en-US" sz="1800" dirty="0" smtClean="0"/>
              <a:t>T/F – If you go into a skid, turn the wheel in the opposite direction of the skid.  </a:t>
            </a:r>
          </a:p>
          <a:p>
            <a:pPr marL="342900" indent="-342900">
              <a:buFont typeface="+mj-lt"/>
              <a:buAutoNum type="arabicPeriod"/>
            </a:pPr>
            <a:endParaRPr lang="en-US" altLang="en-US" sz="1800" dirty="0"/>
          </a:p>
          <a:p>
            <a:pPr marL="342900" indent="-342900">
              <a:buFont typeface="+mj-lt"/>
              <a:buAutoNum type="arabicPeriod"/>
            </a:pPr>
            <a:r>
              <a:rPr lang="en-US" altLang="en-US" sz="1800" dirty="0" smtClean="0"/>
              <a:t>T/F – If you’ve had too much to drink, a couple of cups of coffee will sober you up.  </a:t>
            </a:r>
            <a:endParaRPr lang="en-US" altLang="en-US" sz="1600" i="1" dirty="0" smtClean="0">
              <a:latin typeface="Georgia" panose="02040502050405020303" pitchFamily="18" charset="0"/>
            </a:endParaRPr>
          </a:p>
          <a:p>
            <a:pPr marL="285750" indent="-285750" eaLnBrk="1" hangingPunct="1">
              <a:buFont typeface="Arial" panose="020B0604020202020204" pitchFamily="34" charset="0"/>
              <a:buChar char="•"/>
            </a:pPr>
            <a:endParaRPr lang="en-US" altLang="en-US" dirty="0" smtClean="0"/>
          </a:p>
        </p:txBody>
      </p:sp>
      <p:sp>
        <p:nvSpPr>
          <p:cNvPr id="2" name="TextBox 1"/>
          <p:cNvSpPr txBox="1"/>
          <p:nvPr/>
        </p:nvSpPr>
        <p:spPr>
          <a:xfrm>
            <a:off x="4742848" y="1092887"/>
            <a:ext cx="1948543" cy="369332"/>
          </a:xfrm>
          <a:prstGeom prst="rect">
            <a:avLst/>
          </a:prstGeom>
          <a:noFill/>
        </p:spPr>
        <p:txBody>
          <a:bodyPr wrap="square" rtlCol="0">
            <a:spAutoFit/>
          </a:bodyPr>
          <a:lstStyle/>
          <a:p>
            <a:r>
              <a:rPr lang="en-US" altLang="en-US" b="1" dirty="0">
                <a:solidFill>
                  <a:srgbClr val="FF0000"/>
                </a:solidFill>
              </a:rPr>
              <a:t>Distracted Driving</a:t>
            </a:r>
          </a:p>
        </p:txBody>
      </p:sp>
      <p:sp>
        <p:nvSpPr>
          <p:cNvPr id="3" name="TextBox 2"/>
          <p:cNvSpPr txBox="1"/>
          <p:nvPr/>
        </p:nvSpPr>
        <p:spPr>
          <a:xfrm>
            <a:off x="4489154" y="1756792"/>
            <a:ext cx="2144486" cy="369332"/>
          </a:xfrm>
          <a:prstGeom prst="rect">
            <a:avLst/>
          </a:prstGeom>
          <a:noFill/>
        </p:spPr>
        <p:txBody>
          <a:bodyPr wrap="square" rtlCol="0">
            <a:spAutoFit/>
          </a:bodyPr>
          <a:lstStyle/>
          <a:p>
            <a:r>
              <a:rPr lang="en-US" altLang="en-US" b="1" dirty="0">
                <a:solidFill>
                  <a:srgbClr val="FF0000"/>
                </a:solidFill>
              </a:rPr>
              <a:t>Rear-End Collisions</a:t>
            </a:r>
          </a:p>
        </p:txBody>
      </p:sp>
      <p:sp>
        <p:nvSpPr>
          <p:cNvPr id="4" name="TextBox 3"/>
          <p:cNvSpPr txBox="1"/>
          <p:nvPr/>
        </p:nvSpPr>
        <p:spPr>
          <a:xfrm>
            <a:off x="1473246" y="2677886"/>
            <a:ext cx="1545771" cy="369332"/>
          </a:xfrm>
          <a:prstGeom prst="rect">
            <a:avLst/>
          </a:prstGeom>
          <a:noFill/>
        </p:spPr>
        <p:txBody>
          <a:bodyPr wrap="square" rtlCol="0">
            <a:spAutoFit/>
          </a:bodyPr>
          <a:lstStyle/>
          <a:p>
            <a:r>
              <a:rPr lang="en-US" altLang="en-US" b="1" dirty="0">
                <a:solidFill>
                  <a:srgbClr val="FF0000"/>
                </a:solidFill>
              </a:rPr>
              <a:t>Four Times</a:t>
            </a:r>
            <a:endParaRPr lang="en-US" altLang="en-US" sz="1200" b="1" dirty="0">
              <a:solidFill>
                <a:srgbClr val="FF0000"/>
              </a:solidFill>
            </a:endParaRPr>
          </a:p>
        </p:txBody>
      </p:sp>
      <p:sp>
        <p:nvSpPr>
          <p:cNvPr id="5" name="TextBox 4"/>
          <p:cNvSpPr txBox="1"/>
          <p:nvPr/>
        </p:nvSpPr>
        <p:spPr>
          <a:xfrm>
            <a:off x="7002493" y="3341914"/>
            <a:ext cx="1023258" cy="369332"/>
          </a:xfrm>
          <a:prstGeom prst="rect">
            <a:avLst/>
          </a:prstGeom>
          <a:noFill/>
        </p:spPr>
        <p:txBody>
          <a:bodyPr wrap="square" rtlCol="0">
            <a:spAutoFit/>
          </a:bodyPr>
          <a:lstStyle/>
          <a:p>
            <a:r>
              <a:rPr lang="en-US" altLang="en-US" b="1" dirty="0">
                <a:solidFill>
                  <a:srgbClr val="FF0000"/>
                </a:solidFill>
              </a:rPr>
              <a:t>80</a:t>
            </a:r>
            <a:r>
              <a:rPr lang="en-US" altLang="en-US" b="1" dirty="0" smtClean="0">
                <a:solidFill>
                  <a:srgbClr val="FF0000"/>
                </a:solidFill>
              </a:rPr>
              <a:t>%</a:t>
            </a:r>
            <a:endParaRPr lang="en-US" altLang="en-US" b="1" dirty="0">
              <a:solidFill>
                <a:srgbClr val="FF0000"/>
              </a:solidFill>
            </a:endParaRPr>
          </a:p>
        </p:txBody>
      </p:sp>
      <p:sp>
        <p:nvSpPr>
          <p:cNvPr id="6" name="TextBox 5"/>
          <p:cNvSpPr txBox="1"/>
          <p:nvPr/>
        </p:nvSpPr>
        <p:spPr>
          <a:xfrm>
            <a:off x="7799672" y="3996318"/>
            <a:ext cx="772886" cy="369332"/>
          </a:xfrm>
          <a:prstGeom prst="rect">
            <a:avLst/>
          </a:prstGeom>
          <a:noFill/>
        </p:spPr>
        <p:txBody>
          <a:bodyPr wrap="square" rtlCol="0">
            <a:spAutoFit/>
          </a:bodyPr>
          <a:lstStyle/>
          <a:p>
            <a:r>
              <a:rPr lang="en-US" altLang="en-US" b="1" dirty="0" smtClean="0">
                <a:solidFill>
                  <a:srgbClr val="FF0000"/>
                </a:solidFill>
              </a:rPr>
              <a:t>3-4</a:t>
            </a:r>
            <a:endParaRPr lang="en-US" altLang="en-US" b="1" dirty="0">
              <a:solidFill>
                <a:srgbClr val="FF0000"/>
              </a:solidFill>
            </a:endParaRPr>
          </a:p>
        </p:txBody>
      </p:sp>
      <p:sp>
        <p:nvSpPr>
          <p:cNvPr id="7" name="TextBox 6"/>
          <p:cNvSpPr txBox="1"/>
          <p:nvPr/>
        </p:nvSpPr>
        <p:spPr>
          <a:xfrm>
            <a:off x="7948749" y="4651982"/>
            <a:ext cx="751114" cy="369332"/>
          </a:xfrm>
          <a:prstGeom prst="rect">
            <a:avLst/>
          </a:prstGeom>
          <a:noFill/>
        </p:spPr>
        <p:txBody>
          <a:bodyPr wrap="square" rtlCol="0">
            <a:spAutoFit/>
          </a:bodyPr>
          <a:lstStyle/>
          <a:p>
            <a:r>
              <a:rPr lang="en-US" altLang="en-US" b="1" dirty="0" smtClean="0">
                <a:solidFill>
                  <a:srgbClr val="FF0000"/>
                </a:solidFill>
              </a:rPr>
              <a:t>False</a:t>
            </a:r>
            <a:endParaRPr lang="en-US" altLang="en-US" b="1" dirty="0">
              <a:solidFill>
                <a:srgbClr val="FF0000"/>
              </a:solidFill>
            </a:endParaRPr>
          </a:p>
        </p:txBody>
      </p:sp>
      <p:sp>
        <p:nvSpPr>
          <p:cNvPr id="10" name="TextBox 9"/>
          <p:cNvSpPr txBox="1"/>
          <p:nvPr/>
        </p:nvSpPr>
        <p:spPr>
          <a:xfrm>
            <a:off x="8283628" y="5302603"/>
            <a:ext cx="751114" cy="369332"/>
          </a:xfrm>
          <a:prstGeom prst="rect">
            <a:avLst/>
          </a:prstGeom>
          <a:noFill/>
        </p:spPr>
        <p:txBody>
          <a:bodyPr wrap="square" rtlCol="0">
            <a:spAutoFit/>
          </a:bodyPr>
          <a:lstStyle/>
          <a:p>
            <a:r>
              <a:rPr lang="en-US" altLang="en-US" b="1" dirty="0" smtClean="0">
                <a:solidFill>
                  <a:srgbClr val="FF0000"/>
                </a:solidFill>
              </a:rPr>
              <a:t>False</a:t>
            </a:r>
            <a:endParaRPr lang="en-US" altLang="en-US" b="1" dirty="0">
              <a:solidFill>
                <a:srgbClr val="FF0000"/>
              </a:solidFill>
            </a:endParaRPr>
          </a:p>
        </p:txBody>
      </p:sp>
    </p:spTree>
    <p:extLst>
      <p:ext uri="{BB962C8B-B14F-4D97-AF65-F5344CB8AC3E}">
        <p14:creationId xmlns:p14="http://schemas.microsoft.com/office/powerpoint/2010/main" val="184238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84465" y="2069580"/>
            <a:ext cx="5337430" cy="28964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3184069" y="1161675"/>
            <a:ext cx="2085551" cy="584775"/>
          </a:xfrm>
          <a:prstGeom prst="rect">
            <a:avLst/>
          </a:prstGeom>
          <a:noFill/>
        </p:spPr>
        <p:txBody>
          <a:bodyPr wrap="square" rtlCol="0">
            <a:spAutoFit/>
          </a:bodyPr>
          <a:lstStyle/>
          <a:p>
            <a:r>
              <a:rPr lang="en-US" sz="3200" b="1" dirty="0" smtClean="0">
                <a:solidFill>
                  <a:srgbClr val="FFC000"/>
                </a:solidFill>
              </a:rPr>
              <a:t>Questions?</a:t>
            </a:r>
            <a:endParaRPr lang="en-US" sz="3200" b="1"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3544239" cy="442977"/>
          </a:xfrm>
        </p:spPr>
        <p:txBody>
          <a:bodyPr/>
          <a:lstStyle/>
          <a:p>
            <a:r>
              <a:rPr lang="en-US" altLang="en-US" sz="2400" dirty="0" smtClean="0">
                <a:solidFill>
                  <a:srgbClr val="0070C0"/>
                </a:solidFill>
              </a:rPr>
              <a:t>(Un)Safe Driving Statistics</a:t>
            </a:r>
          </a:p>
        </p:txBody>
      </p:sp>
      <p:sp>
        <p:nvSpPr>
          <p:cNvPr id="2" name="Rectangle 1"/>
          <p:cNvSpPr/>
          <p:nvPr/>
        </p:nvSpPr>
        <p:spPr>
          <a:xfrm>
            <a:off x="387626" y="930980"/>
            <a:ext cx="8544618" cy="4930581"/>
          </a:xfrm>
          <a:prstGeom prst="rect">
            <a:avLst/>
          </a:prstGeom>
        </p:spPr>
        <p:txBody>
          <a:bodyPr wrap="square">
            <a:spAutoFit/>
          </a:bodyPr>
          <a:lstStyle/>
          <a:p>
            <a:pPr marL="342900" indent="-342900">
              <a:lnSpc>
                <a:spcPct val="80000"/>
              </a:lnSpc>
              <a:buFont typeface="Arial" panose="020B0604020202020204" pitchFamily="34" charset="0"/>
              <a:buChar char="•"/>
            </a:pPr>
            <a:r>
              <a:rPr lang="en-US" altLang="en-US" sz="2000" dirty="0"/>
              <a:t>Driving </a:t>
            </a:r>
            <a:r>
              <a:rPr lang="en-US" altLang="en-US" sz="2000" dirty="0" smtClean="0"/>
              <a:t>may be the most dangerous thing we do each day</a:t>
            </a:r>
          </a:p>
          <a:p>
            <a:pPr marL="800100" lvl="1" indent="-342900">
              <a:lnSpc>
                <a:spcPct val="80000"/>
              </a:lnSpc>
              <a:buFont typeface="Courier New" panose="02070309020205020404" pitchFamily="49" charset="0"/>
              <a:buChar char="o"/>
            </a:pPr>
            <a:r>
              <a:rPr lang="en-US" altLang="en-US" sz="1600" dirty="0" smtClean="0"/>
              <a:t>injured in vehicle every 18 seconds</a:t>
            </a:r>
          </a:p>
          <a:p>
            <a:pPr marL="800100" lvl="1" indent="-342900">
              <a:lnSpc>
                <a:spcPct val="80000"/>
              </a:lnSpc>
              <a:buFont typeface="Courier New" panose="02070309020205020404" pitchFamily="49" charset="0"/>
              <a:buChar char="o"/>
            </a:pPr>
            <a:r>
              <a:rPr lang="en-US" altLang="en-US" sz="1600" dirty="0" smtClean="0"/>
              <a:t>40,000+ die/</a:t>
            </a:r>
            <a:r>
              <a:rPr lang="en-US" altLang="en-US" sz="1600" dirty="0" err="1" smtClean="0"/>
              <a:t>yr</a:t>
            </a:r>
            <a:r>
              <a:rPr lang="en-US" altLang="en-US" sz="1600" dirty="0" smtClean="0"/>
              <a:t> </a:t>
            </a:r>
            <a:r>
              <a:rPr lang="en-US" altLang="en-US" sz="1600" dirty="0"/>
              <a:t>in vehicle </a:t>
            </a:r>
            <a:r>
              <a:rPr lang="en-US" altLang="en-US" sz="1600" dirty="0" smtClean="0"/>
              <a:t>accidents, 110 daily</a:t>
            </a:r>
          </a:p>
          <a:p>
            <a:pPr marL="800100" lvl="1" indent="-342900">
              <a:buFont typeface="Courier New" panose="02070309020205020404" pitchFamily="49" charset="0"/>
              <a:buChar char="o"/>
              <a:defRPr/>
            </a:pPr>
            <a:r>
              <a:rPr lang="en-US" altLang="en-US" sz="1600" dirty="0" smtClean="0"/>
              <a:t>35% of work-related fatalities involve motor vehicles </a:t>
            </a:r>
            <a:r>
              <a:rPr lang="en-US" altLang="en-US" sz="1400" dirty="0" smtClean="0"/>
              <a:t>(</a:t>
            </a:r>
            <a:r>
              <a:rPr lang="en-US" altLang="en-US" sz="1400" dirty="0" err="1" smtClean="0"/>
              <a:t>Source:BLS</a:t>
            </a:r>
            <a:r>
              <a:rPr lang="en-US" altLang="en-US" sz="1400" dirty="0" smtClean="0"/>
              <a:t>)</a:t>
            </a:r>
          </a:p>
          <a:p>
            <a:pPr marL="800100" lvl="1" indent="-342900">
              <a:buFont typeface="Courier New" panose="02070309020205020404" pitchFamily="49" charset="0"/>
              <a:buChar char="o"/>
              <a:defRPr/>
            </a:pPr>
            <a:endParaRPr lang="en-US" altLang="en-US" dirty="0"/>
          </a:p>
          <a:p>
            <a:pPr marL="342900" indent="-342900">
              <a:lnSpc>
                <a:spcPct val="80000"/>
              </a:lnSpc>
              <a:buFont typeface="Arial" panose="020B0604020202020204" pitchFamily="34" charset="0"/>
              <a:buChar char="•"/>
            </a:pPr>
            <a:r>
              <a:rPr lang="en-US" altLang="en-US" sz="2000" dirty="0" smtClean="0"/>
              <a:t>Drivers </a:t>
            </a:r>
            <a:r>
              <a:rPr lang="en-US" altLang="en-US" sz="2000" dirty="0"/>
              <a:t>who use hand-held devices are </a:t>
            </a:r>
            <a:r>
              <a:rPr lang="en-US" altLang="en-US" sz="2000" dirty="0" smtClean="0"/>
              <a:t>4 times </a:t>
            </a:r>
            <a:r>
              <a:rPr lang="en-US" altLang="en-US" sz="2000" dirty="0"/>
              <a:t>as likely to get into </a:t>
            </a:r>
            <a:r>
              <a:rPr lang="en-US" altLang="en-US" sz="2000" dirty="0" smtClean="0"/>
              <a:t>injury-producing crashes.</a:t>
            </a:r>
            <a:r>
              <a:rPr lang="en-US" altLang="en-US" sz="1400" dirty="0" smtClean="0"/>
              <a:t> (</a:t>
            </a:r>
            <a:r>
              <a:rPr lang="en-US" altLang="en-US" sz="1400" dirty="0"/>
              <a:t>Source: Insurance Institute for Highway Safety</a:t>
            </a:r>
            <a:r>
              <a:rPr lang="en-US" altLang="en-US" sz="1400" dirty="0" smtClean="0"/>
              <a:t>)</a:t>
            </a:r>
          </a:p>
          <a:p>
            <a:pPr eaLnBrk="1" hangingPunct="1">
              <a:lnSpc>
                <a:spcPct val="80000"/>
              </a:lnSpc>
            </a:pPr>
            <a:endParaRPr lang="en-US" altLang="en-US" sz="2000" dirty="0">
              <a:latin typeface="+mn-lt"/>
            </a:endParaRPr>
          </a:p>
          <a:p>
            <a:pPr marL="342900" indent="-342900" eaLnBrk="1" hangingPunct="1">
              <a:lnSpc>
                <a:spcPct val="80000"/>
              </a:lnSpc>
              <a:buFont typeface="Arial" panose="020B0604020202020204" pitchFamily="34" charset="0"/>
              <a:buChar char="•"/>
            </a:pPr>
            <a:r>
              <a:rPr lang="en-US" altLang="en-US" sz="2000" dirty="0" smtClean="0">
                <a:latin typeface="+mn-lt"/>
              </a:rPr>
              <a:t>Using </a:t>
            </a:r>
            <a:r>
              <a:rPr lang="en-US" altLang="en-US" sz="2000" dirty="0">
                <a:latin typeface="+mn-lt"/>
              </a:rPr>
              <a:t>a cell phone while </a:t>
            </a:r>
            <a:r>
              <a:rPr lang="en-US" altLang="en-US" sz="2000" dirty="0" smtClean="0">
                <a:latin typeface="+mn-lt"/>
              </a:rPr>
              <a:t>driving (whether </a:t>
            </a:r>
            <a:r>
              <a:rPr lang="en-US" altLang="en-US" sz="2000" dirty="0">
                <a:latin typeface="+mn-lt"/>
              </a:rPr>
              <a:t>it’s hand-held </a:t>
            </a:r>
            <a:r>
              <a:rPr lang="en-US" altLang="en-US" sz="2000" i="1" dirty="0">
                <a:latin typeface="+mn-lt"/>
              </a:rPr>
              <a:t>or</a:t>
            </a:r>
            <a:r>
              <a:rPr lang="en-US" altLang="en-US" sz="2000" dirty="0">
                <a:latin typeface="+mn-lt"/>
              </a:rPr>
              <a:t> </a:t>
            </a:r>
            <a:r>
              <a:rPr lang="en-US" altLang="en-US" sz="2000" dirty="0" smtClean="0">
                <a:latin typeface="+mn-lt"/>
              </a:rPr>
              <a:t>hands-free) </a:t>
            </a:r>
            <a:r>
              <a:rPr lang="en-US" altLang="en-US" sz="2000" dirty="0">
                <a:latin typeface="+mn-lt"/>
              </a:rPr>
              <a:t>delays a driver’s reactions as much as having a blood alcohol concentration at the legal limit of .08%. </a:t>
            </a:r>
            <a:r>
              <a:rPr lang="en-US" altLang="en-US" sz="1400" dirty="0">
                <a:latin typeface="+mn-lt"/>
              </a:rPr>
              <a:t>(Source: University of Utah)</a:t>
            </a:r>
          </a:p>
          <a:p>
            <a:pPr marL="342900" indent="-342900" eaLnBrk="1" hangingPunct="1">
              <a:lnSpc>
                <a:spcPct val="80000"/>
              </a:lnSpc>
              <a:buFont typeface="Arial" panose="020B0604020202020204" pitchFamily="34" charset="0"/>
              <a:buChar char="•"/>
            </a:pPr>
            <a:endParaRPr lang="en-US" altLang="en-US" sz="2000" dirty="0">
              <a:latin typeface="+mn-lt"/>
            </a:endParaRPr>
          </a:p>
          <a:p>
            <a:pPr marL="342900" indent="-342900" eaLnBrk="1" hangingPunct="1">
              <a:lnSpc>
                <a:spcPct val="80000"/>
              </a:lnSpc>
              <a:buFont typeface="Arial" panose="020B0604020202020204" pitchFamily="34" charset="0"/>
              <a:buChar char="•"/>
            </a:pPr>
            <a:r>
              <a:rPr lang="en-US" altLang="en-US" sz="2000" dirty="0">
                <a:latin typeface="+mn-lt"/>
              </a:rPr>
              <a:t>80% of all crashes </a:t>
            </a:r>
            <a:r>
              <a:rPr lang="en-US" altLang="en-US" sz="2000" dirty="0" smtClean="0">
                <a:latin typeface="+mn-lt"/>
              </a:rPr>
              <a:t>and 65</a:t>
            </a:r>
            <a:r>
              <a:rPr lang="en-US" altLang="en-US" sz="2000" dirty="0">
                <a:latin typeface="+mn-lt"/>
              </a:rPr>
              <a:t>% of near crashes involve some type of distraction </a:t>
            </a:r>
            <a:r>
              <a:rPr lang="en-US" altLang="en-US" sz="1400" dirty="0">
                <a:latin typeface="+mn-lt"/>
              </a:rPr>
              <a:t>(Virginia Tech </a:t>
            </a:r>
            <a:r>
              <a:rPr lang="en-US" altLang="en-US" sz="1400" dirty="0" smtClean="0">
                <a:latin typeface="+mn-lt"/>
              </a:rPr>
              <a:t>Study </a:t>
            </a:r>
            <a:r>
              <a:rPr lang="en-US" altLang="en-US" sz="1400" dirty="0">
                <a:latin typeface="+mn-lt"/>
              </a:rPr>
              <a:t>for the NHTSA)</a:t>
            </a:r>
          </a:p>
          <a:p>
            <a:pPr marL="342900" indent="-342900" eaLnBrk="1" hangingPunct="1">
              <a:lnSpc>
                <a:spcPct val="80000"/>
              </a:lnSpc>
              <a:buFont typeface="Arial" panose="020B0604020202020204" pitchFamily="34" charset="0"/>
              <a:buChar char="•"/>
            </a:pPr>
            <a:endParaRPr lang="en-US" altLang="en-US" sz="2000" dirty="0">
              <a:latin typeface="+mn-lt"/>
            </a:endParaRPr>
          </a:p>
          <a:p>
            <a:pPr marL="342900" indent="-342900" eaLnBrk="1" hangingPunct="1">
              <a:lnSpc>
                <a:spcPct val="80000"/>
              </a:lnSpc>
              <a:buFont typeface="Arial" panose="020B0604020202020204" pitchFamily="34" charset="0"/>
              <a:buChar char="•"/>
            </a:pPr>
            <a:r>
              <a:rPr lang="en-US" altLang="en-US" sz="2000" dirty="0">
                <a:latin typeface="+mn-lt"/>
              </a:rPr>
              <a:t>Brain activity used while driving decreases </a:t>
            </a:r>
            <a:r>
              <a:rPr lang="en-US" altLang="en-US" sz="2000" dirty="0" smtClean="0">
                <a:latin typeface="+mn-lt"/>
              </a:rPr>
              <a:t>by </a:t>
            </a:r>
            <a:r>
              <a:rPr lang="en-US" altLang="en-US" sz="2000" dirty="0">
                <a:latin typeface="+mn-lt"/>
              </a:rPr>
              <a:t>40% when a driver listens to conversation or music. </a:t>
            </a:r>
            <a:r>
              <a:rPr lang="en-US" altLang="en-US" sz="1400" dirty="0">
                <a:latin typeface="+mn-lt"/>
              </a:rPr>
              <a:t>(Center for Cognitive Brain Imaging </a:t>
            </a:r>
            <a:r>
              <a:rPr lang="en-US" altLang="en-US" sz="1400" dirty="0" smtClean="0">
                <a:latin typeface="+mn-lt"/>
              </a:rPr>
              <a:t>at </a:t>
            </a:r>
            <a:r>
              <a:rPr lang="en-US" altLang="en-US" sz="1400" dirty="0">
                <a:latin typeface="+mn-lt"/>
              </a:rPr>
              <a:t>Carnegie Mellon University</a:t>
            </a:r>
            <a:r>
              <a:rPr lang="en-US" altLang="en-US" sz="2000" dirty="0">
                <a:latin typeface="+mn-lt"/>
              </a:rPr>
              <a:t>)</a:t>
            </a:r>
          </a:p>
          <a:p>
            <a:pPr marL="342900" indent="-342900" eaLnBrk="1" hangingPunct="1">
              <a:lnSpc>
                <a:spcPct val="80000"/>
              </a:lnSpc>
              <a:buFont typeface="Arial" panose="020B0604020202020204" pitchFamily="34" charset="0"/>
              <a:buChar char="•"/>
            </a:pPr>
            <a:endParaRPr lang="en-US" altLang="en-US" sz="2000" dirty="0">
              <a:latin typeface="+mn-lt"/>
            </a:endParaRPr>
          </a:p>
          <a:p>
            <a:pPr marL="342900" indent="-342900" eaLnBrk="1" hangingPunct="1">
              <a:lnSpc>
                <a:spcPct val="80000"/>
              </a:lnSpc>
              <a:buFont typeface="Arial" panose="020B0604020202020204" pitchFamily="34" charset="0"/>
              <a:buChar char="•"/>
            </a:pPr>
            <a:r>
              <a:rPr lang="en-US" altLang="en-US" sz="2000" dirty="0">
                <a:latin typeface="+mn-lt"/>
              </a:rPr>
              <a:t>More than 80% of drivers admit to blatantly hazardous behavior</a:t>
            </a:r>
            <a:r>
              <a:rPr lang="en-US" altLang="en-US" sz="2000" dirty="0" smtClean="0">
                <a:latin typeface="+mn-lt"/>
              </a:rPr>
              <a:t>.:</a:t>
            </a:r>
          </a:p>
          <a:p>
            <a:pPr lvl="2">
              <a:lnSpc>
                <a:spcPct val="80000"/>
              </a:lnSpc>
            </a:pPr>
            <a:r>
              <a:rPr lang="en-US" altLang="en-US" sz="1600" dirty="0">
                <a:latin typeface="+mn-lt"/>
              </a:rPr>
              <a:t>c</a:t>
            </a:r>
            <a:r>
              <a:rPr lang="en-US" altLang="en-US" sz="1600" dirty="0" smtClean="0">
                <a:latin typeface="+mn-lt"/>
              </a:rPr>
              <a:t>hanging </a:t>
            </a:r>
            <a:r>
              <a:rPr lang="en-US" altLang="en-US" sz="1600" dirty="0">
                <a:latin typeface="+mn-lt"/>
              </a:rPr>
              <a:t>clothes, steering with a </a:t>
            </a:r>
            <a:r>
              <a:rPr lang="en-US" altLang="en-US" sz="1600" dirty="0" smtClean="0">
                <a:latin typeface="+mn-lt"/>
              </a:rPr>
              <a:t>knee, </a:t>
            </a:r>
            <a:r>
              <a:rPr lang="en-US" altLang="en-US" sz="1600" dirty="0">
                <a:latin typeface="+mn-lt"/>
              </a:rPr>
              <a:t>painting nails, </a:t>
            </a:r>
            <a:r>
              <a:rPr lang="en-US" altLang="en-US" sz="1600" dirty="0" smtClean="0">
                <a:latin typeface="+mn-lt"/>
              </a:rPr>
              <a:t>even shaving</a:t>
            </a:r>
            <a:endParaRPr lang="en-US" altLang="en-US" sz="1600" dirty="0">
              <a:latin typeface="+mn-lt"/>
            </a:endParaRPr>
          </a:p>
        </p:txBody>
      </p:sp>
      <p:pic>
        <p:nvPicPr>
          <p:cNvPr id="3" name="Picture 2"/>
          <p:cNvPicPr>
            <a:picLocks noChangeAspect="1"/>
          </p:cNvPicPr>
          <p:nvPr/>
        </p:nvPicPr>
        <p:blipFill>
          <a:blip r:embed="rId3"/>
          <a:stretch>
            <a:fillRect/>
          </a:stretch>
        </p:blipFill>
        <p:spPr>
          <a:xfrm>
            <a:off x="7536581" y="217208"/>
            <a:ext cx="1193531" cy="1514017"/>
          </a:xfrm>
          <a:prstGeom prst="rect">
            <a:avLst/>
          </a:prstGeom>
        </p:spPr>
      </p:pic>
    </p:spTree>
    <p:extLst>
      <p:ext uri="{BB962C8B-B14F-4D97-AF65-F5344CB8AC3E}">
        <p14:creationId xmlns:p14="http://schemas.microsoft.com/office/powerpoint/2010/main" val="3278418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3544239" cy="442977"/>
          </a:xfrm>
        </p:spPr>
        <p:txBody>
          <a:bodyPr/>
          <a:lstStyle/>
          <a:p>
            <a:r>
              <a:rPr lang="en-US" altLang="en-US" sz="2400" dirty="0" smtClean="0">
                <a:solidFill>
                  <a:srgbClr val="0070C0"/>
                </a:solidFill>
              </a:rPr>
              <a:t>Distractions</a:t>
            </a:r>
            <a:endParaRPr lang="en-US" altLang="en-US" dirty="0" smtClean="0">
              <a:solidFill>
                <a:srgbClr val="0070C0"/>
              </a:solidFill>
            </a:endParaRPr>
          </a:p>
        </p:txBody>
      </p:sp>
      <p:sp>
        <p:nvSpPr>
          <p:cNvPr id="15" name="Text Placeholder 7"/>
          <p:cNvSpPr>
            <a:spLocks noGrp="1"/>
          </p:cNvSpPr>
          <p:nvPr>
            <p:ph type="body" sz="half" idx="2"/>
          </p:nvPr>
        </p:nvSpPr>
        <p:spPr>
          <a:xfrm>
            <a:off x="579891" y="1073637"/>
            <a:ext cx="7920298" cy="4298950"/>
          </a:xfrm>
        </p:spPr>
        <p:txBody>
          <a:bodyPr/>
          <a:lstStyle/>
          <a:p>
            <a:pPr marL="285750" indent="-285750">
              <a:buFont typeface="Arial" panose="020B0604020202020204" pitchFamily="34" charset="0"/>
              <a:buChar char="•"/>
            </a:pPr>
            <a:endParaRPr lang="en-US" altLang="en-US" sz="1600" dirty="0" smtClean="0">
              <a:latin typeface="Georgia" panose="02040502050405020303" pitchFamily="18" charset="0"/>
            </a:endParaRPr>
          </a:p>
          <a:p>
            <a:pPr marL="285750" indent="-285750">
              <a:buFont typeface="Arial" panose="020B0604020202020204" pitchFamily="34" charset="0"/>
              <a:buChar char="•"/>
            </a:pPr>
            <a:endParaRPr lang="en-US" altLang="en-US" sz="1600" i="1" dirty="0" smtClean="0">
              <a:latin typeface="Georgia" panose="02040502050405020303" pitchFamily="18" charset="0"/>
            </a:endParaRPr>
          </a:p>
          <a:p>
            <a:pPr marL="285750" indent="-285750">
              <a:buFont typeface="Arial" panose="020B0604020202020204" pitchFamily="34" charset="0"/>
              <a:buChar char="•"/>
            </a:pPr>
            <a:endParaRPr lang="en-US" altLang="en-US" sz="1600" i="1" dirty="0" smtClean="0">
              <a:latin typeface="Georgia" panose="02040502050405020303" pitchFamily="18" charset="0"/>
            </a:endParaRPr>
          </a:p>
          <a:p>
            <a:pPr marL="285750" indent="-285750" eaLnBrk="1" hangingPunct="1">
              <a:buFont typeface="Arial" panose="020B0604020202020204" pitchFamily="34" charset="0"/>
              <a:buChar char="•"/>
            </a:pPr>
            <a:endParaRPr lang="en-US" altLang="en-US" dirty="0" smtClean="0"/>
          </a:p>
        </p:txBody>
      </p:sp>
      <p:sp>
        <p:nvSpPr>
          <p:cNvPr id="4" name="Rectangle 3"/>
          <p:cNvSpPr txBox="1">
            <a:spLocks noChangeArrowheads="1"/>
          </p:cNvSpPr>
          <p:nvPr/>
        </p:nvSpPr>
        <p:spPr bwMode="auto">
          <a:xfrm>
            <a:off x="685799" y="1073637"/>
            <a:ext cx="7814389" cy="292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altLang="en-US" sz="2000" dirty="0" smtClean="0"/>
              <a:t>What is Distracted Driving?</a:t>
            </a:r>
          </a:p>
          <a:p>
            <a:pPr>
              <a:lnSpc>
                <a:spcPct val="90000"/>
              </a:lnSpc>
              <a:buFontTx/>
              <a:buNone/>
            </a:pPr>
            <a:r>
              <a:rPr lang="en-US" altLang="en-US" sz="2000" dirty="0" smtClean="0"/>
              <a:t>	“any non-driving activity a person engages in that has the potential to distract him or her from the primary task of driving and increase the risk of crashing.”</a:t>
            </a:r>
          </a:p>
          <a:p>
            <a:pPr>
              <a:lnSpc>
                <a:spcPct val="90000"/>
              </a:lnSpc>
              <a:buFontTx/>
              <a:buNone/>
            </a:pPr>
            <a:endParaRPr lang="en-US" altLang="en-US" sz="1400" b="1" dirty="0" smtClean="0"/>
          </a:p>
          <a:p>
            <a:pPr>
              <a:lnSpc>
                <a:spcPct val="90000"/>
              </a:lnSpc>
              <a:buFontTx/>
              <a:buNone/>
            </a:pPr>
            <a:r>
              <a:rPr lang="en-US" altLang="en-US" sz="2000" dirty="0" smtClean="0"/>
              <a:t>Driving is a skill that requires your </a:t>
            </a:r>
            <a:r>
              <a:rPr lang="en-US" altLang="en-US" sz="2000" i="1" dirty="0" smtClean="0"/>
              <a:t>focused</a:t>
            </a:r>
            <a:r>
              <a:rPr lang="en-US" altLang="en-US" sz="2000" dirty="0" smtClean="0"/>
              <a:t> attention to safely control the vehicle and respond to events happening around you.  Distractions are anything that takes your attention off the primary task of driving.</a:t>
            </a:r>
          </a:p>
        </p:txBody>
      </p:sp>
      <p:pic>
        <p:nvPicPr>
          <p:cNvPr id="2" name="Picture 1"/>
          <p:cNvPicPr>
            <a:picLocks noChangeAspect="1"/>
          </p:cNvPicPr>
          <p:nvPr/>
        </p:nvPicPr>
        <p:blipFill>
          <a:blip r:embed="rId3"/>
          <a:stretch>
            <a:fillRect/>
          </a:stretch>
        </p:blipFill>
        <p:spPr>
          <a:xfrm rot="21326022">
            <a:off x="617600" y="3743948"/>
            <a:ext cx="2247075" cy="1882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rot="533283">
            <a:off x="5799772" y="3873398"/>
            <a:ext cx="2792469" cy="182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4726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3544239" cy="442977"/>
          </a:xfrm>
        </p:spPr>
        <p:txBody>
          <a:bodyPr/>
          <a:lstStyle/>
          <a:p>
            <a:r>
              <a:rPr lang="en-US" altLang="en-US" sz="2400" dirty="0" smtClean="0">
                <a:solidFill>
                  <a:srgbClr val="0070C0"/>
                </a:solidFill>
              </a:rPr>
              <a:t>Distractions</a:t>
            </a:r>
            <a:endParaRPr lang="en-US" altLang="en-US" dirty="0" smtClean="0">
              <a:solidFill>
                <a:srgbClr val="0070C0"/>
              </a:solidFill>
            </a:endParaRPr>
          </a:p>
        </p:txBody>
      </p:sp>
      <p:sp>
        <p:nvSpPr>
          <p:cNvPr id="15" name="Text Placeholder 7"/>
          <p:cNvSpPr>
            <a:spLocks noGrp="1"/>
          </p:cNvSpPr>
          <p:nvPr>
            <p:ph type="body" sz="half" idx="2"/>
          </p:nvPr>
        </p:nvSpPr>
        <p:spPr>
          <a:xfrm>
            <a:off x="579890" y="1073637"/>
            <a:ext cx="7920298" cy="4298950"/>
          </a:xfrm>
        </p:spPr>
        <p:txBody>
          <a:bodyPr/>
          <a:lstStyle/>
          <a:p>
            <a:pPr marL="285750" indent="-285750">
              <a:buFont typeface="Arial" panose="020B0604020202020204" pitchFamily="34" charset="0"/>
              <a:buChar char="•"/>
            </a:pPr>
            <a:endParaRPr lang="en-US" altLang="en-US" sz="1600" dirty="0" smtClean="0">
              <a:latin typeface="Georgia" panose="02040502050405020303" pitchFamily="18" charset="0"/>
            </a:endParaRPr>
          </a:p>
          <a:p>
            <a:pPr marL="285750" indent="-285750">
              <a:buFont typeface="Arial" panose="020B0604020202020204" pitchFamily="34" charset="0"/>
              <a:buChar char="•"/>
            </a:pPr>
            <a:endParaRPr lang="en-US" altLang="en-US" sz="1600" i="1" dirty="0" smtClean="0">
              <a:latin typeface="Georgia" panose="02040502050405020303" pitchFamily="18" charset="0"/>
            </a:endParaRPr>
          </a:p>
          <a:p>
            <a:pPr marL="285750" indent="-285750">
              <a:buFont typeface="Arial" panose="020B0604020202020204" pitchFamily="34" charset="0"/>
              <a:buChar char="•"/>
            </a:pPr>
            <a:endParaRPr lang="en-US" altLang="en-US" sz="1600" i="1" dirty="0" smtClean="0">
              <a:latin typeface="Georgia" panose="02040502050405020303" pitchFamily="18" charset="0"/>
            </a:endParaRPr>
          </a:p>
          <a:p>
            <a:pPr marL="285750" indent="-285750" eaLnBrk="1" hangingPunct="1">
              <a:buFont typeface="Arial" panose="020B0604020202020204" pitchFamily="34" charset="0"/>
              <a:buChar char="•"/>
            </a:pPr>
            <a:endParaRPr lang="en-US" altLang="en-US" dirty="0" smtClean="0"/>
          </a:p>
        </p:txBody>
      </p:sp>
      <p:pic>
        <p:nvPicPr>
          <p:cNvPr id="2" name="Picture 1"/>
          <p:cNvPicPr>
            <a:picLocks noChangeAspect="1"/>
          </p:cNvPicPr>
          <p:nvPr/>
        </p:nvPicPr>
        <p:blipFill>
          <a:blip r:embed="rId3"/>
          <a:stretch>
            <a:fillRect/>
          </a:stretch>
        </p:blipFill>
        <p:spPr>
          <a:xfrm>
            <a:off x="747901" y="1355996"/>
            <a:ext cx="1066892" cy="3426249"/>
          </a:xfrm>
          <a:prstGeom prst="rect">
            <a:avLst/>
          </a:prstGeom>
        </p:spPr>
      </p:pic>
      <p:sp>
        <p:nvSpPr>
          <p:cNvPr id="4" name="Rectangle 3"/>
          <p:cNvSpPr/>
          <p:nvPr/>
        </p:nvSpPr>
        <p:spPr>
          <a:xfrm>
            <a:off x="1982805" y="1073637"/>
            <a:ext cx="6517383" cy="4247317"/>
          </a:xfrm>
          <a:prstGeom prst="rect">
            <a:avLst/>
          </a:prstGeom>
        </p:spPr>
        <p:txBody>
          <a:bodyPr wrap="square">
            <a:spAutoFit/>
          </a:bodyPr>
          <a:lstStyle/>
          <a:p>
            <a:pPr eaLnBrk="1" hangingPunct="1">
              <a:lnSpc>
                <a:spcPct val="90000"/>
              </a:lnSpc>
              <a:buFontTx/>
              <a:buNone/>
            </a:pPr>
            <a:r>
              <a:rPr lang="en-US" altLang="en-US" sz="2000" dirty="0">
                <a:latin typeface="+mn-lt"/>
              </a:rPr>
              <a:t>There </a:t>
            </a:r>
            <a:r>
              <a:rPr lang="en-US" altLang="en-US" sz="2000" dirty="0" smtClean="0">
                <a:latin typeface="+mn-lt"/>
              </a:rPr>
              <a:t>are </a:t>
            </a:r>
            <a:r>
              <a:rPr lang="en-US" altLang="en-US" sz="2000" dirty="0">
                <a:latin typeface="+mn-lt"/>
              </a:rPr>
              <a:t>3 </a:t>
            </a:r>
            <a:r>
              <a:rPr lang="en-US" altLang="en-US" sz="2000" dirty="0" smtClean="0">
                <a:latin typeface="+mn-lt"/>
              </a:rPr>
              <a:t>primary types </a:t>
            </a:r>
            <a:r>
              <a:rPr lang="en-US" altLang="en-US" sz="2000" dirty="0">
                <a:latin typeface="+mn-lt"/>
              </a:rPr>
              <a:t>of distractions:</a:t>
            </a:r>
          </a:p>
          <a:p>
            <a:pPr eaLnBrk="1" hangingPunct="1">
              <a:lnSpc>
                <a:spcPct val="90000"/>
              </a:lnSpc>
              <a:buFontTx/>
              <a:buNone/>
            </a:pPr>
            <a:endParaRPr lang="en-US" altLang="en-US" sz="2000" dirty="0">
              <a:latin typeface="+mn-lt"/>
            </a:endParaRPr>
          </a:p>
          <a:p>
            <a:pPr eaLnBrk="1" hangingPunct="1">
              <a:lnSpc>
                <a:spcPct val="90000"/>
              </a:lnSpc>
              <a:buFontTx/>
              <a:buNone/>
            </a:pPr>
            <a:r>
              <a:rPr lang="en-US" altLang="en-US" sz="2000" b="1" u="sng" dirty="0" smtClean="0">
                <a:latin typeface="+mn-lt"/>
              </a:rPr>
              <a:t>Visual </a:t>
            </a:r>
            <a:r>
              <a:rPr lang="en-US" altLang="en-US" sz="2000" b="1" u="sng" dirty="0">
                <a:latin typeface="+mn-lt"/>
              </a:rPr>
              <a:t>Distractions:</a:t>
            </a:r>
            <a:r>
              <a:rPr lang="en-US" altLang="en-US" sz="2000" dirty="0">
                <a:latin typeface="+mn-lt"/>
              </a:rPr>
              <a:t>  Anything that </a:t>
            </a:r>
            <a:r>
              <a:rPr lang="en-US" altLang="en-US" sz="2000" dirty="0" smtClean="0">
                <a:latin typeface="+mn-lt"/>
              </a:rPr>
              <a:t>takes </a:t>
            </a:r>
            <a:r>
              <a:rPr lang="en-US" altLang="en-US" sz="2000" dirty="0">
                <a:latin typeface="+mn-lt"/>
              </a:rPr>
              <a:t>your eyes off the road.</a:t>
            </a:r>
          </a:p>
          <a:p>
            <a:pPr eaLnBrk="1" hangingPunct="1">
              <a:lnSpc>
                <a:spcPct val="90000"/>
              </a:lnSpc>
              <a:buFontTx/>
              <a:buNone/>
            </a:pPr>
            <a:endParaRPr lang="en-US" altLang="en-US" sz="2000" dirty="0">
              <a:latin typeface="+mn-lt"/>
            </a:endParaRPr>
          </a:p>
          <a:p>
            <a:pPr eaLnBrk="1" hangingPunct="1">
              <a:lnSpc>
                <a:spcPct val="90000"/>
              </a:lnSpc>
              <a:buFontTx/>
              <a:buNone/>
            </a:pPr>
            <a:r>
              <a:rPr lang="en-US" altLang="en-US" sz="2000" b="1" u="sng" dirty="0" smtClean="0">
                <a:latin typeface="+mn-lt"/>
              </a:rPr>
              <a:t>Manual </a:t>
            </a:r>
            <a:r>
              <a:rPr lang="en-US" altLang="en-US" sz="2000" b="1" u="sng" dirty="0">
                <a:latin typeface="+mn-lt"/>
              </a:rPr>
              <a:t>Distractions:</a:t>
            </a:r>
            <a:r>
              <a:rPr lang="en-US" altLang="en-US" sz="2000" dirty="0">
                <a:latin typeface="+mn-lt"/>
              </a:rPr>
              <a:t>  Anything that takes your hands off the steering wheel.</a:t>
            </a:r>
          </a:p>
          <a:p>
            <a:pPr eaLnBrk="1" hangingPunct="1">
              <a:lnSpc>
                <a:spcPct val="90000"/>
              </a:lnSpc>
              <a:buFontTx/>
              <a:buNone/>
            </a:pPr>
            <a:r>
              <a:rPr lang="en-US" altLang="en-US" sz="2000" dirty="0">
                <a:latin typeface="+mn-lt"/>
              </a:rPr>
              <a:t>	 </a:t>
            </a:r>
          </a:p>
          <a:p>
            <a:pPr eaLnBrk="1" hangingPunct="1">
              <a:lnSpc>
                <a:spcPct val="90000"/>
              </a:lnSpc>
              <a:buFontTx/>
              <a:buNone/>
            </a:pPr>
            <a:r>
              <a:rPr lang="en-US" altLang="en-US" sz="2000" b="1" u="sng" dirty="0" smtClean="0">
                <a:latin typeface="+mn-lt"/>
              </a:rPr>
              <a:t>Cognitive </a:t>
            </a:r>
            <a:r>
              <a:rPr lang="en-US" altLang="en-US" sz="2000" b="1" u="sng" dirty="0">
                <a:latin typeface="+mn-lt"/>
              </a:rPr>
              <a:t>Distractions:</a:t>
            </a:r>
            <a:r>
              <a:rPr lang="en-US" altLang="en-US" sz="2000" dirty="0">
                <a:latin typeface="+mn-lt"/>
              </a:rPr>
              <a:t>  Anything that takes your mind off driving</a:t>
            </a:r>
            <a:r>
              <a:rPr lang="en-US" altLang="en-US" sz="2000" dirty="0" smtClean="0">
                <a:latin typeface="+mn-lt"/>
              </a:rPr>
              <a:t>.</a:t>
            </a:r>
          </a:p>
          <a:p>
            <a:pPr eaLnBrk="1" hangingPunct="1">
              <a:lnSpc>
                <a:spcPct val="90000"/>
              </a:lnSpc>
              <a:buFontTx/>
              <a:buNone/>
            </a:pPr>
            <a:endParaRPr lang="en-US" altLang="en-US" sz="2000" dirty="0">
              <a:latin typeface="+mn-lt"/>
            </a:endParaRPr>
          </a:p>
          <a:p>
            <a:pPr>
              <a:lnSpc>
                <a:spcPct val="90000"/>
              </a:lnSpc>
            </a:pPr>
            <a:r>
              <a:rPr lang="en-US" altLang="en-US" sz="2000" dirty="0">
                <a:latin typeface="+mn-lt"/>
              </a:rPr>
              <a:t>All distractions can be </a:t>
            </a:r>
            <a:r>
              <a:rPr lang="en-US" altLang="en-US" sz="2000" u="sng" dirty="0">
                <a:latin typeface="+mn-lt"/>
              </a:rPr>
              <a:t>dangerous and life </a:t>
            </a:r>
            <a:r>
              <a:rPr lang="en-US" altLang="en-US" sz="2000" u="sng" dirty="0" smtClean="0">
                <a:latin typeface="+mn-lt"/>
              </a:rPr>
              <a:t>threatening</a:t>
            </a:r>
            <a:r>
              <a:rPr lang="en-US" altLang="en-US" sz="2000" dirty="0" smtClean="0">
                <a:latin typeface="+mn-lt"/>
              </a:rPr>
              <a:t>; </a:t>
            </a:r>
            <a:r>
              <a:rPr lang="en-US" altLang="en-US" sz="2000" b="1" i="1" dirty="0">
                <a:effectLst>
                  <a:outerShdw blurRad="38100" dist="38100" dir="2700000" algn="tl">
                    <a:srgbClr val="000000">
                      <a:alpha val="43137"/>
                    </a:srgbClr>
                  </a:outerShdw>
                </a:effectLst>
                <a:latin typeface="+mn-lt"/>
              </a:rPr>
              <a:t>texting</a:t>
            </a:r>
            <a:r>
              <a:rPr lang="en-US" altLang="en-US" sz="2000" dirty="0">
                <a:effectLst>
                  <a:outerShdw blurRad="38100" dist="38100" dir="2700000" algn="tl">
                    <a:srgbClr val="000000">
                      <a:alpha val="43137"/>
                    </a:srgbClr>
                  </a:outerShdw>
                </a:effectLst>
                <a:latin typeface="+mn-lt"/>
              </a:rPr>
              <a:t> </a:t>
            </a:r>
            <a:r>
              <a:rPr lang="en-US" altLang="en-US" sz="2000" dirty="0">
                <a:latin typeface="+mn-lt"/>
              </a:rPr>
              <a:t>is one of the most dangerous </a:t>
            </a:r>
            <a:r>
              <a:rPr lang="en-US" altLang="en-US" sz="2000" dirty="0" smtClean="0">
                <a:latin typeface="+mn-lt"/>
              </a:rPr>
              <a:t>because </a:t>
            </a:r>
            <a:r>
              <a:rPr lang="en-US" altLang="en-US" sz="2000" dirty="0">
                <a:latin typeface="+mn-lt"/>
              </a:rPr>
              <a:t>it involves all three types of distractions.</a:t>
            </a:r>
          </a:p>
          <a:p>
            <a:pPr eaLnBrk="1" hangingPunct="1">
              <a:lnSpc>
                <a:spcPct val="90000"/>
              </a:lnSpc>
              <a:buFontTx/>
              <a:buNone/>
            </a:pPr>
            <a:endParaRPr lang="en-US" altLang="en-US" sz="2000" dirty="0">
              <a:latin typeface="+mn-lt"/>
            </a:endParaRPr>
          </a:p>
        </p:txBody>
      </p:sp>
      <p:pic>
        <p:nvPicPr>
          <p:cNvPr id="3" name="Picture 2"/>
          <p:cNvPicPr>
            <a:picLocks noChangeAspect="1"/>
          </p:cNvPicPr>
          <p:nvPr/>
        </p:nvPicPr>
        <p:blipFill>
          <a:blip r:embed="rId4"/>
          <a:stretch>
            <a:fillRect/>
          </a:stretch>
        </p:blipFill>
        <p:spPr>
          <a:xfrm rot="876687">
            <a:off x="7620118" y="4906926"/>
            <a:ext cx="1134709" cy="1140411"/>
          </a:xfrm>
          <a:prstGeom prst="rect">
            <a:avLst/>
          </a:prstGeom>
        </p:spPr>
      </p:pic>
    </p:spTree>
    <p:extLst>
      <p:ext uri="{BB962C8B-B14F-4D97-AF65-F5344CB8AC3E}">
        <p14:creationId xmlns:p14="http://schemas.microsoft.com/office/powerpoint/2010/main" val="1925764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6254046" cy="442977"/>
          </a:xfrm>
        </p:spPr>
        <p:txBody>
          <a:bodyPr/>
          <a:lstStyle/>
          <a:p>
            <a:r>
              <a:rPr lang="en-US" altLang="en-US" sz="2400" dirty="0" smtClean="0">
                <a:solidFill>
                  <a:srgbClr val="0070C0"/>
                </a:solidFill>
              </a:rPr>
              <a:t>Distractions can lead to Risky Driving Behaviors</a:t>
            </a:r>
            <a:endParaRPr lang="en-US" altLang="en-US" dirty="0" smtClean="0">
              <a:solidFill>
                <a:srgbClr val="0070C0"/>
              </a:solidFill>
            </a:endParaRPr>
          </a:p>
        </p:txBody>
      </p:sp>
      <p:sp>
        <p:nvSpPr>
          <p:cNvPr id="3" name="Rectangle 2"/>
          <p:cNvSpPr/>
          <p:nvPr/>
        </p:nvSpPr>
        <p:spPr>
          <a:xfrm>
            <a:off x="741145" y="967760"/>
            <a:ext cx="7759043" cy="3323987"/>
          </a:xfrm>
          <a:prstGeom prst="rect">
            <a:avLst/>
          </a:prstGeom>
        </p:spPr>
        <p:txBody>
          <a:bodyPr wrap="square">
            <a:spAutoFit/>
          </a:bodyPr>
          <a:lstStyle/>
          <a:p>
            <a:pPr eaLnBrk="1" hangingPunct="1">
              <a:buFontTx/>
              <a:buNone/>
            </a:pPr>
            <a:r>
              <a:rPr lang="en-US" altLang="en-US" sz="2000" dirty="0">
                <a:latin typeface="+mn-lt"/>
              </a:rPr>
              <a:t>Other distractive activities include:</a:t>
            </a:r>
          </a:p>
          <a:p>
            <a:endParaRPr lang="en-US" altLang="en-US" sz="1000" dirty="0" smtClean="0">
              <a:latin typeface="+mn-lt"/>
            </a:endParaRPr>
          </a:p>
          <a:p>
            <a:pPr marL="342900" indent="-342900">
              <a:buFont typeface="Arial" panose="020B0604020202020204" pitchFamily="34" charset="0"/>
              <a:buChar char="•"/>
            </a:pPr>
            <a:r>
              <a:rPr lang="en-US" altLang="en-US" sz="2000" dirty="0" smtClean="0">
                <a:latin typeface="+mn-lt"/>
              </a:rPr>
              <a:t>Using </a:t>
            </a:r>
            <a:r>
              <a:rPr lang="en-US" altLang="en-US" sz="2000" dirty="0">
                <a:latin typeface="+mn-lt"/>
              </a:rPr>
              <a:t>a cell phone</a:t>
            </a:r>
          </a:p>
          <a:p>
            <a:pPr marL="342900" indent="-342900">
              <a:buFont typeface="Arial" panose="020B0604020202020204" pitchFamily="34" charset="0"/>
              <a:buChar char="•"/>
            </a:pPr>
            <a:r>
              <a:rPr lang="en-US" altLang="en-US" sz="2000" dirty="0">
                <a:latin typeface="+mn-lt"/>
              </a:rPr>
              <a:t>Eating and drinking</a:t>
            </a:r>
          </a:p>
          <a:p>
            <a:pPr marL="342900" indent="-342900">
              <a:buFont typeface="Arial" panose="020B0604020202020204" pitchFamily="34" charset="0"/>
              <a:buChar char="•"/>
            </a:pPr>
            <a:r>
              <a:rPr lang="en-US" altLang="en-US" sz="2000" dirty="0">
                <a:latin typeface="+mn-lt"/>
              </a:rPr>
              <a:t>Talking to passengers</a:t>
            </a:r>
          </a:p>
          <a:p>
            <a:pPr marL="342900" indent="-342900">
              <a:buFont typeface="Arial" panose="020B0604020202020204" pitchFamily="34" charset="0"/>
              <a:buChar char="•"/>
            </a:pPr>
            <a:r>
              <a:rPr lang="en-US" altLang="en-US" sz="2000" dirty="0">
                <a:latin typeface="+mn-lt"/>
              </a:rPr>
              <a:t>Grooming</a:t>
            </a:r>
          </a:p>
          <a:p>
            <a:pPr marL="342900" indent="-342900">
              <a:buFont typeface="Arial" panose="020B0604020202020204" pitchFamily="34" charset="0"/>
              <a:buChar char="•"/>
            </a:pPr>
            <a:r>
              <a:rPr lang="en-US" altLang="en-US" sz="2000" dirty="0">
                <a:latin typeface="+mn-lt"/>
              </a:rPr>
              <a:t>Reading, including </a:t>
            </a:r>
            <a:r>
              <a:rPr lang="en-US" altLang="en-US" sz="2000" dirty="0" smtClean="0">
                <a:latin typeface="+mn-lt"/>
              </a:rPr>
              <a:t>map</a:t>
            </a:r>
            <a:endParaRPr lang="en-US" altLang="en-US" sz="2000" dirty="0">
              <a:latin typeface="+mn-lt"/>
            </a:endParaRPr>
          </a:p>
          <a:p>
            <a:pPr marL="342900" indent="-342900">
              <a:buFont typeface="Arial" panose="020B0604020202020204" pitchFamily="34" charset="0"/>
              <a:buChar char="•"/>
            </a:pPr>
            <a:r>
              <a:rPr lang="en-US" altLang="en-US" sz="2000" dirty="0">
                <a:latin typeface="+mn-lt"/>
              </a:rPr>
              <a:t>Using PDA or navigation system</a:t>
            </a:r>
          </a:p>
          <a:p>
            <a:pPr marL="342900" indent="-342900">
              <a:buFont typeface="Arial" panose="020B0604020202020204" pitchFamily="34" charset="0"/>
              <a:buChar char="•"/>
            </a:pPr>
            <a:r>
              <a:rPr lang="en-US" altLang="en-US" sz="2000" dirty="0">
                <a:latin typeface="+mn-lt"/>
              </a:rPr>
              <a:t>Watching a </a:t>
            </a:r>
            <a:r>
              <a:rPr lang="en-US" altLang="en-US" sz="2000" dirty="0" smtClean="0">
                <a:latin typeface="+mn-lt"/>
              </a:rPr>
              <a:t>video</a:t>
            </a:r>
            <a:endParaRPr lang="en-US" altLang="en-US" sz="2000" dirty="0">
              <a:latin typeface="+mn-lt"/>
            </a:endParaRPr>
          </a:p>
          <a:p>
            <a:pPr marL="342900" indent="-342900">
              <a:buFont typeface="Arial" panose="020B0604020202020204" pitchFamily="34" charset="0"/>
              <a:buChar char="•"/>
            </a:pPr>
            <a:r>
              <a:rPr lang="en-US" altLang="en-US" sz="2000" dirty="0">
                <a:latin typeface="+mn-lt"/>
              </a:rPr>
              <a:t>Changing the radio station, CD, </a:t>
            </a:r>
            <a:r>
              <a:rPr lang="en-US" altLang="en-US" sz="2000" dirty="0" smtClean="0">
                <a:latin typeface="+mn-lt"/>
              </a:rPr>
              <a:t>Mp3 </a:t>
            </a:r>
            <a:r>
              <a:rPr lang="en-US" altLang="en-US" sz="2000" dirty="0">
                <a:latin typeface="+mn-lt"/>
              </a:rPr>
              <a:t>player or other </a:t>
            </a:r>
            <a:r>
              <a:rPr lang="en-US" altLang="en-US" sz="2000" dirty="0" smtClean="0">
                <a:latin typeface="+mn-lt"/>
              </a:rPr>
              <a:t>device</a:t>
            </a:r>
          </a:p>
          <a:p>
            <a:pPr marL="342900" indent="-342900">
              <a:buFont typeface="Arial" panose="020B0604020202020204" pitchFamily="34" charset="0"/>
              <a:buChar char="•"/>
            </a:pPr>
            <a:r>
              <a:rPr lang="en-US" altLang="en-US" sz="2000" dirty="0" smtClean="0">
                <a:latin typeface="+mn-lt"/>
              </a:rPr>
              <a:t>Children and pets</a:t>
            </a:r>
            <a:endParaRPr lang="en-US" altLang="en-US" sz="2000" dirty="0">
              <a:latin typeface="+mn-lt"/>
            </a:endParaRPr>
          </a:p>
        </p:txBody>
      </p:sp>
      <p:grpSp>
        <p:nvGrpSpPr>
          <p:cNvPr id="24" name="Group 23"/>
          <p:cNvGrpSpPr/>
          <p:nvPr/>
        </p:nvGrpSpPr>
        <p:grpSpPr>
          <a:xfrm>
            <a:off x="324371" y="4511952"/>
            <a:ext cx="8438585" cy="1199619"/>
            <a:chOff x="187749" y="4528162"/>
            <a:chExt cx="8438585" cy="1199619"/>
          </a:xfrm>
        </p:grpSpPr>
        <p:pic>
          <p:nvPicPr>
            <p:cNvPr id="25" name="Picture 24"/>
            <p:cNvPicPr>
              <a:picLocks noChangeAspect="1"/>
            </p:cNvPicPr>
            <p:nvPr/>
          </p:nvPicPr>
          <p:blipFill>
            <a:blip r:embed="rId3"/>
            <a:stretch>
              <a:fillRect/>
            </a:stretch>
          </p:blipFill>
          <p:spPr>
            <a:xfrm>
              <a:off x="187749" y="4528162"/>
              <a:ext cx="1780186" cy="1199618"/>
            </a:xfrm>
            <a:prstGeom prst="rect">
              <a:avLst/>
            </a:prstGeom>
          </p:spPr>
        </p:pic>
        <p:pic>
          <p:nvPicPr>
            <p:cNvPr id="26" name="Picture 25"/>
            <p:cNvPicPr>
              <a:picLocks noChangeAspect="1"/>
            </p:cNvPicPr>
            <p:nvPr/>
          </p:nvPicPr>
          <p:blipFill>
            <a:blip r:embed="rId4"/>
            <a:stretch>
              <a:fillRect/>
            </a:stretch>
          </p:blipFill>
          <p:spPr>
            <a:xfrm>
              <a:off x="3451481" y="4528163"/>
              <a:ext cx="1780186" cy="1199618"/>
            </a:xfrm>
            <a:prstGeom prst="rect">
              <a:avLst/>
            </a:prstGeom>
          </p:spPr>
        </p:pic>
        <p:pic>
          <p:nvPicPr>
            <p:cNvPr id="27" name="Picture 26"/>
            <p:cNvPicPr>
              <a:picLocks noChangeAspect="1"/>
            </p:cNvPicPr>
            <p:nvPr/>
          </p:nvPicPr>
          <p:blipFill>
            <a:blip r:embed="rId5"/>
            <a:stretch>
              <a:fillRect/>
            </a:stretch>
          </p:blipFill>
          <p:spPr>
            <a:xfrm>
              <a:off x="1967935" y="4528162"/>
              <a:ext cx="1607405" cy="1199618"/>
            </a:xfrm>
            <a:prstGeom prst="rect">
              <a:avLst/>
            </a:prstGeom>
          </p:spPr>
        </p:pic>
        <p:pic>
          <p:nvPicPr>
            <p:cNvPr id="28" name="Picture 27"/>
            <p:cNvPicPr>
              <a:picLocks noChangeAspect="1"/>
            </p:cNvPicPr>
            <p:nvPr/>
          </p:nvPicPr>
          <p:blipFill>
            <a:blip r:embed="rId6"/>
            <a:stretch>
              <a:fillRect/>
            </a:stretch>
          </p:blipFill>
          <p:spPr>
            <a:xfrm>
              <a:off x="5231667" y="4528163"/>
              <a:ext cx="1670696" cy="1199618"/>
            </a:xfrm>
            <a:prstGeom prst="rect">
              <a:avLst/>
            </a:prstGeom>
          </p:spPr>
        </p:pic>
        <p:pic>
          <p:nvPicPr>
            <p:cNvPr id="29" name="Picture 28"/>
            <p:cNvPicPr>
              <a:picLocks noChangeAspect="1"/>
            </p:cNvPicPr>
            <p:nvPr/>
          </p:nvPicPr>
          <p:blipFill>
            <a:blip r:embed="rId7"/>
            <a:stretch>
              <a:fillRect/>
            </a:stretch>
          </p:blipFill>
          <p:spPr>
            <a:xfrm>
              <a:off x="6902363" y="4528163"/>
              <a:ext cx="1723971" cy="1199618"/>
            </a:xfrm>
            <a:prstGeom prst="rect">
              <a:avLst/>
            </a:prstGeom>
          </p:spPr>
        </p:pic>
      </p:grpSp>
    </p:spTree>
    <p:extLst>
      <p:ext uri="{BB962C8B-B14F-4D97-AF65-F5344CB8AC3E}">
        <p14:creationId xmlns:p14="http://schemas.microsoft.com/office/powerpoint/2010/main" val="1310902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5108640" cy="442977"/>
          </a:xfrm>
        </p:spPr>
        <p:txBody>
          <a:bodyPr/>
          <a:lstStyle/>
          <a:p>
            <a:r>
              <a:rPr lang="en-US" altLang="en-US" sz="2400" dirty="0" smtClean="0">
                <a:solidFill>
                  <a:srgbClr val="0070C0"/>
                </a:solidFill>
              </a:rPr>
              <a:t>Risky Behaviors – do you contribute?</a:t>
            </a:r>
          </a:p>
        </p:txBody>
      </p:sp>
      <p:graphicFrame>
        <p:nvGraphicFramePr>
          <p:cNvPr id="5" name="Table 4"/>
          <p:cNvGraphicFramePr>
            <a:graphicFrameLocks noGrp="1"/>
          </p:cNvGraphicFramePr>
          <p:nvPr>
            <p:extLst>
              <p:ext uri="{D42A27DB-BD31-4B8C-83A1-F6EECF244321}">
                <p14:modId xmlns:p14="http://schemas.microsoft.com/office/powerpoint/2010/main" val="3865541633"/>
              </p:ext>
            </p:extLst>
          </p:nvPr>
        </p:nvGraphicFramePr>
        <p:xfrm>
          <a:off x="579891" y="1094234"/>
          <a:ext cx="8080309" cy="4239831"/>
        </p:xfrm>
        <a:graphic>
          <a:graphicData uri="http://schemas.openxmlformats.org/drawingml/2006/table">
            <a:tbl>
              <a:tblPr firstRow="1" bandRow="1"/>
              <a:tblGrid>
                <a:gridCol w="2827235"/>
                <a:gridCol w="1212920"/>
                <a:gridCol w="2891808"/>
                <a:gridCol w="1148346"/>
              </a:tblGrid>
              <a:tr h="690205">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baseline="0" dirty="0" smtClean="0">
                          <a:solidFill>
                            <a:srgbClr val="0070C0"/>
                          </a:solidFill>
                        </a:rPr>
                        <a:t>Behavior Admitted</a:t>
                      </a:r>
                      <a:endParaRPr lang="en-US" baseline="0" dirty="0">
                        <a:solidFill>
                          <a:srgbClr val="0070C0"/>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lumMod val="20000"/>
                        <a:lumOff val="80000"/>
                      </a:srgb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baseline="0" dirty="0" smtClean="0">
                          <a:solidFill>
                            <a:srgbClr val="0070C0"/>
                          </a:solidFill>
                        </a:rPr>
                        <a:t>% of Drivers</a:t>
                      </a:r>
                      <a:endParaRPr lang="en-US" baseline="0" dirty="0">
                        <a:solidFill>
                          <a:srgbClr val="0070C0"/>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lumMod val="20000"/>
                        <a:lumOff val="80000"/>
                      </a:srgb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baseline="0" dirty="0" smtClean="0">
                          <a:solidFill>
                            <a:srgbClr val="0070C0"/>
                          </a:solidFill>
                        </a:rPr>
                        <a:t>Behavior Admitted</a:t>
                      </a:r>
                      <a:endParaRPr lang="en-US" baseline="0" dirty="0">
                        <a:solidFill>
                          <a:srgbClr val="0070C0"/>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lumMod val="20000"/>
                        <a:lumOff val="80000"/>
                      </a:srgb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70C0"/>
                          </a:solidFill>
                        </a:rPr>
                        <a:t>% of Drivers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lumMod val="20000"/>
                        <a:lumOff val="80000"/>
                      </a:srgbClr>
                    </a:solidFill>
                  </a:tcPr>
                </a:tc>
              </a:tr>
              <a:tr h="69020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Speeding</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71</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Carrying an unbelted passenger</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23</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r>
              <a:tr h="69020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Eating</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59</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Failing to properly maintain the vehicle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17</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r>
              <a:tr h="39440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Using</a:t>
                      </a:r>
                      <a:r>
                        <a:rPr lang="en-US" baseline="0" dirty="0" smtClean="0"/>
                        <a:t> a cell phone</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37</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Reading</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14</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r>
              <a:tr h="69020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Running a red or yellow light</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30</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Driving aggressively</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13</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r>
              <a:tr h="39440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Not wearing a seat belt</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28</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Driving while drowsy</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10</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r>
              <a:tr h="69020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Failing to signal</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26</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Changing lanes without</a:t>
                      </a:r>
                      <a:r>
                        <a:rPr lang="en-US" baseline="0" dirty="0" smtClean="0"/>
                        <a:t> clear vision</a:t>
                      </a:r>
                      <a:endParaRPr lang="en-US" dirty="0" smtClean="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7</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r>
            </a:tbl>
          </a:graphicData>
        </a:graphic>
      </p:graphicFrame>
      <p:sp>
        <p:nvSpPr>
          <p:cNvPr id="3" name="TextBox 2"/>
          <p:cNvSpPr txBox="1"/>
          <p:nvPr/>
        </p:nvSpPr>
        <p:spPr>
          <a:xfrm>
            <a:off x="6008916" y="5401558"/>
            <a:ext cx="2733868" cy="307777"/>
          </a:xfrm>
          <a:prstGeom prst="rect">
            <a:avLst/>
          </a:prstGeom>
          <a:noFill/>
        </p:spPr>
        <p:txBody>
          <a:bodyPr wrap="square" rtlCol="0">
            <a:spAutoFit/>
          </a:bodyPr>
          <a:lstStyle/>
          <a:p>
            <a:r>
              <a:rPr lang="en-US" sz="1400" b="1" dirty="0" smtClean="0"/>
              <a:t>Source:</a:t>
            </a:r>
            <a:r>
              <a:rPr lang="en-US" sz="1400" dirty="0" smtClean="0"/>
              <a:t> </a:t>
            </a:r>
            <a:r>
              <a:rPr lang="en-US" sz="1400" i="1" dirty="0" smtClean="0"/>
              <a:t>National Traffic Safety Test</a:t>
            </a:r>
            <a:endParaRPr lang="en-US" sz="1400" i="1" dirty="0"/>
          </a:p>
        </p:txBody>
      </p:sp>
    </p:spTree>
    <p:extLst>
      <p:ext uri="{BB962C8B-B14F-4D97-AF65-F5344CB8AC3E}">
        <p14:creationId xmlns:p14="http://schemas.microsoft.com/office/powerpoint/2010/main" val="14039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62957"/>
            <a:ext cx="8229600" cy="639762"/>
          </a:xfrm>
          <a:noFill/>
        </p:spPr>
        <p:txBody>
          <a:bodyPr/>
          <a:lstStyle/>
          <a:p>
            <a:pPr algn="l"/>
            <a:r>
              <a:rPr lang="en-US" altLang="en-US" sz="2400" b="1" dirty="0" smtClean="0">
                <a:solidFill>
                  <a:srgbClr val="0070C0"/>
                </a:solidFill>
              </a:rPr>
              <a:t>Leading Causes of Collisions</a:t>
            </a:r>
          </a:p>
        </p:txBody>
      </p:sp>
      <p:sp>
        <p:nvSpPr>
          <p:cNvPr id="7171" name="Rectangle 3"/>
          <p:cNvSpPr>
            <a:spLocks noGrp="1" noChangeArrowheads="1"/>
          </p:cNvSpPr>
          <p:nvPr>
            <p:ph type="body" idx="1"/>
          </p:nvPr>
        </p:nvSpPr>
        <p:spPr>
          <a:xfrm>
            <a:off x="457200" y="996954"/>
            <a:ext cx="8229600" cy="4727470"/>
          </a:xfrm>
        </p:spPr>
        <p:txBody>
          <a:bodyPr/>
          <a:lstStyle/>
          <a:p>
            <a:pPr marL="0" indent="0">
              <a:buNone/>
              <a:defRPr/>
            </a:pPr>
            <a:r>
              <a:rPr lang="en-US" altLang="en-US" sz="2000" dirty="0" smtClean="0"/>
              <a:t>Most frequent causes of accidents</a:t>
            </a:r>
            <a:endParaRPr lang="en-US" altLang="en-US" sz="1000" dirty="0" smtClean="0"/>
          </a:p>
          <a:p>
            <a:pPr lvl="1">
              <a:buFont typeface="Arial" panose="020B0604020202020204" pitchFamily="34" charset="0"/>
              <a:buChar char="•"/>
              <a:defRPr/>
            </a:pPr>
            <a:r>
              <a:rPr lang="en-US" altLang="en-US" sz="1800" b="1" dirty="0" smtClean="0"/>
              <a:t>Distractions! </a:t>
            </a:r>
            <a:r>
              <a:rPr lang="en-US" altLang="en-US" sz="1800" dirty="0" smtClean="0"/>
              <a:t>Inattention to detail…</a:t>
            </a:r>
            <a:r>
              <a:rPr lang="en-US" altLang="en-US" sz="1800" u="sng" dirty="0" smtClean="0"/>
              <a:t>#1 </a:t>
            </a:r>
            <a:r>
              <a:rPr lang="en-US" altLang="en-US" sz="1800" dirty="0" smtClean="0"/>
              <a:t>cause of accidents in America</a:t>
            </a:r>
          </a:p>
          <a:p>
            <a:pPr lvl="1">
              <a:buFont typeface="Arial" panose="020B0604020202020204" pitchFamily="34" charset="0"/>
              <a:buChar char="•"/>
              <a:defRPr/>
            </a:pPr>
            <a:r>
              <a:rPr lang="en-US" altLang="en-US" sz="1800" dirty="0" smtClean="0"/>
              <a:t>Speeding</a:t>
            </a:r>
          </a:p>
          <a:p>
            <a:pPr lvl="1">
              <a:buFont typeface="Arial" panose="020B0604020202020204" pitchFamily="34" charset="0"/>
              <a:buChar char="•"/>
              <a:defRPr/>
            </a:pPr>
            <a:r>
              <a:rPr lang="en-US" altLang="en-US" sz="1800" dirty="0" smtClean="0"/>
              <a:t>Following too closely</a:t>
            </a:r>
          </a:p>
          <a:p>
            <a:pPr lvl="1">
              <a:buFont typeface="Arial" panose="020B0604020202020204" pitchFamily="34" charset="0"/>
              <a:buChar char="•"/>
              <a:defRPr/>
            </a:pPr>
            <a:r>
              <a:rPr lang="en-US" altLang="en-US" sz="1800" dirty="0" smtClean="0"/>
              <a:t>Unsafe lane changes</a:t>
            </a:r>
          </a:p>
          <a:p>
            <a:pPr lvl="1">
              <a:buFont typeface="Arial" panose="020B0604020202020204" pitchFamily="34" charset="0"/>
              <a:buChar char="•"/>
              <a:defRPr/>
            </a:pPr>
            <a:r>
              <a:rPr lang="en-US" altLang="en-US" sz="1800" dirty="0" smtClean="0"/>
              <a:t>Driving too fast for conditions</a:t>
            </a:r>
          </a:p>
          <a:p>
            <a:pPr lvl="1">
              <a:buFont typeface="Arial" panose="020B0604020202020204" pitchFamily="34" charset="0"/>
              <a:buChar char="•"/>
              <a:defRPr/>
            </a:pPr>
            <a:r>
              <a:rPr lang="en-US" altLang="en-US" sz="1800" dirty="0" smtClean="0"/>
              <a:t>Failure to yield right-of-way</a:t>
            </a:r>
          </a:p>
          <a:p>
            <a:pPr lvl="1">
              <a:buFont typeface="Arial" panose="020B0604020202020204" pitchFamily="34" charset="0"/>
              <a:buChar char="•"/>
              <a:defRPr/>
            </a:pPr>
            <a:r>
              <a:rPr lang="en-US" altLang="en-US" sz="1800" dirty="0" smtClean="0"/>
              <a:t>DUI</a:t>
            </a:r>
          </a:p>
          <a:p>
            <a:pPr marL="57150" indent="0">
              <a:buNone/>
              <a:defRPr/>
            </a:pPr>
            <a:r>
              <a:rPr lang="en-US" altLang="en-US" sz="2000" dirty="0" smtClean="0"/>
              <a:t>Other contributing factors</a:t>
            </a:r>
            <a:endParaRPr lang="en-US" altLang="en-US" sz="1000" dirty="0"/>
          </a:p>
          <a:p>
            <a:pPr marL="800100" lvl="1">
              <a:buFont typeface="Arial" panose="020B0604020202020204" pitchFamily="34" charset="0"/>
              <a:buChar char="•"/>
              <a:defRPr/>
            </a:pPr>
            <a:r>
              <a:rPr lang="en-US" altLang="en-US" sz="1800" dirty="0" smtClean="0"/>
              <a:t>Road Conditions – weather related &amp; physical</a:t>
            </a:r>
          </a:p>
          <a:p>
            <a:pPr marL="800100" lvl="1">
              <a:buFont typeface="Arial" panose="020B0604020202020204" pitchFamily="34" charset="0"/>
              <a:buChar char="•"/>
              <a:defRPr/>
            </a:pPr>
            <a:r>
              <a:rPr lang="en-US" altLang="en-US" sz="1800" dirty="0" smtClean="0"/>
              <a:t>Vehicle Maintenance – tire tread/pressure, brakes, head/tail lights</a:t>
            </a:r>
          </a:p>
          <a:p>
            <a:pPr marL="57150" indent="0">
              <a:buNone/>
              <a:defRPr/>
            </a:pPr>
            <a:r>
              <a:rPr lang="en-US" altLang="en-US" sz="2000" b="1" dirty="0" smtClean="0"/>
              <a:t>Rear-end Collisions </a:t>
            </a:r>
            <a:r>
              <a:rPr lang="en-US" altLang="en-US" sz="2000" dirty="0" smtClean="0"/>
              <a:t>are the leading type of vehicle accident</a:t>
            </a:r>
          </a:p>
          <a:p>
            <a:pPr marL="800100" lvl="1">
              <a:buFont typeface="Wingdings" panose="05000000000000000000" pitchFamily="2" charset="2"/>
              <a:buChar char="ü"/>
              <a:defRPr/>
            </a:pPr>
            <a:r>
              <a:rPr lang="en-US" altLang="en-US" sz="1800" dirty="0" smtClean="0"/>
              <a:t>Maintain a minimal </a:t>
            </a:r>
            <a:r>
              <a:rPr lang="en-US" altLang="en-US" sz="1800" u="sng" dirty="0" smtClean="0"/>
              <a:t>3-second</a:t>
            </a:r>
            <a:r>
              <a:rPr lang="en-US" altLang="en-US" sz="1800" dirty="0" smtClean="0"/>
              <a:t> following distance to react safely</a:t>
            </a:r>
          </a:p>
          <a:p>
            <a:pPr marL="800100" lvl="1">
              <a:buFont typeface="Wingdings" panose="05000000000000000000" pitchFamily="2" charset="2"/>
              <a:buChar char="ü"/>
              <a:defRPr/>
            </a:pPr>
            <a:r>
              <a:rPr lang="en-US" altLang="en-US" sz="1800" dirty="0" smtClean="0"/>
              <a:t>Breaking distance is 3-12X longer in poor weather conditions</a:t>
            </a:r>
            <a:endParaRPr lang="en-US" altLang="en-US" sz="1800" dirty="0"/>
          </a:p>
        </p:txBody>
      </p:sp>
      <p:pic>
        <p:nvPicPr>
          <p:cNvPr id="2" name="Picture 1"/>
          <p:cNvPicPr>
            <a:picLocks noChangeAspect="1"/>
          </p:cNvPicPr>
          <p:nvPr/>
        </p:nvPicPr>
        <p:blipFill>
          <a:blip r:embed="rId3"/>
          <a:stretch>
            <a:fillRect/>
          </a:stretch>
        </p:blipFill>
        <p:spPr>
          <a:xfrm>
            <a:off x="4412670" y="2069430"/>
            <a:ext cx="2039052" cy="1520793"/>
          </a:xfrm>
          <a:prstGeom prst="rect">
            <a:avLst/>
          </a:prstGeom>
          <a:ln>
            <a:noFill/>
          </a:ln>
          <a:effectLst>
            <a:softEdge rad="112500"/>
          </a:effectLst>
        </p:spPr>
      </p:pic>
    </p:spTree>
    <p:extLst>
      <p:ext uri="{BB962C8B-B14F-4D97-AF65-F5344CB8AC3E}">
        <p14:creationId xmlns:p14="http://schemas.microsoft.com/office/powerpoint/2010/main" val="14002037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028"/>
          <p:cNvSpPr>
            <a:spLocks noChangeArrowheads="1"/>
          </p:cNvSpPr>
          <p:nvPr/>
        </p:nvSpPr>
        <p:spPr bwMode="auto">
          <a:xfrm>
            <a:off x="541176" y="45720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sz="2400" b="1" dirty="0">
                <a:solidFill>
                  <a:srgbClr val="0070C0"/>
                </a:solidFill>
                <a:latin typeface="+mj-lt"/>
                <a:cs typeface="ＭＳ Ｐゴシック" charset="0"/>
              </a:rPr>
              <a:t>Summary of ANR Auto Incident Claims</a:t>
            </a:r>
          </a:p>
        </p:txBody>
      </p:sp>
      <p:sp>
        <p:nvSpPr>
          <p:cNvPr id="11267" name="TextBox 3"/>
          <p:cNvSpPr txBox="1">
            <a:spLocks noChangeArrowheads="1"/>
          </p:cNvSpPr>
          <p:nvPr/>
        </p:nvSpPr>
        <p:spPr bwMode="auto">
          <a:xfrm>
            <a:off x="2844714" y="857310"/>
            <a:ext cx="49561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endParaRPr lang="en-US" altLang="en-US" dirty="0">
              <a:solidFill>
                <a:srgbClr val="000000"/>
              </a:solidFill>
              <a:ea typeface="+mn-ea"/>
            </a:endParaRPr>
          </a:p>
          <a:p>
            <a:pPr algn="ctr" defTabSz="914400" eaLnBrk="1" hangingPunct="1"/>
            <a:r>
              <a:rPr lang="en-US" altLang="en-US" i="1" dirty="0" smtClean="0">
                <a:solidFill>
                  <a:srgbClr val="000000"/>
                </a:solidFill>
                <a:ea typeface="+mn-ea"/>
              </a:rPr>
              <a:t>2009 to 2014 ANR Auto Incidents, by Cause</a:t>
            </a:r>
            <a:endParaRPr lang="en-US" altLang="en-US" i="1" dirty="0">
              <a:solidFill>
                <a:srgbClr val="000000"/>
              </a:solidFill>
              <a:ea typeface="+mn-ea"/>
            </a:endParaRPr>
          </a:p>
        </p:txBody>
      </p:sp>
      <p:graphicFrame>
        <p:nvGraphicFramePr>
          <p:cNvPr id="7" name="Chart 6"/>
          <p:cNvGraphicFramePr>
            <a:graphicFrameLocks/>
          </p:cNvGraphicFramePr>
          <p:nvPr>
            <p:extLst>
              <p:ext uri="{D42A27DB-BD31-4B8C-83A1-F6EECF244321}">
                <p14:modId xmlns:p14="http://schemas.microsoft.com/office/powerpoint/2010/main" val="4123795357"/>
              </p:ext>
            </p:extLst>
          </p:nvPr>
        </p:nvGraphicFramePr>
        <p:xfrm>
          <a:off x="344456" y="1528108"/>
          <a:ext cx="7892920" cy="35540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202003" y="4976262"/>
            <a:ext cx="3821229" cy="923330"/>
          </a:xfrm>
          <a:prstGeom prst="rect">
            <a:avLst/>
          </a:prstGeom>
          <a:noFill/>
        </p:spPr>
        <p:txBody>
          <a:bodyPr wrap="square" rtlCol="0">
            <a:spAutoFit/>
          </a:bodyPr>
          <a:lstStyle/>
          <a:p>
            <a:r>
              <a:rPr lang="en-US" u="sng" dirty="0" smtClean="0">
                <a:solidFill>
                  <a:schemeClr val="accent6">
                    <a:lumMod val="75000"/>
                  </a:schemeClr>
                </a:solidFill>
              </a:rPr>
              <a:t>ANR Estimates</a:t>
            </a:r>
            <a:r>
              <a:rPr lang="en-US" dirty="0" smtClean="0">
                <a:solidFill>
                  <a:schemeClr val="accent6">
                    <a:lumMod val="75000"/>
                  </a:schemeClr>
                </a:solidFill>
              </a:rPr>
              <a:t>:</a:t>
            </a:r>
          </a:p>
          <a:p>
            <a:pPr marL="285750" indent="-285750">
              <a:buFont typeface="Arial" panose="020B0604020202020204" pitchFamily="34" charset="0"/>
              <a:buChar char="•"/>
            </a:pPr>
            <a:r>
              <a:rPr lang="en-US" dirty="0" smtClean="0">
                <a:solidFill>
                  <a:schemeClr val="accent6">
                    <a:lumMod val="75000"/>
                  </a:schemeClr>
                </a:solidFill>
              </a:rPr>
              <a:t>380 vehicles assigned for use</a:t>
            </a:r>
          </a:p>
          <a:p>
            <a:pPr marL="285750" indent="-285750">
              <a:buFont typeface="Arial" panose="020B0604020202020204" pitchFamily="34" charset="0"/>
              <a:buChar char="•"/>
            </a:pPr>
            <a:r>
              <a:rPr lang="en-US" dirty="0" smtClean="0">
                <a:solidFill>
                  <a:schemeClr val="accent6">
                    <a:lumMod val="75000"/>
                  </a:schemeClr>
                </a:solidFill>
              </a:rPr>
              <a:t>5 accidents/</a:t>
            </a:r>
            <a:r>
              <a:rPr lang="en-US" dirty="0" err="1" smtClean="0">
                <a:solidFill>
                  <a:schemeClr val="accent6">
                    <a:lumMod val="75000"/>
                  </a:schemeClr>
                </a:solidFill>
              </a:rPr>
              <a:t>yr</a:t>
            </a:r>
            <a:r>
              <a:rPr lang="en-US" dirty="0">
                <a:solidFill>
                  <a:schemeClr val="accent6">
                    <a:lumMod val="75000"/>
                  </a:schemeClr>
                </a:solidFill>
              </a:rPr>
              <a:t> </a:t>
            </a:r>
            <a:r>
              <a:rPr lang="en-US" dirty="0" smtClean="0">
                <a:solidFill>
                  <a:schemeClr val="accent6">
                    <a:lumMod val="75000"/>
                  </a:schemeClr>
                </a:solidFill>
              </a:rPr>
              <a:t>resulting in ins. claim</a:t>
            </a:r>
            <a:endParaRPr lang="en-US" dirty="0">
              <a:solidFill>
                <a:schemeClr val="accent6">
                  <a:lumMod val="75000"/>
                </a:schemeClr>
              </a:solidFill>
            </a:endParaRPr>
          </a:p>
        </p:txBody>
      </p:sp>
      <p:sp>
        <p:nvSpPr>
          <p:cNvPr id="4" name="TextBox 3"/>
          <p:cNvSpPr txBox="1"/>
          <p:nvPr/>
        </p:nvSpPr>
        <p:spPr>
          <a:xfrm>
            <a:off x="4119612" y="1862916"/>
            <a:ext cx="2368273" cy="338554"/>
          </a:xfrm>
          <a:prstGeom prst="rect">
            <a:avLst/>
          </a:prstGeom>
          <a:noFill/>
        </p:spPr>
        <p:txBody>
          <a:bodyPr wrap="square" rtlCol="0">
            <a:spAutoFit/>
          </a:bodyPr>
          <a:lstStyle/>
          <a:p>
            <a:r>
              <a:rPr lang="en-US" sz="1600" dirty="0" smtClean="0">
                <a:solidFill>
                  <a:schemeClr val="accent6">
                    <a:lumMod val="75000"/>
                  </a:schemeClr>
                </a:solidFill>
              </a:rPr>
              <a:t>$1,000,000+ on 1 claim</a:t>
            </a:r>
          </a:p>
        </p:txBody>
      </p:sp>
      <p:sp>
        <p:nvSpPr>
          <p:cNvPr id="8" name="Left-Right Arrow 7"/>
          <p:cNvSpPr/>
          <p:nvPr/>
        </p:nvSpPr>
        <p:spPr>
          <a:xfrm>
            <a:off x="3493970" y="1962650"/>
            <a:ext cx="635268" cy="174201"/>
          </a:xfrm>
          <a:prstGeom prst="lef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Left-Right Arrow 10"/>
          <p:cNvSpPr/>
          <p:nvPr/>
        </p:nvSpPr>
        <p:spPr>
          <a:xfrm>
            <a:off x="3519048" y="3330391"/>
            <a:ext cx="635268" cy="174201"/>
          </a:xfrm>
          <a:prstGeom prst="lef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4154316" y="3264650"/>
            <a:ext cx="2235598" cy="338554"/>
          </a:xfrm>
          <a:prstGeom prst="rect">
            <a:avLst/>
          </a:prstGeom>
          <a:noFill/>
        </p:spPr>
        <p:txBody>
          <a:bodyPr wrap="square" rtlCol="0">
            <a:spAutoFit/>
          </a:bodyPr>
          <a:lstStyle/>
          <a:p>
            <a:r>
              <a:rPr lang="en-US" sz="1600" dirty="0" smtClean="0">
                <a:solidFill>
                  <a:schemeClr val="accent6">
                    <a:lumMod val="75000"/>
                  </a:schemeClr>
                </a:solidFill>
              </a:rPr>
              <a:t>$350,000+ on 1 claim</a:t>
            </a:r>
          </a:p>
        </p:txBody>
      </p:sp>
    </p:spTree>
    <p:extLst>
      <p:ext uri="{BB962C8B-B14F-4D97-AF65-F5344CB8AC3E}">
        <p14:creationId xmlns:p14="http://schemas.microsoft.com/office/powerpoint/2010/main" val="2022145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Decrease Distractions &amp; Drive Defensively</a:t>
            </a: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r>
              <a:rPr lang="en-US" altLang="en-US" sz="2000" dirty="0"/>
              <a:t>Being </a:t>
            </a:r>
            <a:r>
              <a:rPr lang="en-US" altLang="en-US" sz="2000" dirty="0" smtClean="0"/>
              <a:t>an </a:t>
            </a:r>
            <a:r>
              <a:rPr lang="en-US" altLang="en-US" sz="2000" u="sng" dirty="0"/>
              <a:t>Undistracted</a:t>
            </a:r>
            <a:r>
              <a:rPr lang="en-US" altLang="en-US" sz="2000" dirty="0"/>
              <a:t> </a:t>
            </a:r>
            <a:r>
              <a:rPr lang="en-US" altLang="en-US" sz="2000" dirty="0" smtClean="0"/>
              <a:t>and </a:t>
            </a:r>
            <a:r>
              <a:rPr lang="en-US" altLang="en-US" sz="2000" u="sng" dirty="0" smtClean="0"/>
              <a:t>Defensive Driver</a:t>
            </a:r>
            <a:r>
              <a:rPr lang="en-US" altLang="en-US" sz="2000" dirty="0" smtClean="0"/>
              <a:t> </a:t>
            </a:r>
            <a:r>
              <a:rPr lang="en-US" altLang="en-US" sz="2000" dirty="0"/>
              <a:t>is the safest way to </a:t>
            </a:r>
            <a:r>
              <a:rPr lang="en-US" altLang="en-US" sz="2000" dirty="0" smtClean="0"/>
              <a:t>drive</a:t>
            </a:r>
            <a:r>
              <a:rPr lang="en-US" altLang="en-US" sz="2000" dirty="0"/>
              <a:t> </a:t>
            </a:r>
            <a:r>
              <a:rPr lang="en-US" altLang="en-US" sz="2000" dirty="0" smtClean="0">
                <a:sym typeface="Wingdings" panose="05000000000000000000" pitchFamily="2" charset="2"/>
              </a:rPr>
              <a:t></a:t>
            </a:r>
            <a:endParaRPr lang="en-US" altLang="en-US" sz="2000" dirty="0"/>
          </a:p>
          <a:p>
            <a:pPr>
              <a:lnSpc>
                <a:spcPct val="80000"/>
              </a:lnSpc>
              <a:buNone/>
            </a:pPr>
            <a:endParaRPr lang="en-US" altLang="en-US" sz="2000" dirty="0"/>
          </a:p>
          <a:p>
            <a:pPr>
              <a:lnSpc>
                <a:spcPct val="80000"/>
              </a:lnSpc>
              <a:buNone/>
            </a:pPr>
            <a:r>
              <a:rPr lang="en-US" altLang="en-US" sz="2000" dirty="0"/>
              <a:t>When drivers are undistracted, they are able to stay </a:t>
            </a:r>
            <a:r>
              <a:rPr lang="en-US" altLang="en-US" sz="2000" i="1" dirty="0"/>
              <a:t>focused</a:t>
            </a:r>
            <a:r>
              <a:rPr lang="en-US" altLang="en-US" sz="2000" dirty="0"/>
              <a:t> in the roadway and are </a:t>
            </a:r>
            <a:r>
              <a:rPr lang="en-US" altLang="en-US" sz="2000" i="1" dirty="0"/>
              <a:t>aware</a:t>
            </a:r>
            <a:r>
              <a:rPr lang="en-US" altLang="en-US" sz="2000" dirty="0"/>
              <a:t> of behaviors of </a:t>
            </a:r>
            <a:r>
              <a:rPr lang="en-US" altLang="en-US" sz="2000" i="1" dirty="0"/>
              <a:t>other</a:t>
            </a:r>
            <a:r>
              <a:rPr lang="en-US" altLang="en-US" sz="2000" dirty="0"/>
              <a:t> </a:t>
            </a:r>
            <a:r>
              <a:rPr lang="en-US" altLang="en-US" sz="2000" i="1" dirty="0"/>
              <a:t>drivers</a:t>
            </a:r>
            <a:r>
              <a:rPr lang="en-US" altLang="en-US" sz="2000" dirty="0"/>
              <a:t> on the road.  These drivers </a:t>
            </a:r>
            <a:r>
              <a:rPr lang="en-US" altLang="en-US" sz="2000" dirty="0" smtClean="0"/>
              <a:t>drive defensively, </a:t>
            </a:r>
            <a:r>
              <a:rPr lang="en-US" altLang="en-US" sz="2000" dirty="0"/>
              <a:t>pay attention, and expect the unexpected</a:t>
            </a:r>
            <a:r>
              <a:rPr lang="en-US" altLang="en-US" sz="2000" dirty="0" smtClean="0"/>
              <a:t>.</a:t>
            </a:r>
          </a:p>
          <a:p>
            <a:pPr>
              <a:lnSpc>
                <a:spcPct val="80000"/>
              </a:lnSpc>
              <a:buNone/>
            </a:pPr>
            <a:endParaRPr lang="en-US" altLang="en-US" sz="2000" dirty="0"/>
          </a:p>
          <a:p>
            <a:pPr>
              <a:lnSpc>
                <a:spcPct val="80000"/>
              </a:lnSpc>
              <a:buNone/>
            </a:pPr>
            <a:r>
              <a:rPr lang="en-US" sz="2000" b="1" dirty="0" smtClean="0"/>
              <a:t>Defensive Driving</a:t>
            </a:r>
            <a:r>
              <a:rPr lang="en-US" sz="2000" dirty="0" smtClean="0"/>
              <a:t> is </a:t>
            </a:r>
            <a:r>
              <a:rPr lang="en-US" sz="2000" dirty="0"/>
              <a:t>"driving to save lives, time, and money, in spite of the conditions around you and the actions of others." </a:t>
            </a:r>
            <a:r>
              <a:rPr lang="en-US" sz="1400" dirty="0"/>
              <a:t>(</a:t>
            </a:r>
            <a:r>
              <a:rPr lang="en-US" sz="1400" dirty="0" smtClean="0"/>
              <a:t>National </a:t>
            </a:r>
            <a:r>
              <a:rPr lang="en-US" sz="1400" dirty="0"/>
              <a:t>Safety </a:t>
            </a:r>
            <a:r>
              <a:rPr lang="en-US" sz="1400" dirty="0" smtClean="0"/>
              <a:t>Council </a:t>
            </a:r>
            <a:r>
              <a:rPr lang="en-US" sz="1400" dirty="0"/>
              <a:t>&amp; </a:t>
            </a:r>
            <a:r>
              <a:rPr lang="en-US" sz="1400" dirty="0" smtClean="0"/>
              <a:t>ANSI Z15.1 Safe Practices for Motor Vehicle Operations)</a:t>
            </a:r>
            <a:endParaRPr lang="en-US" altLang="en-US" sz="1400" dirty="0"/>
          </a:p>
        </p:txBody>
      </p:sp>
      <p:grpSp>
        <p:nvGrpSpPr>
          <p:cNvPr id="6" name="Group 5"/>
          <p:cNvGrpSpPr/>
          <p:nvPr/>
        </p:nvGrpSpPr>
        <p:grpSpPr>
          <a:xfrm>
            <a:off x="608798" y="4322760"/>
            <a:ext cx="7926404" cy="1260679"/>
            <a:chOff x="457200" y="4373751"/>
            <a:chExt cx="8033307" cy="1449303"/>
          </a:xfrm>
        </p:grpSpPr>
        <p:pic>
          <p:nvPicPr>
            <p:cNvPr id="2" name="Picture 1"/>
            <p:cNvPicPr>
              <a:picLocks noChangeAspect="1"/>
            </p:cNvPicPr>
            <p:nvPr/>
          </p:nvPicPr>
          <p:blipFill>
            <a:blip r:embed="rId3"/>
            <a:stretch>
              <a:fillRect/>
            </a:stretch>
          </p:blipFill>
          <p:spPr>
            <a:xfrm>
              <a:off x="457200" y="4373751"/>
              <a:ext cx="1908213" cy="1342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2843839" y="4373751"/>
              <a:ext cx="1828959" cy="1432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stretch>
              <a:fillRect/>
            </a:stretch>
          </p:blipFill>
          <p:spPr>
            <a:xfrm>
              <a:off x="5151225" y="4396466"/>
              <a:ext cx="1470957" cy="1426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a:stretch>
              <a:fillRect/>
            </a:stretch>
          </p:blipFill>
          <p:spPr>
            <a:xfrm>
              <a:off x="7063919" y="4373751"/>
              <a:ext cx="1426588" cy="1444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98396509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NRBrand_UC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ANRslide_2</Template>
  <TotalTime>1518</TotalTime>
  <Words>1829</Words>
  <Application>Microsoft Office PowerPoint</Application>
  <PresentationFormat>On-screen Show (4:3)</PresentationFormat>
  <Paragraphs>330</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ＭＳ Ｐゴシック</vt:lpstr>
      <vt:lpstr>ＭＳ Ｐゴシック</vt:lpstr>
      <vt:lpstr>Arial</vt:lpstr>
      <vt:lpstr>Calibri</vt:lpstr>
      <vt:lpstr>Courier New</vt:lpstr>
      <vt:lpstr>Georgia</vt:lpstr>
      <vt:lpstr>Wingdings</vt:lpstr>
      <vt:lpstr>ANRBrand_UCCE</vt:lpstr>
      <vt:lpstr>Custom Design</vt:lpstr>
      <vt:lpstr>Driver Safety</vt:lpstr>
      <vt:lpstr>(Un)Safe Driving Statistics</vt:lpstr>
      <vt:lpstr>Distractions</vt:lpstr>
      <vt:lpstr>Distractions</vt:lpstr>
      <vt:lpstr>Distractions can lead to Risky Driving Behaviors</vt:lpstr>
      <vt:lpstr>Risky Behaviors – do you contribute?</vt:lpstr>
      <vt:lpstr>Leading Causes of Collisions</vt:lpstr>
      <vt:lpstr>PowerPoint Presentation</vt:lpstr>
      <vt:lpstr>Decrease Distractions &amp; Drive Defensively</vt:lpstr>
      <vt:lpstr>Safe Driving Precautions  Tips to Follow</vt:lpstr>
      <vt:lpstr>Safe Driving Precautions  Safety Soup—Acronyms</vt:lpstr>
      <vt:lpstr>Safe Driving Precautions  Pre-Trip Inspection &amp; Walk Around</vt:lpstr>
      <vt:lpstr>Safe Driving Precautions  The Bigger Picture</vt:lpstr>
      <vt:lpstr>Safe Driving Precautions  Risk Reduction Checklist</vt:lpstr>
      <vt:lpstr>Safe Driver Resources:   ANR Driver Safety Webpage</vt:lpstr>
      <vt:lpstr>Safe Driver Resources:   Safety Notes</vt:lpstr>
      <vt:lpstr>PowerPoint Presentation</vt:lpstr>
      <vt:lpstr>Post-discussion Quiz</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presentation notes brief.</dc:title>
  <dc:creator>David A Alamillo</dc:creator>
  <cp:lastModifiedBy>David A Alamillo</cp:lastModifiedBy>
  <cp:revision>113</cp:revision>
  <cp:lastPrinted>2015-08-11T17:03:31Z</cp:lastPrinted>
  <dcterms:created xsi:type="dcterms:W3CDTF">2015-06-17T16:01:03Z</dcterms:created>
  <dcterms:modified xsi:type="dcterms:W3CDTF">2015-08-11T17:35:02Z</dcterms:modified>
</cp:coreProperties>
</file>