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81" d="100"/>
          <a:sy n="81" d="100"/>
        </p:scale>
        <p:origin x="67" y="1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012B2-A32D-415D-A99F-7918C624E9F7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67CB5-C265-407D-BD70-A935017E2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037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012B2-A32D-415D-A99F-7918C624E9F7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67CB5-C265-407D-BD70-A935017E2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80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012B2-A32D-415D-A99F-7918C624E9F7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67CB5-C265-407D-BD70-A935017E2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399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012B2-A32D-415D-A99F-7918C624E9F7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67CB5-C265-407D-BD70-A935017E2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029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012B2-A32D-415D-A99F-7918C624E9F7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67CB5-C265-407D-BD70-A935017E2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533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012B2-A32D-415D-A99F-7918C624E9F7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67CB5-C265-407D-BD70-A935017E2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314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012B2-A32D-415D-A99F-7918C624E9F7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67CB5-C265-407D-BD70-A935017E2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676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012B2-A32D-415D-A99F-7918C624E9F7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67CB5-C265-407D-BD70-A935017E2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982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012B2-A32D-415D-A99F-7918C624E9F7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67CB5-C265-407D-BD70-A935017E2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013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012B2-A32D-415D-A99F-7918C624E9F7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67CB5-C265-407D-BD70-A935017E2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02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012B2-A32D-415D-A99F-7918C624E9F7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67CB5-C265-407D-BD70-A935017E2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92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012B2-A32D-415D-A99F-7918C624E9F7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7CB5-C265-407D-BD70-A935017E2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611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Shape 92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15038"/>
            <a:ext cx="9144000" cy="84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0"/>
            <a:ext cx="9144000" cy="1754188"/>
          </a:xfrm>
          <a:prstGeom prst="rect">
            <a:avLst/>
          </a:prstGeom>
          <a:solidFill>
            <a:schemeClr val="accent6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b="1" u="sng" dirty="0"/>
              <a:t>FOLLOW THE </a:t>
            </a:r>
          </a:p>
          <a:p>
            <a:pPr algn="ctr">
              <a:defRPr/>
            </a:pPr>
            <a:r>
              <a:rPr lang="en-US" sz="5400" b="1" u="sng" dirty="0"/>
              <a:t>MOONLIGHT</a:t>
            </a:r>
          </a:p>
        </p:txBody>
      </p:sp>
      <p:sp>
        <p:nvSpPr>
          <p:cNvPr id="4100" name="TextBox 2"/>
          <p:cNvSpPr txBox="1">
            <a:spLocks noChangeArrowheads="1"/>
          </p:cNvSpPr>
          <p:nvPr/>
        </p:nvSpPr>
        <p:spPr bwMode="auto">
          <a:xfrm>
            <a:off x="466725" y="2089150"/>
            <a:ext cx="8023225" cy="39544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en-US" sz="36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Midnight </a:t>
            </a:r>
            <a:r>
              <a:rPr lang="en-US" altLang="en-US" sz="3600" b="1" dirty="0" smtClean="0">
                <a:latin typeface="Arial" panose="020B0604020202020204" pitchFamily="34" charset="0"/>
              </a:rPr>
              <a:t>during a full moon =</a:t>
            </a: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en-US" sz="36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</a:rPr>
              <a:t>Noon sunlight </a:t>
            </a:r>
            <a:r>
              <a:rPr lang="en-US" altLang="en-US" sz="3600" b="1" dirty="0" smtClean="0">
                <a:latin typeface="Arial" panose="020B0604020202020204" pitchFamily="34" charset="0"/>
              </a:rPr>
              <a:t>in 6 months</a:t>
            </a:r>
            <a:r>
              <a:rPr lang="en-US" altLang="en-US" sz="1100" b="1" dirty="0" smtClean="0">
                <a:latin typeface="Arial" panose="020B0604020202020204" pitchFamily="34" charset="0"/>
              </a:rPr>
              <a:t> </a:t>
            </a: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US" altLang="en-US" sz="1100" b="1" dirty="0" smtClean="0">
              <a:latin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en-US" sz="1200" b="1" dirty="0" smtClean="0">
                <a:latin typeface="Arial" panose="020B0604020202020204" pitchFamily="34" charset="0"/>
              </a:rPr>
              <a:t>             </a:t>
            </a:r>
            <a:r>
              <a:rPr lang="en-US" altLang="en-US" sz="1200" b="1" u="sng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MOONLIGHT</a:t>
            </a:r>
            <a:r>
              <a:rPr lang="en-US" altLang="en-US" sz="1200" b="1" u="sng" dirty="0" smtClean="0">
                <a:latin typeface="Arial" panose="020B0604020202020204" pitchFamily="34" charset="0"/>
              </a:rPr>
              <a:t>=</a:t>
            </a:r>
            <a:r>
              <a:rPr lang="en-US" altLang="en-US" sz="1200" b="1" u="sng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</a:rPr>
              <a:t>SUNLIGHT </a:t>
            </a:r>
            <a:r>
              <a:rPr lang="en-US" altLang="en-US" sz="1200" b="1" dirty="0" smtClean="0">
                <a:latin typeface="Arial" panose="020B0604020202020204" pitchFamily="34" charset="0"/>
              </a:rPr>
              <a:t>                                                      </a:t>
            </a:r>
            <a:r>
              <a:rPr lang="en-US" altLang="en-US" sz="1200" b="1" u="sng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MOONLIGHT</a:t>
            </a:r>
            <a:r>
              <a:rPr lang="en-US" altLang="en-US" sz="1200" b="1" u="sng" dirty="0" smtClean="0">
                <a:latin typeface="Arial" panose="020B0604020202020204" pitchFamily="34" charset="0"/>
              </a:rPr>
              <a:t>=</a:t>
            </a:r>
            <a:r>
              <a:rPr lang="en-US" altLang="en-US" sz="1200" b="1" u="sng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</a:rPr>
              <a:t>SUNLIGHT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US" altLang="en-US" sz="1200" b="1" u="sng" dirty="0" smtClean="0">
              <a:latin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en-US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JANUARY</a:t>
            </a:r>
            <a:r>
              <a:rPr lang="en-US" altLang="en-US" sz="2400" b="1" dirty="0" smtClean="0">
                <a:latin typeface="Arial" panose="020B0604020202020204" pitchFamily="34" charset="0"/>
              </a:rPr>
              <a:t>=</a:t>
            </a:r>
            <a:r>
              <a:rPr lang="en-US" altLang="en-US" sz="24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</a:rPr>
              <a:t>JULY</a:t>
            </a:r>
            <a:r>
              <a:rPr lang="en-US" altLang="en-US" sz="2400" b="1" dirty="0" smtClean="0">
                <a:latin typeface="Arial" panose="020B0604020202020204" pitchFamily="34" charset="0"/>
              </a:rPr>
              <a:t>			</a:t>
            </a:r>
            <a:r>
              <a:rPr lang="en-US" altLang="en-US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JULY</a:t>
            </a:r>
            <a:r>
              <a:rPr lang="en-US" altLang="en-US" sz="2400" b="1" dirty="0" smtClean="0">
                <a:latin typeface="Arial" panose="020B0604020202020204" pitchFamily="34" charset="0"/>
              </a:rPr>
              <a:t>=</a:t>
            </a:r>
            <a:r>
              <a:rPr lang="en-US" altLang="en-US" sz="24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</a:rPr>
              <a:t>JANUARY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en-US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FEBRUARY</a:t>
            </a:r>
            <a:r>
              <a:rPr lang="en-US" altLang="en-US" sz="2400" b="1" dirty="0" smtClean="0">
                <a:latin typeface="Arial" panose="020B0604020202020204" pitchFamily="34" charset="0"/>
              </a:rPr>
              <a:t>=</a:t>
            </a:r>
            <a:r>
              <a:rPr lang="en-US" altLang="en-US" sz="24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</a:rPr>
              <a:t>AUGUST</a:t>
            </a:r>
            <a:r>
              <a:rPr lang="en-US" altLang="en-US" sz="2400" b="1" dirty="0" smtClean="0">
                <a:latin typeface="Arial" panose="020B0604020202020204" pitchFamily="34" charset="0"/>
              </a:rPr>
              <a:t>		</a:t>
            </a:r>
            <a:r>
              <a:rPr lang="en-US" altLang="en-US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AUGUST</a:t>
            </a:r>
            <a:r>
              <a:rPr lang="en-US" altLang="en-US" sz="2400" b="1" dirty="0" smtClean="0">
                <a:latin typeface="Arial" panose="020B0604020202020204" pitchFamily="34" charset="0"/>
              </a:rPr>
              <a:t>=</a:t>
            </a:r>
            <a:r>
              <a:rPr lang="en-US" altLang="en-US" sz="24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</a:rPr>
              <a:t>FEBRUARY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en-US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MARCH</a:t>
            </a:r>
            <a:r>
              <a:rPr lang="en-US" altLang="en-US" sz="2400" b="1" dirty="0" smtClean="0">
                <a:latin typeface="Arial" panose="020B0604020202020204" pitchFamily="34" charset="0"/>
              </a:rPr>
              <a:t>=</a:t>
            </a:r>
            <a:r>
              <a:rPr lang="en-US" altLang="en-US" sz="24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</a:rPr>
              <a:t>SEPTEMBER</a:t>
            </a:r>
            <a:r>
              <a:rPr lang="en-US" altLang="en-US" sz="2400" b="1" dirty="0" smtClean="0">
                <a:latin typeface="Arial" panose="020B0604020202020204" pitchFamily="34" charset="0"/>
              </a:rPr>
              <a:t>		</a:t>
            </a:r>
            <a:r>
              <a:rPr lang="en-US" altLang="en-US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SEPTEMBER</a:t>
            </a:r>
            <a:r>
              <a:rPr lang="en-US" altLang="en-US" sz="2400" b="1" dirty="0" smtClean="0">
                <a:latin typeface="Arial" panose="020B0604020202020204" pitchFamily="34" charset="0"/>
              </a:rPr>
              <a:t>=</a:t>
            </a:r>
            <a:r>
              <a:rPr lang="en-US" altLang="en-US" sz="24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</a:rPr>
              <a:t>MARCH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en-US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APRIL</a:t>
            </a:r>
            <a:r>
              <a:rPr lang="en-US" altLang="en-US" sz="2400" b="1" dirty="0" smtClean="0">
                <a:latin typeface="Arial" panose="020B0604020202020204" pitchFamily="34" charset="0"/>
              </a:rPr>
              <a:t>=</a:t>
            </a:r>
            <a:r>
              <a:rPr lang="en-US" altLang="en-US" sz="24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</a:rPr>
              <a:t>OCTOBER</a:t>
            </a:r>
            <a:r>
              <a:rPr lang="en-US" altLang="en-US" sz="2400" b="1" dirty="0" smtClean="0">
                <a:latin typeface="Arial" panose="020B0604020202020204" pitchFamily="34" charset="0"/>
              </a:rPr>
              <a:t>			</a:t>
            </a:r>
            <a:r>
              <a:rPr lang="en-US" altLang="en-US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OCTOBER</a:t>
            </a:r>
            <a:r>
              <a:rPr lang="en-US" altLang="en-US" sz="2400" b="1" dirty="0" smtClean="0">
                <a:latin typeface="Arial" panose="020B0604020202020204" pitchFamily="34" charset="0"/>
              </a:rPr>
              <a:t>=</a:t>
            </a:r>
            <a:r>
              <a:rPr lang="en-US" altLang="en-US" sz="24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</a:rPr>
              <a:t>APRIL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en-US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MAY</a:t>
            </a:r>
            <a:r>
              <a:rPr lang="en-US" altLang="en-US" sz="2400" b="1" dirty="0" smtClean="0">
                <a:latin typeface="Arial" panose="020B0604020202020204" pitchFamily="34" charset="0"/>
              </a:rPr>
              <a:t>=</a:t>
            </a:r>
            <a:r>
              <a:rPr lang="en-US" altLang="en-US" sz="24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</a:rPr>
              <a:t>NOVEMBER</a:t>
            </a:r>
            <a:r>
              <a:rPr lang="en-US" altLang="en-US" sz="2400" b="1" dirty="0" smtClean="0">
                <a:latin typeface="Arial" panose="020B0604020202020204" pitchFamily="34" charset="0"/>
              </a:rPr>
              <a:t>			</a:t>
            </a:r>
            <a:r>
              <a:rPr lang="en-US" altLang="en-US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NOVEMBER</a:t>
            </a:r>
            <a:r>
              <a:rPr lang="en-US" altLang="en-US" sz="2400" b="1" dirty="0" smtClean="0">
                <a:latin typeface="Arial" panose="020B0604020202020204" pitchFamily="34" charset="0"/>
              </a:rPr>
              <a:t>=</a:t>
            </a:r>
            <a:r>
              <a:rPr lang="en-US" altLang="en-US" sz="24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</a:rPr>
              <a:t>MAY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en-US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JUNE</a:t>
            </a:r>
            <a:r>
              <a:rPr lang="en-US" altLang="en-US" sz="2400" b="1" dirty="0" smtClean="0">
                <a:latin typeface="Arial" panose="020B0604020202020204" pitchFamily="34" charset="0"/>
              </a:rPr>
              <a:t>=</a:t>
            </a:r>
            <a:r>
              <a:rPr lang="en-US" altLang="en-US" sz="24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</a:rPr>
              <a:t>DECEMBER</a:t>
            </a:r>
            <a:r>
              <a:rPr lang="en-US" altLang="en-US" sz="2400" b="1" dirty="0" smtClean="0">
                <a:latin typeface="Arial" panose="020B0604020202020204" pitchFamily="34" charset="0"/>
              </a:rPr>
              <a:t>			</a:t>
            </a:r>
            <a:r>
              <a:rPr lang="en-US" altLang="en-US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DECEMBER</a:t>
            </a:r>
            <a:r>
              <a:rPr lang="en-US" altLang="en-US" sz="2400" b="1" dirty="0" smtClean="0">
                <a:latin typeface="Arial" panose="020B0604020202020204" pitchFamily="34" charset="0"/>
              </a:rPr>
              <a:t>=</a:t>
            </a:r>
            <a:r>
              <a:rPr lang="en-US" altLang="en-US" sz="24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</a:rPr>
              <a:t>JUNE</a:t>
            </a:r>
          </a:p>
        </p:txBody>
      </p:sp>
      <p:pic>
        <p:nvPicPr>
          <p:cNvPr id="717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123825"/>
            <a:ext cx="1939925" cy="184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0479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18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Melody Kendall</dc:creator>
  <cp:lastModifiedBy>Melody Kendall</cp:lastModifiedBy>
  <cp:revision>1</cp:revision>
  <dcterms:created xsi:type="dcterms:W3CDTF">2017-08-26T21:13:40Z</dcterms:created>
  <dcterms:modified xsi:type="dcterms:W3CDTF">2017-08-26T21:14:52Z</dcterms:modified>
</cp:coreProperties>
</file>