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sldIdLst>
    <p:sldId id="259" r:id="rId3"/>
    <p:sldId id="257" r:id="rId4"/>
    <p:sldId id="258" r:id="rId5"/>
    <p:sldId id="256" r:id="rId6"/>
    <p:sldId id="260"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599"/>
    <p:restoredTop sz="94617"/>
  </p:normalViewPr>
  <p:slideViewPr>
    <p:cSldViewPr snapToGrid="0" snapToObjects="1">
      <p:cViewPr varScale="1">
        <p:scale>
          <a:sx n="188" d="100"/>
          <a:sy n="188" d="100"/>
        </p:scale>
        <p:origin x="184"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03333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C10C387-6BE1-0A4F-99A9-BD55B6889A94}"/>
              </a:ext>
            </a:extLst>
          </p:cNvPr>
          <p:cNvSpPr>
            <a:spLocks noGrp="1"/>
          </p:cNvSpPr>
          <p:nvPr>
            <p:ph type="dt" sz="half" idx="10"/>
          </p:nvPr>
        </p:nvSpPr>
        <p:spPr/>
        <p:txBody>
          <a:bodyPr/>
          <a:lstStyle>
            <a:lvl1pPr>
              <a:defRPr/>
            </a:lvl1pPr>
          </a:lstStyle>
          <a:p>
            <a:fld id="{7636CB9D-3EA6-1848-838D-8A20B369F178}" type="datetimeFigureOut">
              <a:rPr lang="en-US" altLang="en-US"/>
              <a:pPr/>
              <a:t>1/8/19</a:t>
            </a:fld>
            <a:endParaRPr lang="en-US" altLang="en-US"/>
          </a:p>
        </p:txBody>
      </p:sp>
      <p:sp>
        <p:nvSpPr>
          <p:cNvPr id="6" name="Footer Placeholder 4">
            <a:extLst>
              <a:ext uri="{FF2B5EF4-FFF2-40B4-BE49-F238E27FC236}">
                <a16:creationId xmlns:a16="http://schemas.microsoft.com/office/drawing/2014/main" id="{D7635FB8-F72B-9D44-A698-4116F5B771C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C1E5DB4-0C07-454D-95BF-DAD341F401F8}"/>
              </a:ext>
            </a:extLst>
          </p:cNvPr>
          <p:cNvSpPr>
            <a:spLocks noGrp="1"/>
          </p:cNvSpPr>
          <p:nvPr>
            <p:ph type="sldNum" sz="quarter" idx="12"/>
          </p:nvPr>
        </p:nvSpPr>
        <p:spPr/>
        <p:txBody>
          <a:bodyPr/>
          <a:lstStyle>
            <a:lvl1pPr>
              <a:defRPr/>
            </a:lvl1pPr>
          </a:lstStyle>
          <a:p>
            <a:fld id="{FD9D501B-0C7B-7F48-B176-E9262CAA7FCC}" type="slidenum">
              <a:rPr lang="en-US" altLang="en-US"/>
              <a:pPr/>
              <a:t>‹#›</a:t>
            </a:fld>
            <a:endParaRPr lang="en-US" altLang="en-US"/>
          </a:p>
        </p:txBody>
      </p:sp>
    </p:spTree>
    <p:extLst>
      <p:ext uri="{BB962C8B-B14F-4D97-AF65-F5344CB8AC3E}">
        <p14:creationId xmlns:p14="http://schemas.microsoft.com/office/powerpoint/2010/main" val="327076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721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8647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27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8929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582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76017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97479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D21E7C7-5AEB-0E46-9094-BB6076F19DF8}"/>
              </a:ext>
            </a:extLst>
          </p:cNvPr>
          <p:cNvSpPr>
            <a:spLocks noGrp="1"/>
          </p:cNvSpPr>
          <p:nvPr>
            <p:ph type="dt" sz="half" idx="10"/>
          </p:nvPr>
        </p:nvSpPr>
        <p:spPr/>
        <p:txBody>
          <a:bodyPr/>
          <a:lstStyle>
            <a:lvl1pPr>
              <a:defRPr/>
            </a:lvl1pPr>
          </a:lstStyle>
          <a:p>
            <a:fld id="{9EB3D23A-A6CE-1C49-97D3-E511B3917F7D}" type="datetimeFigureOut">
              <a:rPr lang="en-US" altLang="en-US"/>
              <a:pPr/>
              <a:t>1/8/19</a:t>
            </a:fld>
            <a:endParaRPr lang="en-US" altLang="en-US"/>
          </a:p>
        </p:txBody>
      </p:sp>
      <p:sp>
        <p:nvSpPr>
          <p:cNvPr id="6" name="Footer Placeholder 4">
            <a:extLst>
              <a:ext uri="{FF2B5EF4-FFF2-40B4-BE49-F238E27FC236}">
                <a16:creationId xmlns:a16="http://schemas.microsoft.com/office/drawing/2014/main" id="{18E89D61-F291-6448-BACD-CE6B5638639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D5644D7-8953-3A40-AD04-31FDA6646C07}"/>
              </a:ext>
            </a:extLst>
          </p:cNvPr>
          <p:cNvSpPr>
            <a:spLocks noGrp="1"/>
          </p:cNvSpPr>
          <p:nvPr>
            <p:ph type="sldNum" sz="quarter" idx="12"/>
          </p:nvPr>
        </p:nvSpPr>
        <p:spPr/>
        <p:txBody>
          <a:bodyPr/>
          <a:lstStyle>
            <a:lvl1pPr>
              <a:defRPr/>
            </a:lvl1pPr>
          </a:lstStyle>
          <a:p>
            <a:fld id="{F8A15CA2-C86A-B846-B752-7BEC834B6E3F}" type="slidenum">
              <a:rPr lang="en-US" altLang="en-US"/>
              <a:pPr/>
              <a:t>‹#›</a:t>
            </a:fld>
            <a:endParaRPr lang="en-US" altLang="en-US"/>
          </a:p>
        </p:txBody>
      </p:sp>
    </p:spTree>
    <p:extLst>
      <p:ext uri="{BB962C8B-B14F-4D97-AF65-F5344CB8AC3E}">
        <p14:creationId xmlns:p14="http://schemas.microsoft.com/office/powerpoint/2010/main" val="124958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F73FED7-363F-AD49-8A46-4008D1CB88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3258CA4-F97B-7E46-83E6-F3EA719B129B}"/>
              </a:ext>
            </a:extLst>
          </p:cNvPr>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6" name="Picture 5">
            <a:extLst>
              <a:ext uri="{FF2B5EF4-FFF2-40B4-BE49-F238E27FC236}">
                <a16:creationId xmlns:a16="http://schemas.microsoft.com/office/drawing/2014/main" id="{BD0BE886-EA4E-8B44-AAD6-56F511CD375F}"/>
              </a:ext>
            </a:extLst>
          </p:cNvPr>
          <p:cNvPicPr>
            <a:picLocks noChangeAspect="1"/>
          </p:cNvPicPr>
          <p:nvPr userDrawn="1"/>
        </p:nvPicPr>
        <p:blipFill>
          <a:blip r:embed="rId10"/>
          <a:stretch>
            <a:fillRect/>
          </a:stretch>
        </p:blipFill>
        <p:spPr>
          <a:xfrm>
            <a:off x="5511800" y="5985086"/>
            <a:ext cx="3175000" cy="647700"/>
          </a:xfrm>
          <a:prstGeom prst="rect">
            <a:avLst/>
          </a:prstGeom>
        </p:spPr>
      </p:pic>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D66A615E-9631-B547-B6B7-1B968E68952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B831BD4-EE4F-0E4B-AD23-93CC586A2CF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9E7C941-F999-D142-BE28-6578EA802BA9}"/>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5364002-87B8-564E-869C-C75FDE03407C}" type="datetimeFigureOut">
              <a:rPr lang="en-US" altLang="en-US"/>
              <a:pPr/>
              <a:t>1/8/19</a:t>
            </a:fld>
            <a:endParaRPr lang="en-US" altLang="en-US"/>
          </a:p>
        </p:txBody>
      </p:sp>
      <p:sp>
        <p:nvSpPr>
          <p:cNvPr id="5" name="Footer Placeholder 4">
            <a:extLst>
              <a:ext uri="{FF2B5EF4-FFF2-40B4-BE49-F238E27FC236}">
                <a16:creationId xmlns:a16="http://schemas.microsoft.com/office/drawing/2014/main" id="{31B4D7C6-7581-9B48-9541-1F35F6F5C3F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32C72F6-A848-A846-A5C5-ECEB55D8113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DB5D7FE-8910-0642-968D-46A4DCA0D27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4">
            <a:extLst>
              <a:ext uri="{FF2B5EF4-FFF2-40B4-BE49-F238E27FC236}">
                <a16:creationId xmlns:a16="http://schemas.microsoft.com/office/drawing/2014/main" id="{D0BDBE68-14E6-9144-870A-06FE8BF3BB6A}"/>
              </a:ext>
            </a:extLst>
          </p:cNvPr>
          <p:cNvSpPr>
            <a:spLocks noGrp="1"/>
          </p:cNvSpPr>
          <p:nvPr>
            <p:ph type="title"/>
          </p:nvPr>
        </p:nvSpPr>
        <p:spPr/>
        <p:txBody>
          <a:bodyPr/>
          <a:lstStyle/>
          <a:p>
            <a:pPr eaLnBrk="1" hangingPunct="1"/>
            <a:r>
              <a:rPr lang="en-US" altLang="en-US">
                <a:ea typeface="ＭＳ Ｐゴシック" panose="020B0600070205080204" pitchFamily="34" charset="-128"/>
              </a:rPr>
              <a:t>Make presentation notes brief.</a:t>
            </a:r>
          </a:p>
        </p:txBody>
      </p:sp>
      <p:sp>
        <p:nvSpPr>
          <p:cNvPr id="5122" name="Content Placeholder 1">
            <a:extLst>
              <a:ext uri="{FF2B5EF4-FFF2-40B4-BE49-F238E27FC236}">
                <a16:creationId xmlns:a16="http://schemas.microsoft.com/office/drawing/2014/main" id="{92742F47-9F68-584D-B000-37CCC1EE6CF3}"/>
              </a:ext>
            </a:extLst>
          </p:cNvPr>
          <p:cNvSpPr>
            <a:spLocks noGrp="1"/>
          </p:cNvSpPr>
          <p:nvPr>
            <p:ph sz="half" idx="1"/>
          </p:nvPr>
        </p:nvSpPr>
        <p:spPr>
          <a:xfrm>
            <a:off x="457200" y="1600200"/>
            <a:ext cx="3067050" cy="4525963"/>
          </a:xfrm>
        </p:spPr>
        <p:txBody>
          <a:bodyPr/>
          <a:lstStyle/>
          <a:p>
            <a:pPr eaLnBrk="1" hangingPunct="1"/>
            <a:r>
              <a:rPr lang="en-US" altLang="en-US" sz="2400">
                <a:latin typeface="Georgia" panose="02040502050405020303" pitchFamily="18" charset="0"/>
                <a:ea typeface="ＭＳ Ｐゴシック" panose="020B0600070205080204" pitchFamily="34" charset="-128"/>
              </a:rPr>
              <a:t>Keep graphics</a:t>
            </a:r>
          </a:p>
          <a:p>
            <a:pPr eaLnBrk="1" hangingPunct="1"/>
            <a:r>
              <a:rPr lang="en-US" altLang="en-US" sz="2400">
                <a:latin typeface="Georgia" panose="02040502050405020303" pitchFamily="18" charset="0"/>
                <a:ea typeface="ＭＳ Ｐゴシック" panose="020B0600070205080204" pitchFamily="34" charset="-128"/>
              </a:rPr>
              <a:t>And text</a:t>
            </a:r>
          </a:p>
          <a:p>
            <a:pPr eaLnBrk="1" hangingPunct="1"/>
            <a:r>
              <a:rPr lang="en-US" altLang="en-US" sz="2400">
                <a:latin typeface="Georgia" panose="02040502050405020303" pitchFamily="18" charset="0"/>
                <a:ea typeface="ＭＳ Ｐゴシック" panose="020B0600070205080204" pitchFamily="34" charset="-128"/>
              </a:rPr>
              <a:t>To the point</a:t>
            </a:r>
          </a:p>
        </p:txBody>
      </p:sp>
      <p:pic>
        <p:nvPicPr>
          <p:cNvPr id="3" name="Content Placeholder 2" descr="UCCE_Bolda.jpg">
            <a:extLst>
              <a:ext uri="{FF2B5EF4-FFF2-40B4-BE49-F238E27FC236}">
                <a16:creationId xmlns:a16="http://schemas.microsoft.com/office/drawing/2014/main" id="{4D530EEA-B900-2145-B5EA-D3F7F62424C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rot="21317519">
            <a:off x="4484688" y="1452563"/>
            <a:ext cx="4038600" cy="4154487"/>
          </a:xfrm>
          <a:effectLst>
            <a:outerShdw blurRad="292100" dist="139700" dir="2700000" algn="tl" rotWithShape="0">
              <a:srgbClr val="333333">
                <a:alpha val="64999"/>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679E9-F816-9644-8063-FBDC04CB7F4A}"/>
              </a:ext>
            </a:extLst>
          </p:cNvPr>
          <p:cNvSpPr>
            <a:spLocks noGrp="1"/>
          </p:cNvSpPr>
          <p:nvPr>
            <p:ph type="ctrTitle"/>
          </p:nvPr>
        </p:nvSpPr>
        <p:spPr>
          <a:xfrm>
            <a:off x="685800" y="1395413"/>
            <a:ext cx="7772400" cy="1470025"/>
          </a:xfrm>
        </p:spPr>
        <p:txBody>
          <a:bodyPr rtlCol="0">
            <a:normAutofit/>
          </a:bodyPr>
          <a:lstStyle/>
          <a:p>
            <a:pPr eaLnBrk="1" fontAlgn="auto" hangingPunct="1">
              <a:spcAft>
                <a:spcPts val="0"/>
              </a:spcAft>
              <a:defRPr/>
            </a:pPr>
            <a:r>
              <a:rPr lang="en-US" dirty="0">
                <a:ea typeface="+mj-ea"/>
                <a:cs typeface="+mj-cs"/>
              </a:rPr>
              <a:t>Your headline here in Calibri.</a:t>
            </a:r>
          </a:p>
        </p:txBody>
      </p:sp>
      <p:sp>
        <p:nvSpPr>
          <p:cNvPr id="3" name="Subtitle 2">
            <a:extLst>
              <a:ext uri="{FF2B5EF4-FFF2-40B4-BE49-F238E27FC236}">
                <a16:creationId xmlns:a16="http://schemas.microsoft.com/office/drawing/2014/main" id="{51FE7DF1-F84B-3849-899C-18F536A46AB9}"/>
              </a:ext>
            </a:extLst>
          </p:cNvPr>
          <p:cNvSpPr>
            <a:spLocks noGrp="1"/>
          </p:cNvSpPr>
          <p:nvPr>
            <p:ph type="subTitle" idx="1"/>
          </p:nvPr>
        </p:nvSpPr>
        <p:spPr>
          <a:xfrm>
            <a:off x="1371600" y="2865438"/>
            <a:ext cx="6400800" cy="2038350"/>
          </a:xfrm>
        </p:spPr>
        <p:txBody>
          <a:bodyPr/>
          <a:lstStyle/>
          <a:p>
            <a:pPr eaLnBrk="1" hangingPunct="1"/>
            <a:r>
              <a:rPr lang="en-US" altLang="en-US">
                <a:solidFill>
                  <a:srgbClr val="898989"/>
                </a:solidFill>
                <a:ea typeface="ＭＳ Ｐゴシック" panose="020B0600070205080204" pitchFamily="34" charset="-128"/>
              </a:rPr>
              <a:t>Simple text is best.</a:t>
            </a:r>
          </a:p>
          <a:p>
            <a:pPr eaLnBrk="1" hangingPunct="1"/>
            <a:r>
              <a:rPr lang="en-US" altLang="en-US">
                <a:solidFill>
                  <a:srgbClr val="898989"/>
                </a:solidFill>
                <a:ea typeface="ＭＳ Ｐゴシック" panose="020B0600070205080204" pitchFamily="34" charset="-128"/>
              </a:rPr>
              <a:t>Don’t read from your slides.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6">
            <a:extLst>
              <a:ext uri="{FF2B5EF4-FFF2-40B4-BE49-F238E27FC236}">
                <a16:creationId xmlns:a16="http://schemas.microsoft.com/office/drawing/2014/main" id="{67844926-1B11-6542-826A-D16FD01D5EC6}"/>
              </a:ext>
            </a:extLst>
          </p:cNvPr>
          <p:cNvSpPr>
            <a:spLocks noGrp="1"/>
          </p:cNvSpPr>
          <p:nvPr>
            <p:ph type="title"/>
          </p:nvPr>
        </p:nvSpPr>
        <p:spPr/>
        <p:txBody>
          <a:bodyPr/>
          <a:lstStyle/>
          <a:p>
            <a:pPr eaLnBrk="1" hangingPunct="1"/>
            <a:r>
              <a:rPr lang="en-US" altLang="en-US">
                <a:ea typeface="ＭＳ Ｐゴシック" panose="020B0600070205080204" pitchFamily="34" charset="-128"/>
              </a:rPr>
              <a:t>Title</a:t>
            </a:r>
          </a:p>
        </p:txBody>
      </p:sp>
      <p:sp>
        <p:nvSpPr>
          <p:cNvPr id="7170" name="Text Placeholder 7">
            <a:extLst>
              <a:ext uri="{FF2B5EF4-FFF2-40B4-BE49-F238E27FC236}">
                <a16:creationId xmlns:a16="http://schemas.microsoft.com/office/drawing/2014/main" id="{396DA30D-5C25-9941-8F83-E8CBD3698888}"/>
              </a:ext>
            </a:extLst>
          </p:cNvPr>
          <p:cNvSpPr>
            <a:spLocks noGrp="1"/>
          </p:cNvSpPr>
          <p:nvPr>
            <p:ph type="body" sz="half" idx="2"/>
          </p:nvPr>
        </p:nvSpPr>
        <p:spPr>
          <a:xfrm>
            <a:off x="457200" y="1435100"/>
            <a:ext cx="2736850" cy="4298950"/>
          </a:xfrm>
        </p:spPr>
        <p:txBody>
          <a:bodyPr/>
          <a:lstStyle/>
          <a:p>
            <a:pPr eaLnBrk="1" hangingPunct="1"/>
            <a:r>
              <a:rPr lang="en-US" altLang="en-US">
                <a:latin typeface="Georgia" panose="02040502050405020303" pitchFamily="18" charset="0"/>
                <a:ea typeface="ＭＳ Ｐゴシック" panose="020B0600070205080204" pitchFamily="34" charset="-128"/>
              </a:rPr>
              <a:t>Place photo on a slight angle and add a drop shadow for interest. Pay attention to cropping your photo so the subject stands out. For large photos, use the blank slide provided in this set. Not every slide needs to contain the ANR branding.</a:t>
            </a:r>
          </a:p>
          <a:p>
            <a:pPr eaLnBrk="1" hangingPunct="1"/>
            <a:r>
              <a:rPr lang="en-US" altLang="en-US">
                <a:latin typeface="Georgia" panose="02040502050405020303" pitchFamily="18" charset="0"/>
                <a:ea typeface="ＭＳ Ｐゴシック" panose="020B0600070205080204" pitchFamily="34" charset="-128"/>
              </a:rPr>
              <a:t>Caption text should be in Georgia Regular. </a:t>
            </a:r>
            <a:endParaRPr lang="en-US" altLang="en-US">
              <a:ea typeface="ＭＳ Ｐゴシック" panose="020B0600070205080204" pitchFamily="34" charset="-128"/>
            </a:endParaRPr>
          </a:p>
        </p:txBody>
      </p:sp>
      <p:pic>
        <p:nvPicPr>
          <p:cNvPr id="3" name="Content Placeholder 2" descr="UCCE_Farmer.jpg">
            <a:extLst>
              <a:ext uri="{FF2B5EF4-FFF2-40B4-BE49-F238E27FC236}">
                <a16:creationId xmlns:a16="http://schemas.microsoft.com/office/drawing/2014/main" id="{84E7B280-3B3A-FE4E-96A9-3CCA9055D7C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rot="21414462">
            <a:off x="4140200" y="641350"/>
            <a:ext cx="3462338" cy="4832350"/>
          </a:xfrm>
          <a:effectLst>
            <a:outerShdw blurRad="292100" dist="139700" dir="2700000" algn="tl" rotWithShape="0">
              <a:srgbClr val="333333">
                <a:alpha val="64999"/>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3" name="Content Placeholder 5">
            <a:extLst>
              <a:ext uri="{FF2B5EF4-FFF2-40B4-BE49-F238E27FC236}">
                <a16:creationId xmlns:a16="http://schemas.microsoft.com/office/drawing/2014/main" id="{65352BD8-81F9-5C40-BBFA-9B5DFAA26C8F}"/>
              </a:ext>
            </a:extLst>
          </p:cNvPr>
          <p:cNvGraphicFramePr>
            <a:graphicFrameLocks noGrp="1"/>
          </p:cNvGraphicFramePr>
          <p:nvPr>
            <p:ph idx="1"/>
          </p:nvPr>
        </p:nvGraphicFramePr>
        <p:xfrm>
          <a:off x="185738" y="73025"/>
          <a:ext cx="8794750" cy="6072188"/>
        </p:xfrm>
        <a:graphic>
          <a:graphicData uri="http://schemas.openxmlformats.org/presentationml/2006/ole">
            <mc:AlternateContent xmlns:mc="http://schemas.openxmlformats.org/markup-compatibility/2006">
              <mc:Choice xmlns:v="urn:schemas-microsoft-com:vml" Requires="v">
                <p:oleObj spid="_x0000_s8195" r:id="rId3" imgW="18313400" imgH="12649200" progId="Excel.Chart.8">
                  <p:embed/>
                </p:oleObj>
              </mc:Choice>
              <mc:Fallback>
                <p:oleObj r:id="rId3" imgW="18313400" imgH="12649200" progId="Excel.Chart.8">
                  <p:embed/>
                  <p:pic>
                    <p:nvPicPr>
                      <p:cNvPr id="0" name="Content Placeholder 5"/>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8" y="73025"/>
                        <a:ext cx="8794750" cy="607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Picture Placeholder 5">
            <a:extLst>
              <a:ext uri="{FF2B5EF4-FFF2-40B4-BE49-F238E27FC236}">
                <a16:creationId xmlns:a16="http://schemas.microsoft.com/office/drawing/2014/main" id="{8C0635C7-40C4-D142-8F52-2B5519CD1256}"/>
              </a:ext>
            </a:extLst>
          </p:cNvPr>
          <p:cNvSpPr>
            <a:spLocks noGrp="1"/>
          </p:cNvSpPr>
          <p:nvPr>
            <p:ph type="pic" idx="1"/>
          </p:nvPr>
        </p:nvSpPr>
        <p:spPr>
          <a:xfrm>
            <a:off x="0" y="0"/>
            <a:ext cx="9144000" cy="6858000"/>
          </a:xfrm>
        </p:spPr>
      </p:sp>
    </p:spTree>
  </p:cSld>
  <p:clrMapOvr>
    <a:masterClrMapping/>
  </p:clrMapOvr>
</p:sld>
</file>

<file path=ppt/theme/theme1.xml><?xml version="1.0" encoding="utf-8"?>
<a:theme xmlns:a="http://schemas.openxmlformats.org/drawingml/2006/main" name="ANRBrand_UC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ANRBrand_UCCE</Template>
  <TotalTime>6</TotalTime>
  <Words>87</Words>
  <Application>Microsoft Macintosh PowerPoint</Application>
  <PresentationFormat>On-screen Show (4:3)</PresentationFormat>
  <Paragraphs>10</Paragraphs>
  <Slides>5</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2" baseType="lpstr">
      <vt:lpstr>ＭＳ Ｐゴシック</vt:lpstr>
      <vt:lpstr>Arial</vt:lpstr>
      <vt:lpstr>Calibri</vt:lpstr>
      <vt:lpstr>Georgia</vt:lpstr>
      <vt:lpstr>ANRBrand_UCCE</vt:lpstr>
      <vt:lpstr>Custom Design</vt:lpstr>
      <vt:lpstr>Excel.Chart.8</vt:lpstr>
      <vt:lpstr>Make presentation notes brief.</vt:lpstr>
      <vt:lpstr>Your headline here in Calibri.</vt:lpstr>
      <vt:lpstr>Title</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Sandra J Osterman</dc:creator>
  <cp:lastModifiedBy>Sandra J Osterman</cp:lastModifiedBy>
  <cp:revision>2</cp:revision>
  <dcterms:created xsi:type="dcterms:W3CDTF">2018-09-26T18:43:32Z</dcterms:created>
  <dcterms:modified xsi:type="dcterms:W3CDTF">2019-01-08T23:21:17Z</dcterms:modified>
</cp:coreProperties>
</file>