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10058400" cx="7772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198575" y="1415969"/>
            <a:ext cx="3261300" cy="72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://napamg.ucanr.edu/" TargetMode="External"/><Relationship Id="rId4" Type="http://schemas.openxmlformats.org/officeDocument/2006/relationships/image" Target="../media/image1.png"/><Relationship Id="rId5" Type="http://schemas.openxmlformats.org/officeDocument/2006/relationships/image" Target="../media/image3.png"/><Relationship Id="rId6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470500" y="422250"/>
            <a:ext cx="6906600" cy="52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u="sng"/>
              <a:t>UCMG WEBSITE NAVIGATION </a:t>
            </a:r>
            <a:endParaRPr b="1" u="sng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u="sng"/>
              <a:t>INSTRUCTIONS</a:t>
            </a:r>
            <a:endParaRPr b="1" u="sng"/>
          </a:p>
        </p:txBody>
      </p:sp>
      <p:sp>
        <p:nvSpPr>
          <p:cNvPr id="55" name="Google Shape;55;p13"/>
          <p:cNvSpPr txBox="1"/>
          <p:nvPr/>
        </p:nvSpPr>
        <p:spPr>
          <a:xfrm>
            <a:off x="395100" y="1598500"/>
            <a:ext cx="21564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Go to UCMG website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rgbClr val="1155CC"/>
                </a:solidFill>
                <a:hlinkClick r:id="rId3"/>
              </a:rPr>
              <a:t>http://napamg.ucanr.edu/</a:t>
            </a:r>
            <a:endParaRPr>
              <a:solidFill>
                <a:srgbClr val="1155CC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13"/>
          <p:cNvSpPr txBox="1"/>
          <p:nvPr/>
        </p:nvSpPr>
        <p:spPr>
          <a:xfrm>
            <a:off x="40800" y="3347800"/>
            <a:ext cx="28650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For past Public Events topics &amp; Information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0000"/>
                </a:solidFill>
              </a:rPr>
              <a:t>Click on this box</a:t>
            </a:r>
            <a:endParaRPr>
              <a:solidFill>
                <a:srgbClr val="FF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7" name="Google Shape;57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900125" y="1131000"/>
            <a:ext cx="4676225" cy="3128460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13"/>
          <p:cNvSpPr/>
          <p:nvPr/>
        </p:nvSpPr>
        <p:spPr>
          <a:xfrm>
            <a:off x="2174550" y="3950975"/>
            <a:ext cx="588000" cy="3084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9" name="Google Shape;59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900125" y="4872725"/>
            <a:ext cx="4676209" cy="3128450"/>
          </a:xfrm>
          <a:prstGeom prst="rect">
            <a:avLst/>
          </a:prstGeom>
          <a:noFill/>
          <a:ln>
            <a:noFill/>
          </a:ln>
        </p:spPr>
      </p:pic>
      <p:sp>
        <p:nvSpPr>
          <p:cNvPr id="60" name="Google Shape;60;p13"/>
          <p:cNvSpPr txBox="1"/>
          <p:nvPr/>
        </p:nvSpPr>
        <p:spPr>
          <a:xfrm>
            <a:off x="380025" y="5700275"/>
            <a:ext cx="1553400" cy="164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For researched based gardening information from the University of California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0000"/>
                </a:solidFill>
              </a:rPr>
              <a:t>Click on these two links</a:t>
            </a:r>
            <a:endParaRPr>
              <a:solidFill>
                <a:srgbClr val="FF0000"/>
              </a:solidFill>
            </a:endParaRPr>
          </a:p>
        </p:txBody>
      </p:sp>
      <p:sp>
        <p:nvSpPr>
          <p:cNvPr id="61" name="Google Shape;61;p13"/>
          <p:cNvSpPr/>
          <p:nvPr/>
        </p:nvSpPr>
        <p:spPr>
          <a:xfrm rot="8563955">
            <a:off x="2084101" y="5866228"/>
            <a:ext cx="588074" cy="663436"/>
          </a:xfrm>
          <a:prstGeom prst="leftUpArrow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13"/>
          <p:cNvSpPr txBox="1"/>
          <p:nvPr/>
        </p:nvSpPr>
        <p:spPr>
          <a:xfrm>
            <a:off x="922900" y="8414675"/>
            <a:ext cx="6228000" cy="116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Once each link is clicked a new page will open with 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many new links to follow.  Just click on the item you’d like to investigate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TAKE TIME TO EXPLORE </a:t>
            </a:r>
            <a:r>
              <a:rPr b="1" lang="en" u="sng">
                <a:solidFill>
                  <a:srgbClr val="0000FF"/>
                </a:solidFill>
              </a:rPr>
              <a:t>ALL</a:t>
            </a:r>
            <a:r>
              <a:rPr b="1" lang="en"/>
              <a:t> THE LINKS ON OUR WEBSITE</a:t>
            </a:r>
            <a:endParaRPr b="1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WE HAVE LOTS TO OFFER!</a:t>
            </a:r>
            <a:endParaRPr b="1"/>
          </a:p>
        </p:txBody>
      </p:sp>
      <p:pic>
        <p:nvPicPr>
          <p:cNvPr id="63" name="Google Shape;63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896875" y="244050"/>
            <a:ext cx="898476" cy="884100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Google Shape;64;p13"/>
          <p:cNvSpPr txBox="1"/>
          <p:nvPr/>
        </p:nvSpPr>
        <p:spPr>
          <a:xfrm>
            <a:off x="1631650" y="9802050"/>
            <a:ext cx="5443800" cy="9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600">
                <a:solidFill>
                  <a:schemeClr val="dk1"/>
                </a:solidFill>
              </a:rPr>
              <a:t>The University of California does not discriminate in any of its program</a:t>
            </a:r>
            <a:endParaRPr sz="6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