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8" r:id="rId9"/>
    <p:sldId id="267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482A9-5361-491C-A43E-FFEC82037761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8E8F2-A8AB-4DBB-9D4C-EC3879AA3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4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8E8F2-A8AB-4DBB-9D4C-EC3879AA3D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5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07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2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1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2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1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07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4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05B1D4-8B2B-4AA3-B142-2CA82E925888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967E6AD-340D-4FCC-82B1-7E9C23D96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13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Plumas County Fire Safe Council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Mission to reduce the loss of natural and human made resources caused by wildfire through Firewise community programs and pre-fire activities.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18" y="4608162"/>
            <a:ext cx="1462238" cy="178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0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4533" y="575734"/>
            <a:ext cx="98805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Hannah Hepner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Coordinator, Plumas County Fire Safe </a:t>
            </a:r>
            <a:r>
              <a:rPr lang="en-US" dirty="0" smtClean="0"/>
              <a:t>Council</a:t>
            </a:r>
          </a:p>
          <a:p>
            <a:pPr algn="ctr"/>
            <a:r>
              <a:rPr lang="en-US" dirty="0"/>
              <a:t>530-927-5281</a:t>
            </a:r>
            <a:br>
              <a:rPr lang="en-US" dirty="0"/>
            </a:br>
            <a:r>
              <a:rPr lang="en-US" dirty="0" smtClean="0"/>
              <a:t>plumasfiresafe@plumascorporation.org</a:t>
            </a:r>
          </a:p>
          <a:p>
            <a:pPr algn="ctr"/>
            <a:r>
              <a:rPr lang="en-US" dirty="0"/>
              <a:t>www.plumasfiresafe.org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Brad </a:t>
            </a:r>
            <a:r>
              <a:rPr lang="en-US" b="1" dirty="0" err="1"/>
              <a:t>Graevs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District Manager, Feather River Resource Conservation </a:t>
            </a:r>
            <a:r>
              <a:rPr lang="en-US" dirty="0" smtClean="0"/>
              <a:t>District</a:t>
            </a:r>
            <a:br>
              <a:rPr lang="en-US" dirty="0" smtClean="0"/>
            </a:br>
            <a:r>
              <a:rPr lang="en-US" dirty="0" smtClean="0"/>
              <a:t>530-927-5299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bgraevs@frrcd.org</a:t>
            </a:r>
          </a:p>
          <a:p>
            <a:pPr algn="ctr"/>
            <a:r>
              <a:rPr lang="en-US" dirty="0"/>
              <a:t>www.frrcd.org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Matt </a:t>
            </a:r>
            <a:r>
              <a:rPr lang="en-US" b="1" dirty="0"/>
              <a:t>West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Coordinator, Plumas </a:t>
            </a:r>
            <a:r>
              <a:rPr lang="en-US" dirty="0" err="1"/>
              <a:t>Underburn</a:t>
            </a:r>
            <a:r>
              <a:rPr lang="en-US" dirty="0"/>
              <a:t> </a:t>
            </a:r>
            <a:r>
              <a:rPr lang="en-US" dirty="0" smtClean="0"/>
              <a:t>Cooperative</a:t>
            </a:r>
            <a:br>
              <a:rPr lang="en-US" dirty="0" smtClean="0"/>
            </a:br>
            <a:r>
              <a:rPr lang="en-US" dirty="0" smtClean="0"/>
              <a:t>530-927-5297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plumasunderburn@gmail.com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https://groups.google.com/forum/#!forum/plumas-underburn</a:t>
            </a:r>
          </a:p>
        </p:txBody>
      </p:sp>
    </p:spTree>
    <p:extLst>
      <p:ext uri="{BB962C8B-B14F-4D97-AF65-F5344CB8AC3E}">
        <p14:creationId xmlns:p14="http://schemas.microsoft.com/office/powerpoint/2010/main" val="275640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547" y="2192353"/>
            <a:ext cx="5695720" cy="389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57" y="2192352"/>
            <a:ext cx="5673687" cy="38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67839" y="0"/>
            <a:ext cx="97504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/>
              <a:t>Senior/Disabled Defensible Space </a:t>
            </a:r>
          </a:p>
          <a:p>
            <a:pPr algn="ctr"/>
            <a:r>
              <a:rPr lang="en-US" sz="5400" dirty="0" smtClean="0"/>
              <a:t>Assistance Program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59117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Community Chipping Program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30" y="1869499"/>
            <a:ext cx="3295193" cy="4393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09" y="1869500"/>
            <a:ext cx="3295191" cy="4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7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Hazardous Fuel Reduction</a:t>
            </a:r>
            <a:endParaRPr lang="en-US" sz="5400" dirty="0"/>
          </a:p>
        </p:txBody>
      </p:sp>
      <p:pic>
        <p:nvPicPr>
          <p:cNvPr id="4" name="20180816_11255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5424" y="1857280"/>
            <a:ext cx="2442111" cy="43426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2" y="2655066"/>
            <a:ext cx="4560982" cy="2565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55" y="2655065"/>
            <a:ext cx="4591832" cy="25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Feather River Stewardship Coalition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/>
          <a:stretch/>
        </p:blipFill>
        <p:spPr>
          <a:xfrm>
            <a:off x="2565081" y="1853786"/>
            <a:ext cx="7122797" cy="433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5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Monthly Meetings</a:t>
            </a:r>
            <a:br>
              <a:rPr lang="en-US" sz="5400" dirty="0" smtClean="0"/>
            </a:br>
            <a:r>
              <a:rPr lang="en-US" sz="3600" dirty="0" smtClean="0"/>
              <a:t>Second Thursday of the month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7" b="10361"/>
          <a:stretch/>
        </p:blipFill>
        <p:spPr>
          <a:xfrm>
            <a:off x="1524000" y="1894902"/>
            <a:ext cx="9144000" cy="43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Plumas </a:t>
            </a:r>
            <a:r>
              <a:rPr lang="en-US" sz="5400" dirty="0" err="1" smtClean="0"/>
              <a:t>Underburn</a:t>
            </a:r>
            <a:r>
              <a:rPr lang="en-US" sz="5400" dirty="0" smtClean="0"/>
              <a:t> Co-op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18" y="2090448"/>
            <a:ext cx="2867141" cy="3822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0" y="2335574"/>
            <a:ext cx="4404544" cy="3303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"/>
          <a:stretch/>
        </p:blipFill>
        <p:spPr>
          <a:xfrm>
            <a:off x="7882013" y="2335574"/>
            <a:ext cx="4214187" cy="33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6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0561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PUC Workshop - Nov. 9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2019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How to prep land for an underburn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9429"/>
            <a:ext cx="10515600" cy="421753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Thinning Trees – </a:t>
            </a:r>
            <a:r>
              <a:rPr lang="en-US" sz="2000" dirty="0" smtClean="0">
                <a:solidFill>
                  <a:schemeClr val="bg1"/>
                </a:solidFill>
              </a:rPr>
              <a:t>Tree Selection, </a:t>
            </a:r>
            <a:r>
              <a:rPr lang="en-US" sz="2000" dirty="0" err="1" smtClean="0">
                <a:solidFill>
                  <a:schemeClr val="bg1"/>
                </a:solidFill>
              </a:rPr>
              <a:t>Limbing</a:t>
            </a:r>
            <a:r>
              <a:rPr lang="en-US" sz="2000" dirty="0" smtClean="0">
                <a:solidFill>
                  <a:schemeClr val="bg1"/>
                </a:solidFill>
              </a:rPr>
              <a:t>, Snags, Stumps, Bucking and Slash, Brush, Dead and Down, Things you don’t have to worry about.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Pile Building – </a:t>
            </a:r>
            <a:r>
              <a:rPr lang="en-US" sz="2000" dirty="0" smtClean="0">
                <a:solidFill>
                  <a:schemeClr val="bg1"/>
                </a:solidFill>
              </a:rPr>
              <a:t>Placement, Size, Order, Slope, Covering, Lines.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Fire Line Construction – </a:t>
            </a:r>
            <a:r>
              <a:rPr lang="en-US" sz="2000" dirty="0" smtClean="0">
                <a:solidFill>
                  <a:schemeClr val="bg1"/>
                </a:solidFill>
              </a:rPr>
              <a:t>Placement, Depth, Width, Fire Trenches vs Water Bars, Underslung Line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Ground Fuel – </a:t>
            </a:r>
            <a:r>
              <a:rPr lang="en-US" sz="2000" dirty="0" smtClean="0">
                <a:solidFill>
                  <a:schemeClr val="bg1"/>
                </a:solidFill>
              </a:rPr>
              <a:t>Will the fire carry, how well, flame height, stumps and logs near line, raking leave trees (duff domes), grasses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09131" y="345871"/>
            <a:ext cx="10058400" cy="73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PUC </a:t>
            </a:r>
            <a:r>
              <a:rPr lang="en-US" dirty="0" err="1" smtClean="0"/>
              <a:t>Underburn</a:t>
            </a:r>
            <a:r>
              <a:rPr lang="en-US" dirty="0" smtClean="0"/>
              <a:t> Process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140820"/>
              </p:ext>
            </p:extLst>
          </p:nvPr>
        </p:nvGraphicFramePr>
        <p:xfrm>
          <a:off x="1202266" y="1096314"/>
          <a:ext cx="9259330" cy="5480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3" imgW="9141751" imgH="5552359" progId="Word.Document.12">
                  <p:embed/>
                </p:oleObj>
              </mc:Choice>
              <mc:Fallback>
                <p:oleObj name="Document" r:id="rId3" imgW="9141751" imgH="55523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2266" y="1096314"/>
                        <a:ext cx="9259330" cy="5480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21705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4480</TotalTime>
  <Words>151</Words>
  <Application>Microsoft Office PowerPoint</Application>
  <PresentationFormat>Widescreen</PresentationFormat>
  <Paragraphs>26</Paragraphs>
  <Slides>10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Retrospect</vt:lpstr>
      <vt:lpstr>Document</vt:lpstr>
      <vt:lpstr>Plumas County Fire Safe Council</vt:lpstr>
      <vt:lpstr>PowerPoint Presentation</vt:lpstr>
      <vt:lpstr>Community Chipping Program</vt:lpstr>
      <vt:lpstr>Hazardous Fuel Reduction</vt:lpstr>
      <vt:lpstr>Feather River Stewardship Coalition</vt:lpstr>
      <vt:lpstr>Monthly Meetings Second Thursday of the month</vt:lpstr>
      <vt:lpstr>Plumas Underburn Co-op</vt:lpstr>
      <vt:lpstr>PUC Workshop - Nov. 9th 2019 How to prep land for an underburn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Plumas County Fire Safe Council</dc:title>
  <dc:creator>Back Office</dc:creator>
  <cp:lastModifiedBy>Back Office</cp:lastModifiedBy>
  <cp:revision>11</cp:revision>
  <dcterms:created xsi:type="dcterms:W3CDTF">2019-06-17T16:56:43Z</dcterms:created>
  <dcterms:modified xsi:type="dcterms:W3CDTF">2019-10-17T19:39:14Z</dcterms:modified>
</cp:coreProperties>
</file>