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1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705600" y="6176962"/>
            <a:ext cx="516066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9B26FE-356E-8C42-ACF7-4AD5B643D1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680" y="5158060"/>
            <a:ext cx="6070080" cy="98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17" y="-25378"/>
            <a:ext cx="12282233" cy="6908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DE3D99-5CE4-0341-9321-75C5EAD1F1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240" y="5973064"/>
            <a:ext cx="5445760" cy="88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7" y="-50756"/>
            <a:ext cx="12282232" cy="6908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7A2CEA-F61C-F147-A2E1-B5BB7180032F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240" y="5973064"/>
            <a:ext cx="5445760" cy="88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3" id="{EF7C671C-1F79-CB40-8B7F-1AE2C43DFE1A}" vid="{CD781537-CB31-BA4A-929A-7D9F0FBA5F2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</cp:revision>
  <dcterms:created xsi:type="dcterms:W3CDTF">2020-01-27T22:37:27Z</dcterms:created>
  <dcterms:modified xsi:type="dcterms:W3CDTF">2020-01-27T22:37:41Z</dcterms:modified>
</cp:coreProperties>
</file>