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790660" y="6356350"/>
            <a:ext cx="987287" cy="365125"/>
          </a:xfrm>
          <a:prstGeom prst="rect">
            <a:avLst/>
          </a:prstGeo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790660" y="6356350"/>
            <a:ext cx="987287" cy="365125"/>
          </a:xfrm>
          <a:prstGeom prst="rect">
            <a:avLst/>
          </a:prstGeo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790660" y="6356350"/>
            <a:ext cx="987287" cy="365125"/>
          </a:xfrm>
          <a:prstGeom prst="rect">
            <a:avLst/>
          </a:prstGeo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790660" y="6356350"/>
            <a:ext cx="987287" cy="365125"/>
          </a:xfrm>
          <a:prstGeom prst="rect">
            <a:avLst/>
          </a:prstGeo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271591" y="6085840"/>
            <a:ext cx="5635929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90660" y="6356350"/>
            <a:ext cx="987287" cy="365125"/>
          </a:xfrm>
          <a:prstGeom prst="rect">
            <a:avLst/>
          </a:prstGeo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E565D2B-C34B-AF47-A5E8-6F46D4EE1351}"/>
              </a:ext>
            </a:extLst>
          </p:cNvPr>
          <p:cNvSpPr/>
          <p:nvPr userDrawn="1"/>
        </p:nvSpPr>
        <p:spPr>
          <a:xfrm>
            <a:off x="6321287" y="6082748"/>
            <a:ext cx="5544979" cy="638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0D329FA-F352-DC42-AF9A-CF33DDD7BE3F}"/>
              </a:ext>
            </a:extLst>
          </p:cNvPr>
          <p:cNvSpPr/>
          <p:nvPr userDrawn="1"/>
        </p:nvSpPr>
        <p:spPr>
          <a:xfrm>
            <a:off x="6321287" y="6082748"/>
            <a:ext cx="5544979" cy="638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114676B-440A-054C-B132-56870E3D9124}"/>
              </a:ext>
            </a:extLst>
          </p:cNvPr>
          <p:cNvSpPr/>
          <p:nvPr userDrawn="1"/>
        </p:nvSpPr>
        <p:spPr>
          <a:xfrm>
            <a:off x="6321287" y="6082748"/>
            <a:ext cx="5544979" cy="638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90660" y="6356350"/>
            <a:ext cx="987287" cy="365125"/>
          </a:xfrm>
          <a:prstGeom prst="rect">
            <a:avLst/>
          </a:prstGeo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58560" y="6127827"/>
            <a:ext cx="5628640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9" y="5924325"/>
            <a:ext cx="12348905" cy="933675"/>
          </a:xfrm>
          <a:prstGeom prst="rect">
            <a:avLst/>
          </a:prstGeom>
        </p:spPr>
      </p:pic>
      <p:pic>
        <p:nvPicPr>
          <p:cNvPr id="12" name="Picture 8">
            <a:extLst>
              <a:ext uri="{FF2B5EF4-FFF2-40B4-BE49-F238E27FC236}">
                <a16:creationId xmlns:a16="http://schemas.microsoft.com/office/drawing/2014/main" id="{CDE50B04-52A2-F84E-9938-45614DE798E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923865" y="4743094"/>
            <a:ext cx="6921175" cy="104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2EC2831-9744-4F48-B1CE-8C266C364DDA}"/>
              </a:ext>
            </a:extLst>
          </p:cNvPr>
          <p:cNvSpPr/>
          <p:nvPr userDrawn="1"/>
        </p:nvSpPr>
        <p:spPr>
          <a:xfrm>
            <a:off x="6321287" y="6082748"/>
            <a:ext cx="5544979" cy="638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2A6F17-39EB-A54A-BBF1-C5A4D2A238F1}"/>
              </a:ext>
            </a:extLst>
          </p:cNvPr>
          <p:cNvSpPr/>
          <p:nvPr userDrawn="1"/>
        </p:nvSpPr>
        <p:spPr>
          <a:xfrm>
            <a:off x="6321287" y="6082748"/>
            <a:ext cx="5544979" cy="638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117" y="-25378"/>
            <a:ext cx="12282233" cy="69087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B7D4C15-2070-D643-8229-C7AEBF4F8F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952" y="5973064"/>
            <a:ext cx="5876528" cy="88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7" y="-50756"/>
            <a:ext cx="12282232" cy="69087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790660" y="6356350"/>
            <a:ext cx="987287" cy="365125"/>
          </a:xfrm>
          <a:prstGeom prst="rect">
            <a:avLst/>
          </a:prstGeo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790660" y="6356350"/>
            <a:ext cx="987287" cy="365125"/>
          </a:xfrm>
          <a:prstGeom prst="rect">
            <a:avLst/>
          </a:prstGeo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790660" y="6356350"/>
            <a:ext cx="987287" cy="365125"/>
          </a:xfrm>
          <a:prstGeom prst="rect">
            <a:avLst/>
          </a:prstGeo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596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DF3EC6-6868-D440-9C27-8C68AF49E9AD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>
          <a:xfrm>
            <a:off x="6530665" y="5973064"/>
            <a:ext cx="5862701" cy="88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MG PowerPoint template_SP" id="{1EA8C78F-AD94-0D49-B207-046FB8285761}" vid="{F750CA52-6E0C-5448-B391-BC369BD183A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1</cp:revision>
  <dcterms:created xsi:type="dcterms:W3CDTF">2020-01-27T22:35:11Z</dcterms:created>
  <dcterms:modified xsi:type="dcterms:W3CDTF">2020-01-27T22:36:56Z</dcterms:modified>
</cp:coreProperties>
</file>