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0" r:id="rId2"/>
    <p:sldId id="272" r:id="rId3"/>
    <p:sldId id="262" r:id="rId4"/>
    <p:sldId id="26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FBB131"/>
    <a:srgbClr val="91C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20" autoAdjust="0"/>
    <p:restoredTop sz="69770" autoAdjust="0"/>
  </p:normalViewPr>
  <p:slideViewPr>
    <p:cSldViewPr snapToGrid="0">
      <p:cViewPr varScale="1">
        <p:scale>
          <a:sx n="49" d="100"/>
          <a:sy n="49" d="100"/>
        </p:scale>
        <p:origin x="1660" y="44"/>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E98AD-7B51-4DC6-82E1-521A52F6A235}" type="datetimeFigureOut">
              <a:rPr lang="en-US" smtClean="0"/>
              <a:t>3/23/2020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40387-D8E8-4747-B676-98ED036C8F01}" type="slidenum">
              <a:rPr lang="en-US" smtClean="0"/>
              <a:t>‹#›</a:t>
            </a:fld>
            <a:endParaRPr lang="en-US" dirty="0"/>
          </a:p>
        </p:txBody>
      </p:sp>
    </p:spTree>
    <p:extLst>
      <p:ext uri="{BB962C8B-B14F-4D97-AF65-F5344CB8AC3E}">
        <p14:creationId xmlns:p14="http://schemas.microsoft.com/office/powerpoint/2010/main" val="10312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Notes: </a:t>
            </a:r>
          </a:p>
          <a:p>
            <a:r>
              <a:rPr lang="en-US" baseline="0" dirty="0" smtClean="0"/>
              <a:t>“So we can better serve our communities and improve the content and value of our program’s events and workshops, please be on the look-out for an email to access our online survey. The survey typically takes less than 10 minutes to complete. We are so grateful for your support of the UC Master Gardener Program”.</a:t>
            </a:r>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2</a:t>
            </a:fld>
            <a:endParaRPr lang="en-US" dirty="0"/>
          </a:p>
        </p:txBody>
      </p:sp>
    </p:spTree>
    <p:extLst>
      <p:ext uri="{BB962C8B-B14F-4D97-AF65-F5344CB8AC3E}">
        <p14:creationId xmlns:p14="http://schemas.microsoft.com/office/powerpoint/2010/main" val="57933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Notes: </a:t>
            </a:r>
          </a:p>
          <a:p>
            <a:r>
              <a:rPr lang="en-US" baseline="0" dirty="0" smtClean="0"/>
              <a:t>“So we can better serve our communities and improve the content and value of our program’s events and workshops, please be on the look-out for an email to access our online survey. The survey typically takes less than 10 minutes to complete. We are so grateful for your support of the UC Master Gardener Program”.</a:t>
            </a:r>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3</a:t>
            </a:fld>
            <a:endParaRPr lang="en-US" dirty="0"/>
          </a:p>
        </p:txBody>
      </p:sp>
    </p:spTree>
    <p:extLst>
      <p:ext uri="{BB962C8B-B14F-4D97-AF65-F5344CB8AC3E}">
        <p14:creationId xmlns:p14="http://schemas.microsoft.com/office/powerpoint/2010/main" val="221529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Notes: </a:t>
            </a:r>
          </a:p>
          <a:p>
            <a:r>
              <a:rPr lang="en-US" baseline="0" dirty="0" smtClean="0"/>
              <a:t>“So we can better serve our communities and improve the content and value of our program’s events and workshops, please be on the look-out for an email to access our online survey. The survey typically takes less than 10 minutes to complete. We are so grateful for your support of the UC Master Gardener Program”.</a:t>
            </a:r>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4</a:t>
            </a:fld>
            <a:endParaRPr lang="en-US" dirty="0"/>
          </a:p>
        </p:txBody>
      </p:sp>
    </p:spTree>
    <p:extLst>
      <p:ext uri="{BB962C8B-B14F-4D97-AF65-F5344CB8AC3E}">
        <p14:creationId xmlns:p14="http://schemas.microsoft.com/office/powerpoint/2010/main" val="2950162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838200" y="1057321"/>
            <a:ext cx="10515600" cy="1325563"/>
          </a:xfrm>
          <a:prstGeom prst="rect">
            <a:avLst/>
          </a:prstGeom>
          <a:ln>
            <a:noFill/>
          </a:ln>
        </p:spPr>
        <p:txBody>
          <a:bodyPr vert="horz" lIns="91440" tIns="45720" rIns="91440" bIns="45720" rtlCol="0" anchor="ctr">
            <a:normAutofit/>
          </a:bodyPr>
          <a:lstStyle>
            <a:lvl1pPr algn="l">
              <a:defRPr sz="60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800">
                <a:solidFill>
                  <a:schemeClr val="bg1"/>
                </a:solidFill>
              </a:defRPr>
            </a:lvl1pPr>
          </a:lstStyle>
          <a:p>
            <a:pPr lvl="0"/>
            <a:r>
              <a:rPr lang="en-US" dirty="0"/>
              <a:t>Presented by</a:t>
            </a:r>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7"/>
            <a:ext cx="2859088" cy="531813"/>
          </a:xfr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0" y="2750550"/>
            <a:ext cx="8265886" cy="798192"/>
          </a:xfrm>
        </p:spPr>
        <p:txBody>
          <a:bodyPr>
            <a:noAutofit/>
          </a:bodyPr>
          <a:lstStyle>
            <a:lvl1pPr marL="0" indent="0" algn="l">
              <a:buNone/>
              <a:defRPr sz="36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spTree>
    <p:extLst>
      <p:ext uri="{BB962C8B-B14F-4D97-AF65-F5344CB8AC3E}">
        <p14:creationId xmlns:p14="http://schemas.microsoft.com/office/powerpoint/2010/main" val="200018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8" cy="767528"/>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9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7" y="0"/>
            <a:ext cx="12257314" cy="1617141"/>
          </a:xfrm>
          <a:prstGeom prst="rect">
            <a:avLst/>
          </a:prstGeom>
        </p:spPr>
      </p:pic>
      <p:sp>
        <p:nvSpPr>
          <p:cNvPr id="2" name="Title 1"/>
          <p:cNvSpPr>
            <a:spLocks noGrp="1"/>
          </p:cNvSpPr>
          <p:nvPr>
            <p:ph type="title"/>
          </p:nvPr>
        </p:nvSpPr>
        <p:spPr>
          <a:xfrm>
            <a:off x="684733" y="55078"/>
            <a:ext cx="10970237" cy="1257014"/>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227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5" y="0"/>
            <a:ext cx="12257310" cy="1617141"/>
          </a:xfrm>
          <a:prstGeom prst="rect">
            <a:avLst/>
          </a:prstGeom>
        </p:spPr>
      </p:pic>
      <p:sp>
        <p:nvSpPr>
          <p:cNvPr id="2" name="Title 1"/>
          <p:cNvSpPr>
            <a:spLocks noGrp="1"/>
          </p:cNvSpPr>
          <p:nvPr>
            <p:ph type="title"/>
          </p:nvPr>
        </p:nvSpPr>
        <p:spPr>
          <a:xfrm>
            <a:off x="684734" y="14437"/>
            <a:ext cx="10515600" cy="1325563"/>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758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AF34E-9A6B-4D28-A7B9-972D816465A9}" type="datetimeFigureOut">
              <a:rPr lang="en-US" smtClean="0"/>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5AB6C3-3666-4A99-912F-5AB9870711E1}" type="slidenum">
              <a:rPr lang="en-US" smtClean="0"/>
              <a:t>‹#›</a:t>
            </a:fld>
            <a:endParaRPr lang="en-US" dirty="0"/>
          </a:p>
        </p:txBody>
      </p:sp>
      <p:sp>
        <p:nvSpPr>
          <p:cNvPr id="5" name="Rectangle 4">
            <a:extLst>
              <a:ext uri="{FF2B5EF4-FFF2-40B4-BE49-F238E27FC236}">
                <a16:creationId xmlns:a16="http://schemas.microsoft.com/office/drawing/2014/main" id="{32071C8D-2A51-D246-AA94-E9CB910FBB98}"/>
              </a:ext>
            </a:extLst>
          </p:cNvPr>
          <p:cNvSpPr/>
          <p:nvPr userDrawn="1"/>
        </p:nvSpPr>
        <p:spPr>
          <a:xfrm>
            <a:off x="6390640" y="6085840"/>
            <a:ext cx="5516880" cy="77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79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hasCustomPrompt="1"/>
          </p:nvPr>
        </p:nvSpPr>
        <p:spPr>
          <a:xfrm>
            <a:off x="5183188" y="987425"/>
            <a:ext cx="6172200" cy="4873625"/>
          </a:xfrm>
        </p:spPr>
        <p:txBody>
          <a:bodyPr/>
          <a:lstStyle>
            <a:lvl1pPr>
              <a:defRPr sz="2800"/>
            </a:lvl1pPr>
            <a:lvl2pPr>
              <a:defRPr sz="25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AF34E-9A6B-4D28-A7B9-972D816465A9}"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424105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4" y="130630"/>
            <a:ext cx="5178239" cy="6590846"/>
          </a:xfrm>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3/23/2020</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B5A84DAB-EC3E-0B44-B20D-4056EC3F0125}"/>
              </a:ext>
            </a:extLst>
          </p:cNvPr>
          <p:cNvSpPr>
            <a:spLocks noGrp="1"/>
          </p:cNvSpPr>
          <p:nvPr>
            <p:ph type="pic" idx="16"/>
          </p:nvPr>
        </p:nvSpPr>
        <p:spPr>
          <a:xfrm>
            <a:off x="6875874" y="133577"/>
            <a:ext cx="5178239" cy="65908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758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0" y="152400"/>
            <a:ext cx="5137806" cy="65690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4E688AFC-0F3C-934F-ACB2-4EF128FCF622}"/>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294EB706-0D78-4B4D-9752-B222D4B427D2}"/>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3/23/2020</a:t>
            </a:fld>
            <a:endParaRPr lang="en-US" dirty="0"/>
          </a:p>
        </p:txBody>
      </p:sp>
      <p:sp>
        <p:nvSpPr>
          <p:cNvPr id="10" name="Slide Number Placeholder 4">
            <a:extLst>
              <a:ext uri="{FF2B5EF4-FFF2-40B4-BE49-F238E27FC236}">
                <a16:creationId xmlns:a16="http://schemas.microsoft.com/office/drawing/2014/main" id="{E93944E4-DF33-4C41-8E07-6F86F4A7CA5C}"/>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4B7F958F-69A1-D94A-976F-4605308CC028}"/>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7" name="Rectangle 6">
            <a:extLst>
              <a:ext uri="{FF2B5EF4-FFF2-40B4-BE49-F238E27FC236}">
                <a16:creationId xmlns:a16="http://schemas.microsoft.com/office/drawing/2014/main" id="{58FE2F57-8BC4-4C49-9F97-4B6098A8A6BB}"/>
              </a:ext>
            </a:extLst>
          </p:cNvPr>
          <p:cNvSpPr/>
          <p:nvPr userDrawn="1"/>
        </p:nvSpPr>
        <p:spPr>
          <a:xfrm>
            <a:off x="6492240" y="6176962"/>
            <a:ext cx="5384800"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47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130628"/>
            <a:ext cx="5185496" cy="32785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4" y="3448870"/>
            <a:ext cx="5185497" cy="325863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3/23/2020</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464971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217714"/>
            <a:ext cx="5160666" cy="321128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152400" y="3429000"/>
            <a:ext cx="5160666" cy="32924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80B5C06A-4695-D04A-B4EC-9611DA53EE00}"/>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A7C7B9C6-41DC-8E4C-AC0C-BF219311D4ED}"/>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3/23/2020</a:t>
            </a:fld>
            <a:endParaRPr lang="en-US" dirty="0"/>
          </a:p>
        </p:txBody>
      </p:sp>
      <p:sp>
        <p:nvSpPr>
          <p:cNvPr id="10" name="Slide Number Placeholder 4">
            <a:extLst>
              <a:ext uri="{FF2B5EF4-FFF2-40B4-BE49-F238E27FC236}">
                <a16:creationId xmlns:a16="http://schemas.microsoft.com/office/drawing/2014/main" id="{B1982A7A-1223-C34E-B84C-91F804438A36}"/>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8B182AA3-5BE9-FB41-8469-AA22466C00A3}"/>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12BA4694-FB48-6F4A-8A5C-D1D81285C306}"/>
              </a:ext>
            </a:extLst>
          </p:cNvPr>
          <p:cNvSpPr/>
          <p:nvPr userDrawn="1"/>
        </p:nvSpPr>
        <p:spPr>
          <a:xfrm>
            <a:off x="6705600" y="6176962"/>
            <a:ext cx="5160666"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902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308203" y="190499"/>
            <a:ext cx="2731397" cy="32098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918729" y="190500"/>
            <a:ext cx="2389474" cy="321577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918729" y="3419595"/>
            <a:ext cx="5120871" cy="330187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3/23/2020</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6896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2077"/>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473872"/>
            <a:ext cx="9144000" cy="1655762"/>
          </a:xfrm>
        </p:spPr>
        <p:txBody>
          <a:bodyPr>
            <a:normAutofit/>
          </a:bodyPr>
          <a:lstStyle>
            <a:lvl1pPr marL="0" indent="0" algn="ctr">
              <a:buNone/>
              <a:defRPr sz="2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
        <p:nvSpPr>
          <p:cNvPr id="7" name="Rectangle 6">
            <a:extLst>
              <a:ext uri="{FF2B5EF4-FFF2-40B4-BE49-F238E27FC236}">
                <a16:creationId xmlns:a16="http://schemas.microsoft.com/office/drawing/2014/main" id="{C5FAC313-4F1F-2A45-AB18-3446BB9C1FC8}"/>
              </a:ext>
            </a:extLst>
          </p:cNvPr>
          <p:cNvSpPr/>
          <p:nvPr userDrawn="1"/>
        </p:nvSpPr>
        <p:spPr>
          <a:xfrm>
            <a:off x="6624320" y="6127827"/>
            <a:ext cx="5262880" cy="677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95DB12B-3AB0-B14A-95E8-50F5D33B7B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58" y="-114196"/>
            <a:ext cx="12348905" cy="985837"/>
          </a:xfrm>
          <a:prstGeom prst="rect">
            <a:avLst/>
          </a:prstGeom>
        </p:spPr>
      </p:pic>
      <p:pic>
        <p:nvPicPr>
          <p:cNvPr id="15" name="Picture 14">
            <a:extLst>
              <a:ext uri="{FF2B5EF4-FFF2-40B4-BE49-F238E27FC236}">
                <a16:creationId xmlns:a16="http://schemas.microsoft.com/office/drawing/2014/main" id="{33130DE3-AC00-864A-ADFE-9CA427BB8A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68298" y="5932545"/>
            <a:ext cx="12348905" cy="933675"/>
          </a:xfrm>
          <a:prstGeom prst="rect">
            <a:avLst/>
          </a:prstGeom>
        </p:spPr>
      </p:pic>
      <p:pic>
        <p:nvPicPr>
          <p:cNvPr id="12" name="Picture 11">
            <a:extLst>
              <a:ext uri="{FF2B5EF4-FFF2-40B4-BE49-F238E27FC236}">
                <a16:creationId xmlns:a16="http://schemas.microsoft.com/office/drawing/2014/main" id="{879B26FE-356E-8C42-ACF7-4AD5B643D1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5680" y="5158060"/>
            <a:ext cx="6070080" cy="986388"/>
          </a:xfrm>
          <a:prstGeom prst="rect">
            <a:avLst/>
          </a:prstGeom>
        </p:spPr>
      </p:pic>
    </p:spTree>
    <p:extLst>
      <p:ext uri="{BB962C8B-B14F-4D97-AF65-F5344CB8AC3E}">
        <p14:creationId xmlns:p14="http://schemas.microsoft.com/office/powerpoint/2010/main" val="284140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PictureRight with Text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CAF34E-9A6B-4D28-A7B9-972D816465A9}" type="datetimeFigureOut">
              <a:rPr lang="en-US" smtClean="0"/>
              <a:t>3/23/2020</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7" name="Picture Placeholder 2">
            <a:extLst>
              <a:ext uri="{FF2B5EF4-FFF2-40B4-BE49-F238E27FC236}">
                <a16:creationId xmlns:a16="http://schemas.microsoft.com/office/drawing/2014/main" id="{B344ADF4-4A34-FF4B-B28E-F0DA464C7613}"/>
              </a:ext>
            </a:extLst>
          </p:cNvPr>
          <p:cNvSpPr>
            <a:spLocks noGrp="1"/>
          </p:cNvSpPr>
          <p:nvPr>
            <p:ph type="pic" idx="1"/>
          </p:nvPr>
        </p:nvSpPr>
        <p:spPr>
          <a:xfrm>
            <a:off x="6865986" y="3562350"/>
            <a:ext cx="2849513" cy="315912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94C6B3AA-21EE-4D48-B66A-5607DDB3A8F5}"/>
              </a:ext>
            </a:extLst>
          </p:cNvPr>
          <p:cNvSpPr>
            <a:spLocks noGrp="1"/>
          </p:cNvSpPr>
          <p:nvPr>
            <p:ph type="pic" idx="13"/>
          </p:nvPr>
        </p:nvSpPr>
        <p:spPr>
          <a:xfrm>
            <a:off x="9715500" y="3562351"/>
            <a:ext cx="2333626" cy="315912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Picture Placeholder 2">
            <a:extLst>
              <a:ext uri="{FF2B5EF4-FFF2-40B4-BE49-F238E27FC236}">
                <a16:creationId xmlns:a16="http://schemas.microsoft.com/office/drawing/2014/main" id="{1EBB1F3C-E931-3844-833F-B99E12BCA602}"/>
              </a:ext>
            </a:extLst>
          </p:cNvPr>
          <p:cNvSpPr>
            <a:spLocks noGrp="1"/>
          </p:cNvSpPr>
          <p:nvPr>
            <p:ph type="pic" idx="14"/>
          </p:nvPr>
        </p:nvSpPr>
        <p:spPr>
          <a:xfrm>
            <a:off x="6848924" y="150581"/>
            <a:ext cx="5200201" cy="341176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Text Placeholder 2">
            <a:extLst>
              <a:ext uri="{FF2B5EF4-FFF2-40B4-BE49-F238E27FC236}">
                <a16:creationId xmlns:a16="http://schemas.microsoft.com/office/drawing/2014/main" id="{52D27C7D-F2B9-8F43-8A9D-7FB590B10F56}"/>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Placeholder 1">
            <a:extLst>
              <a:ext uri="{FF2B5EF4-FFF2-40B4-BE49-F238E27FC236}">
                <a16:creationId xmlns:a16="http://schemas.microsoft.com/office/drawing/2014/main" id="{486FD241-EACA-E94A-BED0-4225E29BA7F8}"/>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00363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PictureLeft with Text">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A79FB5E-8D60-F34A-BDAC-7D2C449BB5B5}"/>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677989" y="6356350"/>
            <a:ext cx="2743200" cy="365125"/>
          </a:xfrm>
        </p:spPr>
        <p:txBody>
          <a:bodyPr/>
          <a:lstStyle/>
          <a:p>
            <a:fld id="{2FCAF34E-9A6B-4D28-A7B9-972D816465A9}" type="datetimeFigureOut">
              <a:rPr lang="en-US" smtClean="0"/>
              <a:t>3/23/2020</a:t>
            </a:fld>
            <a:endParaRPr lang="en-US" dirty="0"/>
          </a:p>
        </p:txBody>
      </p:sp>
      <p:sp>
        <p:nvSpPr>
          <p:cNvPr id="21" name="Slide Number Placeholder 4">
            <a:extLst>
              <a:ext uri="{FF2B5EF4-FFF2-40B4-BE49-F238E27FC236}">
                <a16:creationId xmlns:a16="http://schemas.microsoft.com/office/drawing/2014/main" id="{54992B99-9973-4F4A-A703-2D8443A08E0E}"/>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2" name="Picture Placeholder 2">
            <a:extLst>
              <a:ext uri="{FF2B5EF4-FFF2-40B4-BE49-F238E27FC236}">
                <a16:creationId xmlns:a16="http://schemas.microsoft.com/office/drawing/2014/main" id="{AC298B6B-BF39-3843-8902-AF9A00E8C91D}"/>
              </a:ext>
            </a:extLst>
          </p:cNvPr>
          <p:cNvSpPr>
            <a:spLocks noGrp="1"/>
          </p:cNvSpPr>
          <p:nvPr>
            <p:ph type="pic" idx="1"/>
          </p:nvPr>
        </p:nvSpPr>
        <p:spPr>
          <a:xfrm>
            <a:off x="237393" y="237391"/>
            <a:ext cx="2461846" cy="2779543"/>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D100450A-C4B4-C445-AD3C-2E402A21C265}"/>
              </a:ext>
            </a:extLst>
          </p:cNvPr>
          <p:cNvSpPr>
            <a:spLocks noGrp="1"/>
          </p:cNvSpPr>
          <p:nvPr>
            <p:ph type="pic" idx="13"/>
          </p:nvPr>
        </p:nvSpPr>
        <p:spPr>
          <a:xfrm>
            <a:off x="2927838" y="237391"/>
            <a:ext cx="2385061" cy="2779544"/>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BF57ABBD-43FE-3444-A52E-AEE5B2C4D5BA}"/>
              </a:ext>
            </a:extLst>
          </p:cNvPr>
          <p:cNvSpPr>
            <a:spLocks noGrp="1"/>
          </p:cNvSpPr>
          <p:nvPr>
            <p:ph type="pic" idx="14"/>
          </p:nvPr>
        </p:nvSpPr>
        <p:spPr>
          <a:xfrm>
            <a:off x="237392" y="3235568"/>
            <a:ext cx="5075508" cy="3385041"/>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Placeholder 1">
            <a:extLst>
              <a:ext uri="{FF2B5EF4-FFF2-40B4-BE49-F238E27FC236}">
                <a16:creationId xmlns:a16="http://schemas.microsoft.com/office/drawing/2014/main" id="{C8765529-376F-D74F-B0E8-FAF8CDCBBC7F}"/>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9" name="Rectangle 8">
            <a:extLst>
              <a:ext uri="{FF2B5EF4-FFF2-40B4-BE49-F238E27FC236}">
                <a16:creationId xmlns:a16="http://schemas.microsoft.com/office/drawing/2014/main" id="{FD378A8D-9A34-FB4D-A95C-22FDADEBF2DA}"/>
              </a:ext>
            </a:extLst>
          </p:cNvPr>
          <p:cNvSpPr/>
          <p:nvPr userDrawn="1"/>
        </p:nvSpPr>
        <p:spPr>
          <a:xfrm>
            <a:off x="6583680" y="6176962"/>
            <a:ext cx="5242560"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045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PictureLeft with Text 2">
    <p:spTree>
      <p:nvGrpSpPr>
        <p:cNvPr id="1" name=""/>
        <p:cNvGrpSpPr/>
        <p:nvPr/>
      </p:nvGrpSpPr>
      <p:grpSpPr>
        <a:xfrm>
          <a:off x="0" y="0"/>
          <a:ext cx="0" cy="0"/>
          <a:chOff x="0" y="0"/>
          <a:chExt cx="0" cy="0"/>
        </a:xfrm>
      </p:grpSpPr>
      <p:sp>
        <p:nvSpPr>
          <p:cNvPr id="17" name="Date Placeholder 4">
            <a:extLst>
              <a:ext uri="{FF2B5EF4-FFF2-40B4-BE49-F238E27FC236}">
                <a16:creationId xmlns:a16="http://schemas.microsoft.com/office/drawing/2014/main" id="{FC1475E7-C14F-E446-8414-83DF64418F5B}"/>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3/23/2020</a:t>
            </a:fld>
            <a:endParaRPr lang="en-US" dirty="0"/>
          </a:p>
        </p:txBody>
      </p:sp>
      <p:sp>
        <p:nvSpPr>
          <p:cNvPr id="20" name="Slide Number Placeholder 4">
            <a:extLst>
              <a:ext uri="{FF2B5EF4-FFF2-40B4-BE49-F238E27FC236}">
                <a16:creationId xmlns:a16="http://schemas.microsoft.com/office/drawing/2014/main" id="{765ABCE9-2F11-F34E-B0DB-AA9F09637B5A}"/>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1" name="Picture Placeholder 2">
            <a:extLst>
              <a:ext uri="{FF2B5EF4-FFF2-40B4-BE49-F238E27FC236}">
                <a16:creationId xmlns:a16="http://schemas.microsoft.com/office/drawing/2014/main" id="{836FE405-E176-BB45-9B4B-1F865C9F76E4}"/>
              </a:ext>
            </a:extLst>
          </p:cNvPr>
          <p:cNvSpPr>
            <a:spLocks noGrp="1"/>
          </p:cNvSpPr>
          <p:nvPr>
            <p:ph type="pic" idx="1"/>
          </p:nvPr>
        </p:nvSpPr>
        <p:spPr>
          <a:xfrm>
            <a:off x="180974" y="3807935"/>
            <a:ext cx="2753145" cy="282146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2" name="Picture Placeholder 2">
            <a:extLst>
              <a:ext uri="{FF2B5EF4-FFF2-40B4-BE49-F238E27FC236}">
                <a16:creationId xmlns:a16="http://schemas.microsoft.com/office/drawing/2014/main" id="{96633653-4F6F-5241-9C3E-088CD2932487}"/>
              </a:ext>
            </a:extLst>
          </p:cNvPr>
          <p:cNvSpPr>
            <a:spLocks noGrp="1"/>
          </p:cNvSpPr>
          <p:nvPr>
            <p:ph type="pic" idx="13"/>
          </p:nvPr>
        </p:nvSpPr>
        <p:spPr>
          <a:xfrm>
            <a:off x="2935430" y="3814573"/>
            <a:ext cx="2377469" cy="2814828"/>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07E68BAB-DEDD-C848-9DE4-0062DD19E028}"/>
              </a:ext>
            </a:extLst>
          </p:cNvPr>
          <p:cNvSpPr>
            <a:spLocks noGrp="1"/>
          </p:cNvSpPr>
          <p:nvPr>
            <p:ph type="pic" idx="14"/>
          </p:nvPr>
        </p:nvSpPr>
        <p:spPr>
          <a:xfrm>
            <a:off x="180974" y="228600"/>
            <a:ext cx="5131925" cy="357479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Text Placeholder 2">
            <a:extLst>
              <a:ext uri="{FF2B5EF4-FFF2-40B4-BE49-F238E27FC236}">
                <a16:creationId xmlns:a16="http://schemas.microsoft.com/office/drawing/2014/main" id="{BAC95668-9F03-824A-9DD6-E490F6522A84}"/>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81FD3FA0-56F1-A142-9AD7-B40B89BCC5D4}"/>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9283562B-E6B3-4F45-B377-5EB770C60F95}"/>
              </a:ext>
            </a:extLst>
          </p:cNvPr>
          <p:cNvSpPr/>
          <p:nvPr userDrawn="1"/>
        </p:nvSpPr>
        <p:spPr>
          <a:xfrm>
            <a:off x="6654800" y="6176962"/>
            <a:ext cx="5212080"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504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481103" y="3265362"/>
            <a:ext cx="2520397" cy="343579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3265361"/>
            <a:ext cx="2592690" cy="343579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6" y="198754"/>
            <a:ext cx="2592690" cy="306660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3/23/2020</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26" name="Picture Placeholder 2">
            <a:extLst>
              <a:ext uri="{FF2B5EF4-FFF2-40B4-BE49-F238E27FC236}">
                <a16:creationId xmlns:a16="http://schemas.microsoft.com/office/drawing/2014/main" id="{8FA893B7-81D2-9A4B-B847-562AF6A61997}"/>
              </a:ext>
            </a:extLst>
          </p:cNvPr>
          <p:cNvSpPr>
            <a:spLocks noGrp="1"/>
          </p:cNvSpPr>
          <p:nvPr>
            <p:ph type="pic" idx="16"/>
          </p:nvPr>
        </p:nvSpPr>
        <p:spPr>
          <a:xfrm>
            <a:off x="9480603" y="198753"/>
            <a:ext cx="2520897" cy="3066607"/>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7" name="Text Placeholder 2">
            <a:extLst>
              <a:ext uri="{FF2B5EF4-FFF2-40B4-BE49-F238E27FC236}">
                <a16:creationId xmlns:a16="http://schemas.microsoft.com/office/drawing/2014/main" id="{4B63FE48-61DA-6245-8958-8284086BB561}"/>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Placeholder 1">
            <a:extLst>
              <a:ext uri="{FF2B5EF4-FFF2-40B4-BE49-F238E27FC236}">
                <a16:creationId xmlns:a16="http://schemas.microsoft.com/office/drawing/2014/main" id="{6472E66B-5FF6-7F47-995B-C928AB6A1CA0}"/>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24952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35495"/>
            <a:ext cx="10515600" cy="1090129"/>
          </a:xfrm>
        </p:spPr>
        <p:txBody>
          <a:bodyPr anchor="t" anchorCtr="0"/>
          <a:lstStyle/>
          <a:p>
            <a:r>
              <a:rPr lang="en-US"/>
              <a:t>Click to edit Master title style</a:t>
            </a:r>
            <a:endParaRPr lang="en-US" dirty="0"/>
          </a:p>
        </p:txBody>
      </p:sp>
      <p:sp>
        <p:nvSpPr>
          <p:cNvPr id="3" name="Content Placeholder 2"/>
          <p:cNvSpPr>
            <a:spLocks noGrp="1"/>
          </p:cNvSpPr>
          <p:nvPr>
            <p:ph idx="1"/>
          </p:nvPr>
        </p:nvSpPr>
        <p:spPr/>
        <p:txBody>
          <a:bodyPr/>
          <a:lstStyle>
            <a:lvl1pPr>
              <a:defRPr sz="2600" baseline="0"/>
            </a:lvl1pPr>
            <a:lvl2pPr>
              <a:defRPr sz="2200" baseline="0"/>
            </a:lvl2pPr>
            <a:lvl3pPr>
              <a:defRPr sz="1800" baseline="0"/>
            </a:lvl3pPr>
            <a:lvl4pPr>
              <a:defRPr sz="1600" baseline="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73209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17" y="-25378"/>
            <a:ext cx="12282233" cy="6908756"/>
          </a:xfrm>
          <a:prstGeom prst="rect">
            <a:avLst/>
          </a:prstGeom>
        </p:spPr>
      </p:pic>
      <p:sp>
        <p:nvSpPr>
          <p:cNvPr id="2" name="Title 1"/>
          <p:cNvSpPr>
            <a:spLocks noGrp="1"/>
          </p:cNvSpPr>
          <p:nvPr>
            <p:ph type="title"/>
          </p:nvPr>
        </p:nvSpPr>
        <p:spPr>
          <a:xfrm>
            <a:off x="831850" y="1396412"/>
            <a:ext cx="10515600" cy="2852737"/>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normAutofit/>
          </a:bodyPr>
          <a:lstStyle>
            <a:lvl1pPr marL="0" indent="0">
              <a:buNone/>
              <a:defRPr sz="2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pic>
        <p:nvPicPr>
          <p:cNvPr id="9" name="Picture 8">
            <a:extLst>
              <a:ext uri="{FF2B5EF4-FFF2-40B4-BE49-F238E27FC236}">
                <a16:creationId xmlns:a16="http://schemas.microsoft.com/office/drawing/2014/main" id="{8ADE3D99-5CE4-0341-9321-75C5EAD1F1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6240" y="5973064"/>
            <a:ext cx="5445760" cy="884936"/>
          </a:xfrm>
          <a:prstGeom prst="rect">
            <a:avLst/>
          </a:prstGeom>
        </p:spPr>
      </p:pic>
    </p:spTree>
    <p:extLst>
      <p:ext uri="{BB962C8B-B14F-4D97-AF65-F5344CB8AC3E}">
        <p14:creationId xmlns:p14="http://schemas.microsoft.com/office/powerpoint/2010/main" val="248627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5117" y="-50756"/>
            <a:ext cx="12282232" cy="6908755"/>
          </a:xfrm>
          <a:prstGeom prst="rect">
            <a:avLst/>
          </a:prstGeom>
        </p:spPr>
      </p:pic>
      <p:sp>
        <p:nvSpPr>
          <p:cNvPr id="2" name="Title 1"/>
          <p:cNvSpPr>
            <a:spLocks noGrp="1"/>
          </p:cNvSpPr>
          <p:nvPr>
            <p:ph type="title"/>
          </p:nvPr>
        </p:nvSpPr>
        <p:spPr>
          <a:xfrm>
            <a:off x="831850" y="1396412"/>
            <a:ext cx="10515600" cy="2852737"/>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normAutofit/>
          </a:bodyPr>
          <a:lstStyle>
            <a:lvl1pPr marL="0" indent="0">
              <a:buNone/>
              <a:defRPr sz="2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379303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AF34E-9A6B-4D28-A7B9-972D816465A9}"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92049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AF34E-9A6B-4D28-A7B9-972D816465A9}" type="datetimeFigureOut">
              <a:rPr lang="en-US" smtClean="0"/>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19594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889855"/>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167900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 y="0"/>
            <a:ext cx="12191992" cy="1598278"/>
          </a:xfrm>
          <a:prstGeom prst="rect">
            <a:avLst/>
          </a:prstGeom>
        </p:spPr>
      </p:pic>
      <p:sp>
        <p:nvSpPr>
          <p:cNvPr id="2" name="Title 1"/>
          <p:cNvSpPr>
            <a:spLocks noGrp="1"/>
          </p:cNvSpPr>
          <p:nvPr>
            <p:ph type="title"/>
          </p:nvPr>
        </p:nvSpPr>
        <p:spPr>
          <a:xfrm>
            <a:off x="684734" y="24597"/>
            <a:ext cx="10515600" cy="1325563"/>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312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AF34E-9A6B-4D28-A7B9-972D816465A9}" type="datetimeFigureOut">
              <a:rPr lang="en-US" smtClean="0"/>
              <a:t>3/23/2020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AB6C3-3666-4A99-912F-5AB9870711E1}" type="slidenum">
              <a:rPr lang="en-US" smtClean="0"/>
              <a:t>‹#›</a:t>
            </a:fld>
            <a:endParaRPr lang="en-US" dirty="0"/>
          </a:p>
        </p:txBody>
      </p:sp>
      <p:pic>
        <p:nvPicPr>
          <p:cNvPr id="10" name="Picture 9">
            <a:extLst>
              <a:ext uri="{FF2B5EF4-FFF2-40B4-BE49-F238E27FC236}">
                <a16:creationId xmlns:a16="http://schemas.microsoft.com/office/drawing/2014/main" id="{A57A2CEA-F61C-F147-A2E1-B5BB7180032F}"/>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6746240" y="5973064"/>
            <a:ext cx="5445760" cy="884936"/>
          </a:xfrm>
          <a:prstGeom prst="rect">
            <a:avLst/>
          </a:prstGeom>
        </p:spPr>
      </p:pic>
    </p:spTree>
    <p:extLst>
      <p:ext uri="{BB962C8B-B14F-4D97-AF65-F5344CB8AC3E}">
        <p14:creationId xmlns:p14="http://schemas.microsoft.com/office/powerpoint/2010/main" val="930085637"/>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0" r:id="rId3"/>
    <p:sldLayoutId id="2147483651" r:id="rId4"/>
    <p:sldLayoutId id="2147483679" r:id="rId5"/>
    <p:sldLayoutId id="2147483652" r:id="rId6"/>
    <p:sldLayoutId id="2147483653" r:id="rId7"/>
    <p:sldLayoutId id="2147483654" r:id="rId8"/>
    <p:sldLayoutId id="2147483676" r:id="rId9"/>
    <p:sldLayoutId id="2147483675" r:id="rId10"/>
    <p:sldLayoutId id="2147483677" r:id="rId11"/>
    <p:sldLayoutId id="2147483678" r:id="rId12"/>
    <p:sldLayoutId id="2147483655" r:id="rId13"/>
    <p:sldLayoutId id="2147483656" r:id="rId14"/>
    <p:sldLayoutId id="2147483669" r:id="rId15"/>
    <p:sldLayoutId id="2147483670" r:id="rId16"/>
    <p:sldLayoutId id="2147483668" r:id="rId17"/>
    <p:sldLayoutId id="2147483671" r:id="rId18"/>
    <p:sldLayoutId id="2147483657" r:id="rId19"/>
    <p:sldLayoutId id="2147483663" r:id="rId20"/>
    <p:sldLayoutId id="2147483664" r:id="rId21"/>
    <p:sldLayoutId id="2147483665" r:id="rId22"/>
    <p:sldLayoutId id="2147483666" r:id="rId23"/>
  </p:sldLayoutIdLst>
  <p:txStyles>
    <p:title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mgevaluation@ucanr.ed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5836"/>
            <a:ext cx="5997388" cy="661720"/>
          </a:xfrm>
          <a:prstGeom prst="rect">
            <a:avLst/>
          </a:prstGeom>
        </p:spPr>
        <p:txBody>
          <a:bodyPr wrap="square">
            <a:spAutoFit/>
          </a:bodyPr>
          <a:lstStyle/>
          <a:p>
            <a:pPr algn="ctr"/>
            <a:r>
              <a:rPr lang="en-US" sz="3700" b="1" dirty="0" smtClean="0">
                <a:solidFill>
                  <a:srgbClr val="005A9E"/>
                </a:solidFill>
                <a:latin typeface="Arial" panose="020B0604020202020204" pitchFamily="34" charset="0"/>
                <a:cs typeface="Arial" panose="020B0604020202020204" pitchFamily="34" charset="0"/>
              </a:rPr>
              <a:t>Instructions for use: </a:t>
            </a:r>
            <a:endParaRPr lang="en-US" sz="3700" dirty="0">
              <a:solidFill>
                <a:srgbClr val="005A9E"/>
              </a:solidFill>
              <a:latin typeface="Arial" panose="020B0604020202020204" pitchFamily="34" charset="0"/>
              <a:cs typeface="Arial" panose="020B0604020202020204" pitchFamily="34" charset="0"/>
            </a:endParaRPr>
          </a:p>
        </p:txBody>
      </p:sp>
      <p:sp>
        <p:nvSpPr>
          <p:cNvPr id="8" name="TextBox 7"/>
          <p:cNvSpPr txBox="1"/>
          <p:nvPr/>
        </p:nvSpPr>
        <p:spPr>
          <a:xfrm>
            <a:off x="669634" y="1715722"/>
            <a:ext cx="10455566" cy="369331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The evaluation process is an important component of telling our story and the impacts we are making in our counties and statewide. Collecting data from participants at events and workshops is critical to our ongoing success. </a:t>
            </a:r>
            <a:r>
              <a:rPr lang="en-US" b="1" dirty="0" smtClean="0">
                <a:latin typeface="Arial" panose="020B0604020202020204" pitchFamily="34" charset="0"/>
                <a:cs typeface="Arial" panose="020B0604020202020204" pitchFamily="34" charset="0"/>
              </a:rPr>
              <a:t>Thank you for your help! </a:t>
            </a:r>
          </a:p>
          <a:p>
            <a:endParaRPr lang="en-US"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STEP 1:  </a:t>
            </a:r>
            <a:r>
              <a:rPr lang="en-US" dirty="0" smtClean="0">
                <a:latin typeface="Arial" panose="020B0604020202020204" pitchFamily="34" charset="0"/>
                <a:cs typeface="Arial" panose="020B0604020202020204" pitchFamily="34" charset="0"/>
              </a:rPr>
              <a:t>Collect participant name and email address via online registration or sign-in sheet for all public education events (sign-in template available </a:t>
            </a:r>
            <a:r>
              <a:rPr lang="en-US" dirty="0">
                <a:latin typeface="Arial" panose="020B0604020202020204" pitchFamily="34" charset="0"/>
                <a:cs typeface="Arial" panose="020B0604020202020204" pitchFamily="34" charset="0"/>
              </a:rPr>
              <a:t>in evaluation toolkit).</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STEP 2:  </a:t>
            </a:r>
            <a:r>
              <a:rPr lang="en-US" dirty="0" smtClean="0">
                <a:latin typeface="Arial" panose="020B0604020202020204" pitchFamily="34" charset="0"/>
                <a:cs typeface="Arial" panose="020B0604020202020204" pitchFamily="34" charset="0"/>
              </a:rPr>
              <a:t>Copy </a:t>
            </a:r>
            <a:r>
              <a:rPr lang="en-US" u="sng" dirty="0" smtClean="0">
                <a:latin typeface="Arial" panose="020B0604020202020204" pitchFamily="34" charset="0"/>
                <a:cs typeface="Arial" panose="020B0604020202020204" pitchFamily="34" charset="0"/>
              </a:rPr>
              <a:t>slide #2, 3 or 4</a:t>
            </a:r>
            <a:r>
              <a:rPr lang="en-US" dirty="0" smtClean="0">
                <a:latin typeface="Arial" panose="020B0604020202020204" pitchFamily="34" charset="0"/>
                <a:cs typeface="Arial" panose="020B0604020202020204" pitchFamily="34" charset="0"/>
              </a:rPr>
              <a:t> from PPT and insert into your presentation as a final presentation slide. (Note: words and images can not be modified or changed because of government regulations. Speaker notes are included in PowerPoint slide).  </a:t>
            </a:r>
          </a:p>
          <a:p>
            <a:endParaRPr lang="en-US"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STEP 3:  </a:t>
            </a:r>
            <a:r>
              <a:rPr lang="en-US" dirty="0">
                <a:latin typeface="Arial" panose="020B0604020202020204" pitchFamily="34" charset="0"/>
                <a:cs typeface="Arial" panose="020B0604020202020204" pitchFamily="34" charset="0"/>
              </a:rPr>
              <a:t>Submit </a:t>
            </a:r>
            <a:r>
              <a:rPr lang="en-US" dirty="0" smtClean="0">
                <a:latin typeface="Arial" panose="020B0604020202020204" pitchFamily="34" charset="0"/>
                <a:cs typeface="Arial" panose="020B0604020202020204" pitchFamily="34" charset="0"/>
              </a:rPr>
              <a:t>completed Contact Sheet (available in the evaluation </a:t>
            </a:r>
            <a:r>
              <a:rPr lang="en-US" dirty="0">
                <a:latin typeface="Arial" panose="020B0604020202020204" pitchFamily="34" charset="0"/>
                <a:cs typeface="Arial" panose="020B0604020202020204" pitchFamily="34" charset="0"/>
              </a:rPr>
              <a:t>toolkit). </a:t>
            </a:r>
            <a:r>
              <a:rPr lang="en-US" dirty="0" smtClean="0">
                <a:latin typeface="Arial" panose="020B0604020202020204" pitchFamily="34" charset="0"/>
                <a:cs typeface="Arial" panose="020B0604020202020204" pitchFamily="34" charset="0"/>
              </a:rPr>
              <a:t>within one week </a:t>
            </a:r>
            <a:r>
              <a:rPr lang="en-US" dirty="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event, e-mail to Tamekia Wilkins, </a:t>
            </a:r>
            <a:r>
              <a:rPr lang="en-US" dirty="0" smtClean="0">
                <a:latin typeface="Arial" panose="020B0604020202020204" pitchFamily="34" charset="0"/>
                <a:cs typeface="Arial" panose="020B0604020202020204" pitchFamily="34" charset="0"/>
                <a:hlinkClick r:id="rId2"/>
              </a:rPr>
              <a:t>mgevaluation@ucanr.edu</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t="18082" b="22716"/>
          <a:stretch/>
        </p:blipFill>
        <p:spPr>
          <a:xfrm rot="1071511">
            <a:off x="9462524" y="373500"/>
            <a:ext cx="2227694" cy="1301686"/>
          </a:xfrm>
          <a:prstGeom prst="rect">
            <a:avLst/>
          </a:prstGeom>
        </p:spPr>
      </p:pic>
    </p:spTree>
    <p:extLst>
      <p:ext uri="{BB962C8B-B14F-4D97-AF65-F5344CB8AC3E}">
        <p14:creationId xmlns:p14="http://schemas.microsoft.com/office/powerpoint/2010/main" val="113961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182017">
            <a:off x="7197386" y="2184593"/>
            <a:ext cx="7779701" cy="28608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300790">
            <a:off x="-1537435" y="2435123"/>
            <a:ext cx="6819678" cy="1965497"/>
          </a:xfrm>
          <a:prstGeom prst="rect">
            <a:avLst/>
          </a:prstGeom>
        </p:spPr>
      </p:pic>
      <p:sp>
        <p:nvSpPr>
          <p:cNvPr id="10" name="Title 1">
            <a:extLst>
              <a:ext uri="{FF2B5EF4-FFF2-40B4-BE49-F238E27FC236}">
                <a16:creationId xmlns:a16="http://schemas.microsoft.com/office/drawing/2014/main" id="{A2C9A5B1-D023-CE4A-9F34-8770E5973A2E}"/>
              </a:ext>
            </a:extLst>
          </p:cNvPr>
          <p:cNvSpPr>
            <a:spLocks noGrp="1"/>
          </p:cNvSpPr>
          <p:nvPr>
            <p:ph type="title"/>
          </p:nvPr>
        </p:nvSpPr>
        <p:spPr>
          <a:xfrm>
            <a:off x="3830425" y="1990645"/>
            <a:ext cx="4531151" cy="1847450"/>
          </a:xfrm>
        </p:spPr>
        <p:txBody>
          <a:bodyPr>
            <a:noAutofit/>
          </a:bodyPr>
          <a:lstStyle/>
          <a:p>
            <a:pPr algn="ctr"/>
            <a:r>
              <a:rPr lang="en-US" sz="4800" dirty="0" smtClean="0"/>
              <a:t>Help Us Better Serve You!</a:t>
            </a:r>
            <a:endParaRPr lang="en-US" sz="4800" dirty="0"/>
          </a:p>
        </p:txBody>
      </p:sp>
      <p:sp>
        <p:nvSpPr>
          <p:cNvPr id="11" name="Content Placeholder 2">
            <a:extLst>
              <a:ext uri="{FF2B5EF4-FFF2-40B4-BE49-F238E27FC236}">
                <a16:creationId xmlns:a16="http://schemas.microsoft.com/office/drawing/2014/main" id="{E4D445E4-244F-7641-94D5-A9AF6B02D351}"/>
              </a:ext>
            </a:extLst>
          </p:cNvPr>
          <p:cNvSpPr>
            <a:spLocks noGrp="1"/>
          </p:cNvSpPr>
          <p:nvPr>
            <p:ph idx="1"/>
          </p:nvPr>
        </p:nvSpPr>
        <p:spPr>
          <a:xfrm>
            <a:off x="2914454" y="3739671"/>
            <a:ext cx="6363093" cy="1178350"/>
          </a:xfrm>
        </p:spPr>
        <p:txBody>
          <a:bodyPr>
            <a:noAutofit/>
          </a:bodyPr>
          <a:lstStyle/>
          <a:p>
            <a:pPr algn="ctr"/>
            <a:r>
              <a:rPr lang="en-US" sz="2800" b="0" dirty="0" smtClean="0"/>
              <a:t>Our follow-up survey provides us the tools we need to grow and improve the quality of our program.</a:t>
            </a:r>
            <a:endParaRPr lang="en-US" sz="2800" b="0" dirty="0"/>
          </a:p>
        </p:txBody>
      </p:sp>
    </p:spTree>
    <p:extLst>
      <p:ext uri="{BB962C8B-B14F-4D97-AF65-F5344CB8AC3E}">
        <p14:creationId xmlns:p14="http://schemas.microsoft.com/office/powerpoint/2010/main" val="2519171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3"/>
          </p:nvPr>
        </p:nvPicPr>
        <p:blipFill>
          <a:blip r:embed="rId3">
            <a:extLst>
              <a:ext uri="{28A0092B-C50C-407E-A947-70E740481C1C}">
                <a14:useLocalDpi xmlns:a14="http://schemas.microsoft.com/office/drawing/2010/main" val="0"/>
              </a:ext>
            </a:extLst>
          </a:blip>
          <a:srcRect l="44015" r="44015"/>
          <a:stretch>
            <a:fillRect/>
          </a:stretch>
        </p:blipFill>
        <p:spPr/>
      </p:pic>
      <p:sp>
        <p:nvSpPr>
          <p:cNvPr id="10" name="Content Placeholder 9">
            <a:extLst>
              <a:ext uri="{FF2B5EF4-FFF2-40B4-BE49-F238E27FC236}">
                <a16:creationId xmlns:a16="http://schemas.microsoft.com/office/drawing/2014/main" id="{7DFB8B91-B275-0549-A2E9-D0CF166F0C20}"/>
              </a:ext>
            </a:extLst>
          </p:cNvPr>
          <p:cNvSpPr>
            <a:spLocks noGrp="1"/>
          </p:cNvSpPr>
          <p:nvPr>
            <p:ph idx="15"/>
          </p:nvPr>
        </p:nvSpPr>
        <p:spPr>
          <a:xfrm>
            <a:off x="707110" y="2459994"/>
            <a:ext cx="5144589" cy="4050796"/>
          </a:xfrm>
        </p:spPr>
        <p:txBody>
          <a:bodyPr>
            <a:normAutofit/>
          </a:bodyPr>
          <a:lstStyle/>
          <a:p>
            <a:pPr marL="0" indent="0">
              <a:buNone/>
            </a:pPr>
            <a:r>
              <a:rPr lang="en-US" sz="3200" dirty="0" smtClean="0"/>
              <a:t>Our follow-up survey provides us the tools we need to grow and improve the quality of our program.</a:t>
            </a:r>
            <a:endParaRPr lang="en-US" sz="3200" dirty="0"/>
          </a:p>
        </p:txBody>
      </p:sp>
      <p:sp>
        <p:nvSpPr>
          <p:cNvPr id="8" name="Title 7">
            <a:extLst>
              <a:ext uri="{FF2B5EF4-FFF2-40B4-BE49-F238E27FC236}">
                <a16:creationId xmlns:a16="http://schemas.microsoft.com/office/drawing/2014/main" id="{91ECA6CD-606E-E249-8F27-6663231B8700}"/>
              </a:ext>
            </a:extLst>
          </p:cNvPr>
          <p:cNvSpPr>
            <a:spLocks noGrp="1"/>
          </p:cNvSpPr>
          <p:nvPr>
            <p:ph type="title"/>
          </p:nvPr>
        </p:nvSpPr>
        <p:spPr>
          <a:xfrm>
            <a:off x="707110" y="1360306"/>
            <a:ext cx="5675811" cy="1325563"/>
          </a:xfrm>
        </p:spPr>
        <p:txBody>
          <a:bodyPr/>
          <a:lstStyle/>
          <a:p>
            <a:r>
              <a:rPr lang="en-US" sz="4800" dirty="0" smtClean="0"/>
              <a:t>Help us Grow!</a:t>
            </a:r>
            <a:endParaRPr lang="en-US" sz="4800" dirty="0"/>
          </a:p>
        </p:txBody>
      </p:sp>
      <p:pic>
        <p:nvPicPr>
          <p:cNvPr id="2" name="Picture Placeholder 1"/>
          <p:cNvPicPr>
            <a:picLocks noGrp="1" noChangeAspect="1"/>
          </p:cNvPicPr>
          <p:nvPr>
            <p:ph type="pic" idx="16"/>
          </p:nvPr>
        </p:nvPicPr>
        <p:blipFill>
          <a:blip r:embed="rId4" cstate="print">
            <a:extLst>
              <a:ext uri="{28A0092B-C50C-407E-A947-70E740481C1C}">
                <a14:useLocalDpi xmlns:a14="http://schemas.microsoft.com/office/drawing/2010/main" val="0"/>
              </a:ext>
            </a:extLst>
          </a:blip>
          <a:srcRect l="23812" r="23812"/>
          <a:stretch>
            <a:fillRect/>
          </a:stretch>
        </p:blipFill>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109" y="5577840"/>
            <a:ext cx="6123261" cy="932950"/>
          </a:xfrm>
          <a:prstGeom prst="rect">
            <a:avLst/>
          </a:prstGeom>
        </p:spPr>
      </p:pic>
    </p:spTree>
    <p:extLst>
      <p:ext uri="{BB962C8B-B14F-4D97-AF65-F5344CB8AC3E}">
        <p14:creationId xmlns:p14="http://schemas.microsoft.com/office/powerpoint/2010/main" val="309702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10899" r="10899"/>
          <a:stretch>
            <a:fillRect/>
          </a:stretch>
        </p:blipFill>
        <p:spPr/>
      </p:pic>
      <p:sp>
        <p:nvSpPr>
          <p:cNvPr id="6" name="Content Placeholder 9">
            <a:extLst>
              <a:ext uri="{FF2B5EF4-FFF2-40B4-BE49-F238E27FC236}">
                <a16:creationId xmlns:a16="http://schemas.microsoft.com/office/drawing/2014/main" id="{7DFB8B91-B275-0549-A2E9-D0CF166F0C20}"/>
              </a:ext>
            </a:extLst>
          </p:cNvPr>
          <p:cNvSpPr>
            <a:spLocks noGrp="1"/>
          </p:cNvSpPr>
          <p:nvPr>
            <p:ph idx="4294967295"/>
          </p:nvPr>
        </p:nvSpPr>
        <p:spPr>
          <a:xfrm>
            <a:off x="6068739" y="3095897"/>
            <a:ext cx="5144589" cy="2983819"/>
          </a:xfrm>
          <a:prstGeom prst="rect">
            <a:avLst/>
          </a:prstGeom>
        </p:spPr>
        <p:txBody>
          <a:bodyPr>
            <a:normAutofit/>
          </a:bodyPr>
          <a:lstStyle/>
          <a:p>
            <a:pPr marL="0" indent="0">
              <a:buNone/>
            </a:pPr>
            <a:r>
              <a:rPr lang="en-US" sz="3200" dirty="0" smtClean="0"/>
              <a:t>Our follow-up survey provides us the tools we need to grow and improve the quality of our program.</a:t>
            </a:r>
            <a:endParaRPr lang="en-US" sz="3200" dirty="0"/>
          </a:p>
        </p:txBody>
      </p:sp>
      <p:sp>
        <p:nvSpPr>
          <p:cNvPr id="7" name="Title 7">
            <a:extLst>
              <a:ext uri="{FF2B5EF4-FFF2-40B4-BE49-F238E27FC236}">
                <a16:creationId xmlns:a16="http://schemas.microsoft.com/office/drawing/2014/main" id="{91ECA6CD-606E-E249-8F27-6663231B8700}"/>
              </a:ext>
            </a:extLst>
          </p:cNvPr>
          <p:cNvSpPr>
            <a:spLocks noGrp="1"/>
          </p:cNvSpPr>
          <p:nvPr>
            <p:ph type="title"/>
          </p:nvPr>
        </p:nvSpPr>
        <p:spPr>
          <a:xfrm>
            <a:off x="6068739" y="757646"/>
            <a:ext cx="4870269" cy="1828799"/>
          </a:xfrm>
        </p:spPr>
        <p:txBody>
          <a:bodyPr/>
          <a:lstStyle/>
          <a:p>
            <a:r>
              <a:rPr lang="en-US" sz="4800" dirty="0" smtClean="0"/>
              <a:t>Don’t be </a:t>
            </a:r>
            <a:br>
              <a:rPr lang="en-US" sz="4800" dirty="0" smtClean="0"/>
            </a:br>
            <a:r>
              <a:rPr lang="en-US" sz="4800" dirty="0" smtClean="0"/>
              <a:t>Prickly … Take Our Survey</a:t>
            </a:r>
            <a:endParaRPr lang="en-US" sz="48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8739" y="5656218"/>
            <a:ext cx="6123261" cy="932950"/>
          </a:xfrm>
          <a:prstGeom prst="rect">
            <a:avLst/>
          </a:prstGeom>
        </p:spPr>
      </p:pic>
    </p:spTree>
    <p:extLst>
      <p:ext uri="{BB962C8B-B14F-4D97-AF65-F5344CB8AC3E}">
        <p14:creationId xmlns:p14="http://schemas.microsoft.com/office/powerpoint/2010/main" val="4010564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EF7C671C-1F79-CB40-8B7F-1AE2C43DFE1A}" vid="{CD781537-CB31-BA4A-929A-7D9F0FBA5F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TotalTime>
  <Words>410</Words>
  <Application>Microsoft Office PowerPoint</Application>
  <PresentationFormat>Widescreen</PresentationFormat>
  <Paragraphs>23</Paragraphs>
  <Slides>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PowerPoint Presentation</vt:lpstr>
      <vt:lpstr>Help Us Better Serve You!</vt:lpstr>
      <vt:lpstr>Help us Grow!</vt:lpstr>
      <vt:lpstr>Don’t be  Prickly … Take Our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title slide. This slide works well for long titles</dc:title>
  <dc:creator>Sandra J Osterman</dc:creator>
  <cp:lastModifiedBy>ANRAdmin</cp:lastModifiedBy>
  <cp:revision>9</cp:revision>
  <dcterms:created xsi:type="dcterms:W3CDTF">2020-01-27T22:37:27Z</dcterms:created>
  <dcterms:modified xsi:type="dcterms:W3CDTF">2020-03-23T17:09:40Z</dcterms:modified>
</cp:coreProperties>
</file>