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94" r:id="rId3"/>
    <p:sldId id="268" r:id="rId4"/>
    <p:sldId id="287" r:id="rId5"/>
    <p:sldId id="267" r:id="rId6"/>
    <p:sldId id="298" r:id="rId7"/>
    <p:sldId id="262" r:id="rId8"/>
    <p:sldId id="264" r:id="rId9"/>
    <p:sldId id="274" r:id="rId10"/>
    <p:sldId id="276" r:id="rId11"/>
    <p:sldId id="263" r:id="rId12"/>
    <p:sldId id="295" r:id="rId13"/>
    <p:sldId id="277" r:id="rId14"/>
    <p:sldId id="290" r:id="rId15"/>
    <p:sldId id="296" r:id="rId16"/>
    <p:sldId id="297" r:id="rId17"/>
    <p:sldId id="283" r:id="rId18"/>
    <p:sldId id="291" r:id="rId19"/>
    <p:sldId id="258" r:id="rId20"/>
    <p:sldId id="288" r:id="rId21"/>
    <p:sldId id="275" r:id="rId22"/>
    <p:sldId id="259" r:id="rId23"/>
    <p:sldId id="289" r:id="rId24"/>
    <p:sldId id="261" r:id="rId25"/>
    <p:sldId id="284" r:id="rId26"/>
    <p:sldId id="285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047" autoAdjust="0"/>
  </p:normalViewPr>
  <p:slideViewPr>
    <p:cSldViewPr snapToGrid="0">
      <p:cViewPr varScale="1">
        <p:scale>
          <a:sx n="105" d="100"/>
          <a:sy n="105" d="100"/>
        </p:scale>
        <p:origin x="7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Bailey" userId="7e66f3b983dea27f" providerId="LiveId" clId="{F1ADF8E6-87AA-4B08-909C-3B9112D55088}"/>
    <pc:docChg chg="undo custSel addSld modSld">
      <pc:chgData name="Becky Bailey" userId="7e66f3b983dea27f" providerId="LiveId" clId="{F1ADF8E6-87AA-4B08-909C-3B9112D55088}" dt="2020-06-11T21:13:39.661" v="440" actId="1076"/>
      <pc:docMkLst>
        <pc:docMk/>
      </pc:docMkLst>
      <pc:sldChg chg="modSp mod">
        <pc:chgData name="Becky Bailey" userId="7e66f3b983dea27f" providerId="LiveId" clId="{F1ADF8E6-87AA-4B08-909C-3B9112D55088}" dt="2020-06-11T21:11:51.184" v="419" actId="20577"/>
        <pc:sldMkLst>
          <pc:docMk/>
          <pc:sldMk cId="597205023" sldId="258"/>
        </pc:sldMkLst>
        <pc:spChg chg="mod">
          <ac:chgData name="Becky Bailey" userId="7e66f3b983dea27f" providerId="LiveId" clId="{F1ADF8E6-87AA-4B08-909C-3B9112D55088}" dt="2020-06-11T21:11:51.184" v="419" actId="20577"/>
          <ac:spMkLst>
            <pc:docMk/>
            <pc:sldMk cId="597205023" sldId="258"/>
            <ac:spMk id="2" creationId="{C8738B01-7833-4C0B-9711-754130717B8E}"/>
          </ac:spMkLst>
        </pc:spChg>
      </pc:sldChg>
      <pc:sldChg chg="modSp mod">
        <pc:chgData name="Becky Bailey" userId="7e66f3b983dea27f" providerId="LiveId" clId="{F1ADF8E6-87AA-4B08-909C-3B9112D55088}" dt="2020-06-11T21:12:25.749" v="437" actId="20577"/>
        <pc:sldMkLst>
          <pc:docMk/>
          <pc:sldMk cId="1540990370" sldId="259"/>
        </pc:sldMkLst>
        <pc:spChg chg="mod">
          <ac:chgData name="Becky Bailey" userId="7e66f3b983dea27f" providerId="LiveId" clId="{F1ADF8E6-87AA-4B08-909C-3B9112D55088}" dt="2020-06-11T21:12:25.749" v="437" actId="20577"/>
          <ac:spMkLst>
            <pc:docMk/>
            <pc:sldMk cId="1540990370" sldId="259"/>
            <ac:spMk id="8" creationId="{9558E31A-C38F-43DB-ACBD-4B26E529516B}"/>
          </ac:spMkLst>
        </pc:spChg>
      </pc:sldChg>
      <pc:sldChg chg="modSp mod">
        <pc:chgData name="Becky Bailey" userId="7e66f3b983dea27f" providerId="LiveId" clId="{F1ADF8E6-87AA-4B08-909C-3B9112D55088}" dt="2020-06-11T21:10:41.569" v="411" actId="255"/>
        <pc:sldMkLst>
          <pc:docMk/>
          <pc:sldMk cId="2788744703" sldId="262"/>
        </pc:sldMkLst>
        <pc:spChg chg="mod">
          <ac:chgData name="Becky Bailey" userId="7e66f3b983dea27f" providerId="LiveId" clId="{F1ADF8E6-87AA-4B08-909C-3B9112D55088}" dt="2020-06-11T21:10:41.569" v="411" actId="255"/>
          <ac:spMkLst>
            <pc:docMk/>
            <pc:sldMk cId="2788744703" sldId="262"/>
            <ac:spMk id="2" creationId="{2B0A0F9B-3CC1-4C50-B9F9-D7E8BAA9335D}"/>
          </ac:spMkLst>
        </pc:spChg>
      </pc:sldChg>
      <pc:sldChg chg="modSp mod">
        <pc:chgData name="Becky Bailey" userId="7e66f3b983dea27f" providerId="LiveId" clId="{F1ADF8E6-87AA-4B08-909C-3B9112D55088}" dt="2020-06-11T21:08:01.007" v="329" actId="20577"/>
        <pc:sldMkLst>
          <pc:docMk/>
          <pc:sldMk cId="3767313731" sldId="263"/>
        </pc:sldMkLst>
        <pc:spChg chg="mod">
          <ac:chgData name="Becky Bailey" userId="7e66f3b983dea27f" providerId="LiveId" clId="{F1ADF8E6-87AA-4B08-909C-3B9112D55088}" dt="2020-06-11T21:08:01.007" v="329" actId="20577"/>
          <ac:spMkLst>
            <pc:docMk/>
            <pc:sldMk cId="3767313731" sldId="263"/>
            <ac:spMk id="2" creationId="{AC20BB3F-2D78-47B8-818C-F5F619815511}"/>
          </ac:spMkLst>
        </pc:spChg>
      </pc:sldChg>
      <pc:sldChg chg="modSp mod">
        <pc:chgData name="Becky Bailey" userId="7e66f3b983dea27f" providerId="LiveId" clId="{F1ADF8E6-87AA-4B08-909C-3B9112D55088}" dt="2020-06-11T21:10:16.659" v="390" actId="20577"/>
        <pc:sldMkLst>
          <pc:docMk/>
          <pc:sldMk cId="2711838816" sldId="264"/>
        </pc:sldMkLst>
        <pc:spChg chg="mod">
          <ac:chgData name="Becky Bailey" userId="7e66f3b983dea27f" providerId="LiveId" clId="{F1ADF8E6-87AA-4B08-909C-3B9112D55088}" dt="2020-06-11T21:10:16.659" v="390" actId="20577"/>
          <ac:spMkLst>
            <pc:docMk/>
            <pc:sldMk cId="2711838816" sldId="264"/>
            <ac:spMk id="2" creationId="{F7C56F2A-FA5B-4CC7-A682-03A8AFF5FAEE}"/>
          </ac:spMkLst>
        </pc:spChg>
      </pc:sldChg>
      <pc:sldChg chg="addSp delSp modSp mod">
        <pc:chgData name="Becky Bailey" userId="7e66f3b983dea27f" providerId="LiveId" clId="{F1ADF8E6-87AA-4B08-909C-3B9112D55088}" dt="2020-06-10T18:35:52.548" v="86" actId="1076"/>
        <pc:sldMkLst>
          <pc:docMk/>
          <pc:sldMk cId="2959492251" sldId="267"/>
        </pc:sldMkLst>
        <pc:picChg chg="add mod">
          <ac:chgData name="Becky Bailey" userId="7e66f3b983dea27f" providerId="LiveId" clId="{F1ADF8E6-87AA-4B08-909C-3B9112D55088}" dt="2020-06-10T18:35:52.548" v="86" actId="1076"/>
          <ac:picMkLst>
            <pc:docMk/>
            <pc:sldMk cId="2959492251" sldId="267"/>
            <ac:picMk id="3" creationId="{2C1782F8-CFD6-4A09-BD70-F808CE4B25D0}"/>
          </ac:picMkLst>
        </pc:picChg>
        <pc:picChg chg="mod">
          <ac:chgData name="Becky Bailey" userId="7e66f3b983dea27f" providerId="LiveId" clId="{F1ADF8E6-87AA-4B08-909C-3B9112D55088}" dt="2020-06-10T18:35:27.770" v="81" actId="1076"/>
          <ac:picMkLst>
            <pc:docMk/>
            <pc:sldMk cId="2959492251" sldId="267"/>
            <ac:picMk id="5" creationId="{E500EBD4-667F-470A-8D8E-5165C9ED57A3}"/>
          </ac:picMkLst>
        </pc:picChg>
        <pc:picChg chg="add mod">
          <ac:chgData name="Becky Bailey" userId="7e66f3b983dea27f" providerId="LiveId" clId="{F1ADF8E6-87AA-4B08-909C-3B9112D55088}" dt="2020-06-10T18:35:44.337" v="85" actId="1076"/>
          <ac:picMkLst>
            <pc:docMk/>
            <pc:sldMk cId="2959492251" sldId="267"/>
            <ac:picMk id="6" creationId="{34B1C227-4676-4DBC-8446-9B30E8AA3077}"/>
          </ac:picMkLst>
        </pc:picChg>
        <pc:picChg chg="mod">
          <ac:chgData name="Becky Bailey" userId="7e66f3b983dea27f" providerId="LiveId" clId="{F1ADF8E6-87AA-4B08-909C-3B9112D55088}" dt="2020-06-10T18:35:14.206" v="77" actId="1076"/>
          <ac:picMkLst>
            <pc:docMk/>
            <pc:sldMk cId="2959492251" sldId="267"/>
            <ac:picMk id="7" creationId="{71AED1CC-415A-4D4B-9709-EFD449B0BFFF}"/>
          </ac:picMkLst>
        </pc:picChg>
        <pc:picChg chg="del">
          <ac:chgData name="Becky Bailey" userId="7e66f3b983dea27f" providerId="LiveId" clId="{F1ADF8E6-87AA-4B08-909C-3B9112D55088}" dt="2020-06-10T18:31:52.347" v="9" actId="21"/>
          <ac:picMkLst>
            <pc:docMk/>
            <pc:sldMk cId="2959492251" sldId="267"/>
            <ac:picMk id="13" creationId="{BEDDC958-9526-41E3-8A1A-E6ED8DC54A7C}"/>
          </ac:picMkLst>
        </pc:picChg>
        <pc:picChg chg="mod">
          <ac:chgData name="Becky Bailey" userId="7e66f3b983dea27f" providerId="LiveId" clId="{F1ADF8E6-87AA-4B08-909C-3B9112D55088}" dt="2020-06-10T18:34:43.203" v="70" actId="1076"/>
          <ac:picMkLst>
            <pc:docMk/>
            <pc:sldMk cId="2959492251" sldId="267"/>
            <ac:picMk id="15" creationId="{57DA690E-C1FB-4A9C-AAA1-784DF5E485E6}"/>
          </ac:picMkLst>
        </pc:picChg>
        <pc:picChg chg="mod">
          <ac:chgData name="Becky Bailey" userId="7e66f3b983dea27f" providerId="LiveId" clId="{F1ADF8E6-87AA-4B08-909C-3B9112D55088}" dt="2020-06-10T18:35:16.202" v="78" actId="1076"/>
          <ac:picMkLst>
            <pc:docMk/>
            <pc:sldMk cId="2959492251" sldId="267"/>
            <ac:picMk id="17" creationId="{90977EBE-B5DF-477E-810B-AF667A1018E4}"/>
          </ac:picMkLst>
        </pc:picChg>
        <pc:picChg chg="mod">
          <ac:chgData name="Becky Bailey" userId="7e66f3b983dea27f" providerId="LiveId" clId="{F1ADF8E6-87AA-4B08-909C-3B9112D55088}" dt="2020-06-10T18:35:40.505" v="84" actId="1076"/>
          <ac:picMkLst>
            <pc:docMk/>
            <pc:sldMk cId="2959492251" sldId="267"/>
            <ac:picMk id="19" creationId="{51643BD3-3B00-47E1-B822-5C022DE352F0}"/>
          </ac:picMkLst>
        </pc:picChg>
      </pc:sldChg>
      <pc:sldChg chg="addSp delSp modSp mod">
        <pc:chgData name="Becky Bailey" userId="7e66f3b983dea27f" providerId="LiveId" clId="{F1ADF8E6-87AA-4B08-909C-3B9112D55088}" dt="2020-06-11T21:09:38.369" v="350" actId="14100"/>
        <pc:sldMkLst>
          <pc:docMk/>
          <pc:sldMk cId="1470088676" sldId="276"/>
        </pc:sldMkLst>
        <pc:spChg chg="mod">
          <ac:chgData name="Becky Bailey" userId="7e66f3b983dea27f" providerId="LiveId" clId="{F1ADF8E6-87AA-4B08-909C-3B9112D55088}" dt="2020-06-11T21:08:32.534" v="333" actId="20577"/>
          <ac:spMkLst>
            <pc:docMk/>
            <pc:sldMk cId="1470088676" sldId="276"/>
            <ac:spMk id="2" creationId="{93BDFE87-060C-41D5-864F-66D8E3E7DEFB}"/>
          </ac:spMkLst>
        </pc:spChg>
        <pc:spChg chg="add mod">
          <ac:chgData name="Becky Bailey" userId="7e66f3b983dea27f" providerId="LiveId" clId="{F1ADF8E6-87AA-4B08-909C-3B9112D55088}" dt="2020-06-11T21:09:21.863" v="347" actId="122"/>
          <ac:spMkLst>
            <pc:docMk/>
            <pc:sldMk cId="1470088676" sldId="276"/>
            <ac:spMk id="4" creationId="{AC85410D-55CC-48D2-997C-C09D1DCE117F}"/>
          </ac:spMkLst>
        </pc:spChg>
        <pc:spChg chg="del">
          <ac:chgData name="Becky Bailey" userId="7e66f3b983dea27f" providerId="LiveId" clId="{F1ADF8E6-87AA-4B08-909C-3B9112D55088}" dt="2020-06-11T21:08:44.387" v="334" actId="478"/>
          <ac:spMkLst>
            <pc:docMk/>
            <pc:sldMk cId="1470088676" sldId="276"/>
            <ac:spMk id="12" creationId="{2697A0E0-1D91-455F-AC13-902AB9E7189E}"/>
          </ac:spMkLst>
        </pc:spChg>
        <pc:picChg chg="mod">
          <ac:chgData name="Becky Bailey" userId="7e66f3b983dea27f" providerId="LiveId" clId="{F1ADF8E6-87AA-4B08-909C-3B9112D55088}" dt="2020-06-11T21:09:38.369" v="350" actId="14100"/>
          <ac:picMkLst>
            <pc:docMk/>
            <pc:sldMk cId="1470088676" sldId="276"/>
            <ac:picMk id="3" creationId="{6C346C32-4B4C-410D-B854-7D81FCA8EE65}"/>
          </ac:picMkLst>
        </pc:picChg>
      </pc:sldChg>
      <pc:sldChg chg="modSp mod">
        <pc:chgData name="Becky Bailey" userId="7e66f3b983dea27f" providerId="LiveId" clId="{F1ADF8E6-87AA-4B08-909C-3B9112D55088}" dt="2020-06-11T21:07:29.204" v="307" actId="14100"/>
        <pc:sldMkLst>
          <pc:docMk/>
          <pc:sldMk cId="1316398088" sldId="277"/>
        </pc:sldMkLst>
        <pc:spChg chg="mod">
          <ac:chgData name="Becky Bailey" userId="7e66f3b983dea27f" providerId="LiveId" clId="{F1ADF8E6-87AA-4B08-909C-3B9112D55088}" dt="2020-06-11T21:07:29.204" v="307" actId="14100"/>
          <ac:spMkLst>
            <pc:docMk/>
            <pc:sldMk cId="1316398088" sldId="277"/>
            <ac:spMk id="2" creationId="{C55D44AC-DAA7-4BFA-98EA-54606546983E}"/>
          </ac:spMkLst>
        </pc:spChg>
      </pc:sldChg>
      <pc:sldChg chg="modSp mod">
        <pc:chgData name="Becky Bailey" userId="7e66f3b983dea27f" providerId="LiveId" clId="{F1ADF8E6-87AA-4B08-909C-3B9112D55088}" dt="2020-06-11T21:13:39.661" v="440" actId="1076"/>
        <pc:sldMkLst>
          <pc:docMk/>
          <pc:sldMk cId="2852961247" sldId="281"/>
        </pc:sldMkLst>
        <pc:picChg chg="mod">
          <ac:chgData name="Becky Bailey" userId="7e66f3b983dea27f" providerId="LiveId" clId="{F1ADF8E6-87AA-4B08-909C-3B9112D55088}" dt="2020-06-11T21:13:39.661" v="440" actId="1076"/>
          <ac:picMkLst>
            <pc:docMk/>
            <pc:sldMk cId="2852961247" sldId="281"/>
            <ac:picMk id="10" creationId="{BE98F250-5576-4770-B918-79E23147F94C}"/>
          </ac:picMkLst>
        </pc:picChg>
      </pc:sldChg>
      <pc:sldChg chg="modSp mod">
        <pc:chgData name="Becky Bailey" userId="7e66f3b983dea27f" providerId="LiveId" clId="{F1ADF8E6-87AA-4B08-909C-3B9112D55088}" dt="2020-06-11T21:06:34.431" v="292" actId="20577"/>
        <pc:sldMkLst>
          <pc:docMk/>
          <pc:sldMk cId="118002324" sldId="283"/>
        </pc:sldMkLst>
        <pc:spChg chg="mod">
          <ac:chgData name="Becky Bailey" userId="7e66f3b983dea27f" providerId="LiveId" clId="{F1ADF8E6-87AA-4B08-909C-3B9112D55088}" dt="2020-06-11T21:06:34.431" v="292" actId="20577"/>
          <ac:spMkLst>
            <pc:docMk/>
            <pc:sldMk cId="118002324" sldId="283"/>
            <ac:spMk id="2" creationId="{BF90E3BA-F78C-4013-9DB2-8C7AF71F69CF}"/>
          </ac:spMkLst>
        </pc:spChg>
        <pc:spChg chg="mod">
          <ac:chgData name="Becky Bailey" userId="7e66f3b983dea27f" providerId="LiveId" clId="{F1ADF8E6-87AA-4B08-909C-3B9112D55088}" dt="2020-06-11T21:06:11.543" v="279" actId="6549"/>
          <ac:spMkLst>
            <pc:docMk/>
            <pc:sldMk cId="118002324" sldId="283"/>
            <ac:spMk id="9" creationId="{C664779A-80A6-4F5B-813C-F1CA8E432865}"/>
          </ac:spMkLst>
        </pc:spChg>
        <pc:spChg chg="mod">
          <ac:chgData name="Becky Bailey" userId="7e66f3b983dea27f" providerId="LiveId" clId="{F1ADF8E6-87AA-4B08-909C-3B9112D55088}" dt="2020-06-11T21:03:50.240" v="219" actId="20577"/>
          <ac:spMkLst>
            <pc:docMk/>
            <pc:sldMk cId="118002324" sldId="283"/>
            <ac:spMk id="11" creationId="{682B5A56-445D-4E10-84F1-41B73C3972C4}"/>
          </ac:spMkLst>
        </pc:spChg>
        <pc:spChg chg="mod">
          <ac:chgData name="Becky Bailey" userId="7e66f3b983dea27f" providerId="LiveId" clId="{F1ADF8E6-87AA-4B08-909C-3B9112D55088}" dt="2020-06-11T21:04:50.878" v="250" actId="20577"/>
          <ac:spMkLst>
            <pc:docMk/>
            <pc:sldMk cId="118002324" sldId="283"/>
            <ac:spMk id="12" creationId="{86FF2192-CB0C-4E9D-96B5-E9B5A0058E3D}"/>
          </ac:spMkLst>
        </pc:spChg>
        <pc:spChg chg="mod">
          <ac:chgData name="Becky Bailey" userId="7e66f3b983dea27f" providerId="LiveId" clId="{F1ADF8E6-87AA-4B08-909C-3B9112D55088}" dt="2020-06-11T21:05:40.316" v="256" actId="14100"/>
          <ac:spMkLst>
            <pc:docMk/>
            <pc:sldMk cId="118002324" sldId="283"/>
            <ac:spMk id="13" creationId="{507B18AB-7D61-490E-BE6E-7ED3FE57C89E}"/>
          </ac:spMkLst>
        </pc:spChg>
      </pc:sldChg>
      <pc:sldChg chg="addSp delSp modSp mod">
        <pc:chgData name="Becky Bailey" userId="7e66f3b983dea27f" providerId="LiveId" clId="{F1ADF8E6-87AA-4B08-909C-3B9112D55088}" dt="2020-06-10T18:45:24.640" v="177" actId="1076"/>
        <pc:sldMkLst>
          <pc:docMk/>
          <pc:sldMk cId="1580380490" sldId="287"/>
        </pc:sldMkLst>
        <pc:picChg chg="add mod">
          <ac:chgData name="Becky Bailey" userId="7e66f3b983dea27f" providerId="LiveId" clId="{F1ADF8E6-87AA-4B08-909C-3B9112D55088}" dt="2020-06-10T18:44:51.913" v="165" actId="1076"/>
          <ac:picMkLst>
            <pc:docMk/>
            <pc:sldMk cId="1580380490" sldId="287"/>
            <ac:picMk id="3" creationId="{DF29368E-1E85-44C9-885D-E901C1173E6C}"/>
          </ac:picMkLst>
        </pc:picChg>
        <pc:picChg chg="mod">
          <ac:chgData name="Becky Bailey" userId="7e66f3b983dea27f" providerId="LiveId" clId="{F1ADF8E6-87AA-4B08-909C-3B9112D55088}" dt="2020-06-10T18:45:22.617" v="176" actId="1076"/>
          <ac:picMkLst>
            <pc:docMk/>
            <pc:sldMk cId="1580380490" sldId="287"/>
            <ac:picMk id="4" creationId="{EDE0E192-FA0D-43A5-87D4-D48A8C8DC3EB}"/>
          </ac:picMkLst>
        </pc:picChg>
        <pc:picChg chg="mod">
          <ac:chgData name="Becky Bailey" userId="7e66f3b983dea27f" providerId="LiveId" clId="{F1ADF8E6-87AA-4B08-909C-3B9112D55088}" dt="2020-06-10T18:45:24.640" v="177" actId="1076"/>
          <ac:picMkLst>
            <pc:docMk/>
            <pc:sldMk cId="1580380490" sldId="287"/>
            <ac:picMk id="5" creationId="{0188244C-2251-444B-A6F1-F4CAB78766E4}"/>
          </ac:picMkLst>
        </pc:picChg>
        <pc:picChg chg="mod">
          <ac:chgData name="Becky Bailey" userId="7e66f3b983dea27f" providerId="LiveId" clId="{F1ADF8E6-87AA-4B08-909C-3B9112D55088}" dt="2020-06-10T18:44:40.257" v="159" actId="1076"/>
          <ac:picMkLst>
            <pc:docMk/>
            <pc:sldMk cId="1580380490" sldId="287"/>
            <ac:picMk id="7" creationId="{9D67913A-6F97-44B6-8F0E-746E36223281}"/>
          </ac:picMkLst>
        </pc:picChg>
        <pc:picChg chg="del">
          <ac:chgData name="Becky Bailey" userId="7e66f3b983dea27f" providerId="LiveId" clId="{F1ADF8E6-87AA-4B08-909C-3B9112D55088}" dt="2020-06-10T18:32:04.282" v="11" actId="21"/>
          <ac:picMkLst>
            <pc:docMk/>
            <pc:sldMk cId="1580380490" sldId="287"/>
            <ac:picMk id="8" creationId="{B49B455B-66F6-4B26-B27D-8DCBCCBC98FE}"/>
          </ac:picMkLst>
        </pc:picChg>
      </pc:sldChg>
      <pc:sldChg chg="addSp modSp mod">
        <pc:chgData name="Becky Bailey" userId="7e66f3b983dea27f" providerId="LiveId" clId="{F1ADF8E6-87AA-4B08-909C-3B9112D55088}" dt="2020-06-11T21:12:48.381" v="439" actId="20577"/>
        <pc:sldMkLst>
          <pc:docMk/>
          <pc:sldMk cId="673838109" sldId="289"/>
        </pc:sldMkLst>
        <pc:spChg chg="add mod">
          <ac:chgData name="Becky Bailey" userId="7e66f3b983dea27f" providerId="LiveId" clId="{F1ADF8E6-87AA-4B08-909C-3B9112D55088}" dt="2020-06-11T21:12:48.381" v="439" actId="20577"/>
          <ac:spMkLst>
            <pc:docMk/>
            <pc:sldMk cId="673838109" sldId="289"/>
            <ac:spMk id="2" creationId="{D05628FA-3288-440A-B1C3-E5322B8DDD3C}"/>
          </ac:spMkLst>
        </pc:spChg>
        <pc:picChg chg="mod">
          <ac:chgData name="Becky Bailey" userId="7e66f3b983dea27f" providerId="LiveId" clId="{F1ADF8E6-87AA-4B08-909C-3B9112D55088}" dt="2020-06-10T16:12:00.617" v="6" actId="1076"/>
          <ac:picMkLst>
            <pc:docMk/>
            <pc:sldMk cId="673838109" sldId="289"/>
            <ac:picMk id="5" creationId="{68E475D6-DB60-4E82-8923-972AFD67331C}"/>
          </ac:picMkLst>
        </pc:picChg>
        <pc:picChg chg="mod">
          <ac:chgData name="Becky Bailey" userId="7e66f3b983dea27f" providerId="LiveId" clId="{F1ADF8E6-87AA-4B08-909C-3B9112D55088}" dt="2020-06-10T16:12:03.160" v="7" actId="1076"/>
          <ac:picMkLst>
            <pc:docMk/>
            <pc:sldMk cId="673838109" sldId="289"/>
            <ac:picMk id="7" creationId="{42140973-2C89-41EB-9821-978F7777C15B}"/>
          </ac:picMkLst>
        </pc:picChg>
      </pc:sldChg>
      <pc:sldChg chg="modSp mod">
        <pc:chgData name="Becky Bailey" userId="7e66f3b983dea27f" providerId="LiveId" clId="{F1ADF8E6-87AA-4B08-909C-3B9112D55088}" dt="2020-06-11T20:53:41.086" v="187" actId="20577"/>
        <pc:sldMkLst>
          <pc:docMk/>
          <pc:sldMk cId="3397528502" sldId="294"/>
        </pc:sldMkLst>
        <pc:spChg chg="mod">
          <ac:chgData name="Becky Bailey" userId="7e66f3b983dea27f" providerId="LiveId" clId="{F1ADF8E6-87AA-4B08-909C-3B9112D55088}" dt="2020-06-11T20:53:41.086" v="187" actId="20577"/>
          <ac:spMkLst>
            <pc:docMk/>
            <pc:sldMk cId="3397528502" sldId="294"/>
            <ac:spMk id="6" creationId="{6368C98D-151A-45AE-A916-CE6A2A3466B6}"/>
          </ac:spMkLst>
        </pc:spChg>
      </pc:sldChg>
      <pc:sldChg chg="modSp mod">
        <pc:chgData name="Becky Bailey" userId="7e66f3b983dea27f" providerId="LiveId" clId="{F1ADF8E6-87AA-4B08-909C-3B9112D55088}" dt="2020-06-11T21:07:46.230" v="318" actId="20577"/>
        <pc:sldMkLst>
          <pc:docMk/>
          <pc:sldMk cId="2574206527" sldId="295"/>
        </pc:sldMkLst>
        <pc:spChg chg="mod">
          <ac:chgData name="Becky Bailey" userId="7e66f3b983dea27f" providerId="LiveId" clId="{F1ADF8E6-87AA-4B08-909C-3B9112D55088}" dt="2020-06-11T21:07:46.230" v="318" actId="20577"/>
          <ac:spMkLst>
            <pc:docMk/>
            <pc:sldMk cId="2574206527" sldId="295"/>
            <ac:spMk id="2" creationId="{47633001-CD6F-45D9-95BC-FDA03DAA9888}"/>
          </ac:spMkLst>
        </pc:spChg>
      </pc:sldChg>
      <pc:sldChg chg="addSp delSp modSp new mod">
        <pc:chgData name="Becky Bailey" userId="7e66f3b983dea27f" providerId="LiveId" clId="{F1ADF8E6-87AA-4B08-909C-3B9112D55088}" dt="2020-06-10T18:40:46.911" v="152" actId="14100"/>
        <pc:sldMkLst>
          <pc:docMk/>
          <pc:sldMk cId="761915274" sldId="298"/>
        </pc:sldMkLst>
        <pc:spChg chg="mod">
          <ac:chgData name="Becky Bailey" userId="7e66f3b983dea27f" providerId="LiveId" clId="{F1ADF8E6-87AA-4B08-909C-3B9112D55088}" dt="2020-06-10T18:40:15.339" v="138" actId="20577"/>
          <ac:spMkLst>
            <pc:docMk/>
            <pc:sldMk cId="761915274" sldId="298"/>
            <ac:spMk id="2" creationId="{5D583071-6C5E-488E-BBDC-C8CAF0A416A9}"/>
          </ac:spMkLst>
        </pc:spChg>
        <pc:spChg chg="del">
          <ac:chgData name="Becky Bailey" userId="7e66f3b983dea27f" providerId="LiveId" clId="{F1ADF8E6-87AA-4B08-909C-3B9112D55088}" dt="2020-06-10T18:37:41.555" v="88" actId="931"/>
          <ac:spMkLst>
            <pc:docMk/>
            <pc:sldMk cId="761915274" sldId="298"/>
            <ac:spMk id="3" creationId="{A5128C4C-7373-4E09-8909-25AB3E4378BC}"/>
          </ac:spMkLst>
        </pc:spChg>
        <pc:picChg chg="add mod modCrop">
          <ac:chgData name="Becky Bailey" userId="7e66f3b983dea27f" providerId="LiveId" clId="{F1ADF8E6-87AA-4B08-909C-3B9112D55088}" dt="2020-06-10T18:40:46.911" v="152" actId="14100"/>
          <ac:picMkLst>
            <pc:docMk/>
            <pc:sldMk cId="761915274" sldId="298"/>
            <ac:picMk id="5" creationId="{F203C8BC-3EE4-4154-A59C-3AD6D9BC39F6}"/>
          </ac:picMkLst>
        </pc:picChg>
      </pc:sldChg>
    </pc:docChg>
  </pc:docChgLst>
  <pc:docChgLst>
    <pc:chgData name="Becky Bailey" userId="7e66f3b983dea27f" providerId="LiveId" clId="{2266C48A-66B0-44CD-9BCF-4EAD0781E152}"/>
    <pc:docChg chg="delSld modSld">
      <pc:chgData name="Becky Bailey" userId="7e66f3b983dea27f" providerId="LiveId" clId="{2266C48A-66B0-44CD-9BCF-4EAD0781E152}" dt="2020-06-09T19:42:53.006" v="80" actId="20577"/>
      <pc:docMkLst>
        <pc:docMk/>
      </pc:docMkLst>
      <pc:sldChg chg="modSp mod">
        <pc:chgData name="Becky Bailey" userId="7e66f3b983dea27f" providerId="LiveId" clId="{2266C48A-66B0-44CD-9BCF-4EAD0781E152}" dt="2020-06-09T19:41:55.951" v="71" actId="20577"/>
        <pc:sldMkLst>
          <pc:docMk/>
          <pc:sldMk cId="118002324" sldId="283"/>
        </pc:sldMkLst>
        <pc:spChg chg="mod">
          <ac:chgData name="Becky Bailey" userId="7e66f3b983dea27f" providerId="LiveId" clId="{2266C48A-66B0-44CD-9BCF-4EAD0781E152}" dt="2020-06-09T19:41:55.951" v="71" actId="20577"/>
          <ac:spMkLst>
            <pc:docMk/>
            <pc:sldMk cId="118002324" sldId="283"/>
            <ac:spMk id="10" creationId="{C719A43F-962A-4CDF-8EDF-D579EEBB1F45}"/>
          </ac:spMkLst>
        </pc:spChg>
        <pc:spChg chg="mod">
          <ac:chgData name="Becky Bailey" userId="7e66f3b983dea27f" providerId="LiveId" clId="{2266C48A-66B0-44CD-9BCF-4EAD0781E152}" dt="2020-06-09T19:41:04.887" v="49" actId="20577"/>
          <ac:spMkLst>
            <pc:docMk/>
            <pc:sldMk cId="118002324" sldId="283"/>
            <ac:spMk id="11" creationId="{682B5A56-445D-4E10-84F1-41B73C3972C4}"/>
          </ac:spMkLst>
        </pc:spChg>
        <pc:spChg chg="mod">
          <ac:chgData name="Becky Bailey" userId="7e66f3b983dea27f" providerId="LiveId" clId="{2266C48A-66B0-44CD-9BCF-4EAD0781E152}" dt="2020-06-09T19:41:40.270" v="68" actId="20577"/>
          <ac:spMkLst>
            <pc:docMk/>
            <pc:sldMk cId="118002324" sldId="283"/>
            <ac:spMk id="12" creationId="{86FF2192-CB0C-4E9D-96B5-E9B5A0058E3D}"/>
          </ac:spMkLst>
        </pc:spChg>
      </pc:sldChg>
      <pc:sldChg chg="del">
        <pc:chgData name="Becky Bailey" userId="7e66f3b983dea27f" providerId="LiveId" clId="{2266C48A-66B0-44CD-9BCF-4EAD0781E152}" dt="2020-06-09T19:35:00.716" v="0" actId="2696"/>
        <pc:sldMkLst>
          <pc:docMk/>
          <pc:sldMk cId="3193192311" sldId="286"/>
        </pc:sldMkLst>
      </pc:sldChg>
      <pc:sldChg chg="modSp mod">
        <pc:chgData name="Becky Bailey" userId="7e66f3b983dea27f" providerId="LiveId" clId="{2266C48A-66B0-44CD-9BCF-4EAD0781E152}" dt="2020-06-09T19:35:56.329" v="9" actId="14100"/>
        <pc:sldMkLst>
          <pc:docMk/>
          <pc:sldMk cId="673838109" sldId="289"/>
        </pc:sldMkLst>
        <pc:picChg chg="mod">
          <ac:chgData name="Becky Bailey" userId="7e66f3b983dea27f" providerId="LiveId" clId="{2266C48A-66B0-44CD-9BCF-4EAD0781E152}" dt="2020-06-09T19:35:56.329" v="9" actId="14100"/>
          <ac:picMkLst>
            <pc:docMk/>
            <pc:sldMk cId="673838109" sldId="289"/>
            <ac:picMk id="7" creationId="{42140973-2C89-41EB-9821-978F7777C15B}"/>
          </ac:picMkLst>
        </pc:picChg>
      </pc:sldChg>
      <pc:sldChg chg="modSp mod">
        <pc:chgData name="Becky Bailey" userId="7e66f3b983dea27f" providerId="LiveId" clId="{2266C48A-66B0-44CD-9BCF-4EAD0781E152}" dt="2020-06-09T19:42:53.006" v="80" actId="20577"/>
        <pc:sldMkLst>
          <pc:docMk/>
          <pc:sldMk cId="1355663397" sldId="296"/>
        </pc:sldMkLst>
        <pc:spChg chg="mod">
          <ac:chgData name="Becky Bailey" userId="7e66f3b983dea27f" providerId="LiveId" clId="{2266C48A-66B0-44CD-9BCF-4EAD0781E152}" dt="2020-06-09T19:42:53.006" v="80" actId="20577"/>
          <ac:spMkLst>
            <pc:docMk/>
            <pc:sldMk cId="1355663397" sldId="296"/>
            <ac:spMk id="11" creationId="{4E3AE2C5-9DA5-4F6A-AB77-53F26B1254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33E15-0E76-44CA-B0D7-897D95126675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1528F-BB21-440E-9ED2-AECEB370B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9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1528F-BB21-440E-9ED2-AECEB370B0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1528F-BB21-440E-9ED2-AECEB370B0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1528F-BB21-440E-9ED2-AECEB370B0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5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1528F-BB21-440E-9ED2-AECEB370B0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12D9-9D81-4BC3-B3DF-94BB23FD0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3044244"/>
            <a:ext cx="9640563" cy="1236070"/>
          </a:xfrm>
        </p:spPr>
        <p:txBody>
          <a:bodyPr/>
          <a:lstStyle/>
          <a:p>
            <a:pPr algn="ctr"/>
            <a:r>
              <a:rPr lang="en-US" dirty="0"/>
              <a:t>Summer Rose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1196E-25D9-4DDB-B011-2CE3C6E3A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5493" y="4306442"/>
            <a:ext cx="8686801" cy="55480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UC Master Gardeners of Napa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BD75E-D94F-433F-B70F-E4FC180A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55" y="608927"/>
            <a:ext cx="1737360" cy="1737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C23E1-9654-47E1-8566-3E2E61F96BA3}"/>
              </a:ext>
            </a:extLst>
          </p:cNvPr>
          <p:cNvSpPr txBox="1"/>
          <p:nvPr/>
        </p:nvSpPr>
        <p:spPr>
          <a:xfrm>
            <a:off x="5013524" y="5491188"/>
            <a:ext cx="216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13,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B8BF7-684D-4DED-9C5E-27E251ED9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367" y="518805"/>
            <a:ext cx="1879736" cy="18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FE87-060C-41D5-864F-66D8E3E7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suckers at the graft base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82AB3-0B3C-491B-9284-32A42F94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61467" y="1647706"/>
            <a:ext cx="5242560" cy="3931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F10710-D5EA-4257-AD68-99FF0C3BC812}"/>
              </a:ext>
            </a:extLst>
          </p:cNvPr>
          <p:cNvSpPr txBox="1"/>
          <p:nvPr/>
        </p:nvSpPr>
        <p:spPr>
          <a:xfrm>
            <a:off x="961467" y="5764291"/>
            <a:ext cx="567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suckers from graft rootstock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46C32-4B4C-410D-B854-7D81FCA8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97" y="1602159"/>
            <a:ext cx="3200400" cy="4023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5410D-55CC-48D2-997C-C09D1DCE117F}"/>
              </a:ext>
            </a:extLst>
          </p:cNvPr>
          <p:cNvSpPr txBox="1"/>
          <p:nvPr/>
        </p:nvSpPr>
        <p:spPr>
          <a:xfrm>
            <a:off x="6483096" y="5690832"/>
            <a:ext cx="280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 Huey</a:t>
            </a:r>
          </a:p>
        </p:txBody>
      </p:sp>
    </p:spTree>
    <p:extLst>
      <p:ext uri="{BB962C8B-B14F-4D97-AF65-F5344CB8AC3E}">
        <p14:creationId xmlns:p14="http://schemas.microsoft.com/office/powerpoint/2010/main" val="147008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BB3F-2D78-47B8-818C-F5F61981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Fertilizing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7CF8B4-BFA8-45FD-9280-A3C09D704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8472" y="1560355"/>
            <a:ext cx="5470387" cy="41957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C52AF-E8B2-446E-A685-38392E638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224" r="15420" b="-601"/>
          <a:stretch/>
        </p:blipFill>
        <p:spPr>
          <a:xfrm rot="5400000">
            <a:off x="1555541" y="1749411"/>
            <a:ext cx="3444398" cy="3066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01159-1685-4AF7-BC67-FC07D53EFA6F}"/>
              </a:ext>
            </a:extLst>
          </p:cNvPr>
          <p:cNvSpPr txBox="1"/>
          <p:nvPr/>
        </p:nvSpPr>
        <p:spPr>
          <a:xfrm>
            <a:off x="1828416" y="5066812"/>
            <a:ext cx="30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 many fertilizers!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868C3-4B90-42C6-89EB-67B96A1B27A6}"/>
              </a:ext>
            </a:extLst>
          </p:cNvPr>
          <p:cNvSpPr txBox="1"/>
          <p:nvPr/>
        </p:nvSpPr>
        <p:spPr>
          <a:xfrm>
            <a:off x="7507224" y="5128465"/>
            <a:ext cx="357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READ THE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1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3001-CD6F-45D9-95BC-FDA03DAA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Fertilizing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E250C-E976-4ABF-8F9A-BF6766DC9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987" y="1615567"/>
            <a:ext cx="5009067" cy="444137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8DE97-DCFF-4146-8240-28F0BE66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948" y="1615567"/>
            <a:ext cx="4385916" cy="43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0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44AC-DAA7-4BFA-98EA-54606546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456" y="452718"/>
            <a:ext cx="4116378" cy="1400530"/>
          </a:xfrm>
        </p:spPr>
        <p:txBody>
          <a:bodyPr/>
          <a:lstStyle/>
          <a:p>
            <a:pPr algn="ctr"/>
            <a:r>
              <a:rPr lang="en-US" dirty="0"/>
              <a:t>Irrigation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BA566F-BB54-4ED6-B672-DF906C668AD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90" r="590"/>
          <a:stretch/>
        </p:blipFill>
        <p:spPr>
          <a:xfrm rot="5400000">
            <a:off x="-86145" y="1130311"/>
            <a:ext cx="6309360" cy="4572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27A06-7F2A-4274-932A-53E0D0B3494D}"/>
              </a:ext>
            </a:extLst>
          </p:cNvPr>
          <p:cNvSpPr txBox="1"/>
          <p:nvPr/>
        </p:nvSpPr>
        <p:spPr>
          <a:xfrm>
            <a:off x="6622541" y="1726163"/>
            <a:ext cx="30518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Nozzles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Inline emitters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5/8” tubing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Mini tubing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Emitters</a:t>
            </a:r>
          </a:p>
        </p:txBody>
      </p:sp>
    </p:spTree>
    <p:extLst>
      <p:ext uri="{BB962C8B-B14F-4D97-AF65-F5344CB8AC3E}">
        <p14:creationId xmlns:p14="http://schemas.microsoft.com/office/powerpoint/2010/main" val="131639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59318-2CC2-4B0F-BCBA-A20F4A87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Layer Mulching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0618B6-1EAA-41F3-905E-440174AC1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144" y="1280999"/>
            <a:ext cx="942848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4EEB-F2B2-4BFD-AA26-6045213C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37625"/>
            <a:ext cx="9404723" cy="777359"/>
          </a:xfrm>
        </p:spPr>
        <p:txBody>
          <a:bodyPr/>
          <a:lstStyle/>
          <a:p>
            <a:pPr algn="ctr"/>
            <a:r>
              <a:rPr lang="en-US" dirty="0"/>
              <a:t>Diseases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326311-1805-4BDC-958A-FFFB6EF6E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5865" y="1371243"/>
            <a:ext cx="3688400" cy="2786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335F5-6D2F-4481-BDBB-EB40F344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166" y="3876937"/>
            <a:ext cx="3895682" cy="256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C6778-2AEE-44FC-9165-921E82C31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099" y="1096923"/>
            <a:ext cx="3426249" cy="2743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39B38-4242-4AF5-99FE-EF60BC8DC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736" y="3876937"/>
            <a:ext cx="2133785" cy="2743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9C2FA-F542-4F80-ADCC-ABFD25E23D2E}"/>
              </a:ext>
            </a:extLst>
          </p:cNvPr>
          <p:cNvSpPr txBox="1"/>
          <p:nvPr/>
        </p:nvSpPr>
        <p:spPr>
          <a:xfrm>
            <a:off x="4306824" y="3145536"/>
            <a:ext cx="13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Powdery</a:t>
            </a:r>
          </a:p>
          <a:p>
            <a:r>
              <a:rPr lang="en-US" b="1" dirty="0">
                <a:solidFill>
                  <a:schemeClr val="bg1"/>
                </a:solidFill>
              </a:rPr>
              <a:t>Mildew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59564-DA1D-4F84-AD63-EC9C4722081B}"/>
              </a:ext>
            </a:extLst>
          </p:cNvPr>
          <p:cNvSpPr txBox="1"/>
          <p:nvPr/>
        </p:nvSpPr>
        <p:spPr>
          <a:xfrm>
            <a:off x="6510528" y="3319272"/>
            <a:ext cx="108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AE2C5-9DA5-4F6A-AB77-53F26B1254F6}"/>
              </a:ext>
            </a:extLst>
          </p:cNvPr>
          <p:cNvSpPr txBox="1"/>
          <p:nvPr/>
        </p:nvSpPr>
        <p:spPr>
          <a:xfrm>
            <a:off x="3675888" y="6007608"/>
            <a:ext cx="242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▲  Black Spot    ►</a:t>
            </a:r>
          </a:p>
        </p:txBody>
      </p:sp>
    </p:spTree>
    <p:extLst>
      <p:ext uri="{BB962C8B-B14F-4D97-AF65-F5344CB8AC3E}">
        <p14:creationId xmlns:p14="http://schemas.microsoft.com/office/powerpoint/2010/main" val="135566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19E9A-E87C-4522-914D-8F8C6385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Diseases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746B94-E8AD-4FC9-9E16-E61D3ABFC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69" y="2505295"/>
            <a:ext cx="3928263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6D909-BED3-4B4D-8F48-84D30AFEA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794" y="2505295"/>
            <a:ext cx="4061363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91463-830F-4300-ACE1-8B9B0FA21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157" y="2505295"/>
            <a:ext cx="4030393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BF8A0-63A8-4639-89A4-25511074E215}"/>
              </a:ext>
            </a:extLst>
          </p:cNvPr>
          <p:cNvSpPr txBox="1"/>
          <p:nvPr/>
        </p:nvSpPr>
        <p:spPr>
          <a:xfrm>
            <a:off x="1170432" y="5376672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Anthracnose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28055-E013-47BE-878A-2BA87740F87D}"/>
              </a:ext>
            </a:extLst>
          </p:cNvPr>
          <p:cNvSpPr txBox="1"/>
          <p:nvPr/>
        </p:nvSpPr>
        <p:spPr>
          <a:xfrm>
            <a:off x="4663441" y="5376672"/>
            <a:ext cx="279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Botrytis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02775-F45B-4BCF-B1DC-49577A7971DB}"/>
              </a:ext>
            </a:extLst>
          </p:cNvPr>
          <p:cNvSpPr txBox="1"/>
          <p:nvPr/>
        </p:nvSpPr>
        <p:spPr>
          <a:xfrm>
            <a:off x="8604506" y="5316236"/>
            <a:ext cx="3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Rose Mosaic</a:t>
            </a:r>
          </a:p>
        </p:txBody>
      </p:sp>
    </p:spTree>
    <p:extLst>
      <p:ext uri="{BB962C8B-B14F-4D97-AF65-F5344CB8AC3E}">
        <p14:creationId xmlns:p14="http://schemas.microsoft.com/office/powerpoint/2010/main" val="1042246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E3BA-F78C-4013-9DB2-8C7AF71F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Common Causes and </a:t>
            </a:r>
            <a:br>
              <a:rPr lang="en-US" dirty="0"/>
            </a:br>
            <a:r>
              <a:rPr lang="en-US" dirty="0"/>
              <a:t>Treatments for Disease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FAF0AD-4DFE-4385-B3FA-CB760BD40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Disease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2B5A56-445D-4E10-84F1-41B73C3972C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4017264"/>
          </a:xfrm>
        </p:spPr>
        <p:txBody>
          <a:bodyPr>
            <a:normAutofit/>
          </a:bodyPr>
          <a:lstStyle/>
          <a:p>
            <a:r>
              <a:rPr lang="en-US" sz="2000" dirty="0"/>
              <a:t>Powdery Mildew	 </a:t>
            </a:r>
          </a:p>
          <a:p>
            <a:r>
              <a:rPr lang="en-US" sz="2000" dirty="0"/>
              <a:t>Rust</a:t>
            </a:r>
          </a:p>
          <a:p>
            <a:r>
              <a:rPr lang="en-US" sz="2000" dirty="0"/>
              <a:t>Black Spot</a:t>
            </a:r>
          </a:p>
          <a:p>
            <a:r>
              <a:rPr lang="en-US" sz="2000" dirty="0"/>
              <a:t>Anthracnose</a:t>
            </a:r>
          </a:p>
          <a:p>
            <a:r>
              <a:rPr lang="en-US" sz="2000" dirty="0"/>
              <a:t>Botrytis</a:t>
            </a:r>
          </a:p>
          <a:p>
            <a:r>
              <a:rPr lang="en-US" sz="2000" dirty="0"/>
              <a:t>Rose Mosaic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pPr marL="457200" indent="-457200">
              <a:buAutoNum type="arabicPeriod"/>
            </a:pPr>
            <a:endParaRPr lang="en-US" sz="2000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64779A-80A6-4F5B-813C-F1CA8E432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Common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FF2192-CB0C-4E9D-96B5-E9B5A0058E3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 Moist conditions</a:t>
            </a:r>
          </a:p>
          <a:p>
            <a:r>
              <a:rPr lang="en-US" sz="2000" dirty="0"/>
              <a:t>  Overhead irrigation</a:t>
            </a:r>
          </a:p>
          <a:p>
            <a:r>
              <a:rPr lang="en-US" sz="2000" dirty="0"/>
              <a:t>  Poor air circulation</a:t>
            </a:r>
          </a:p>
          <a:p>
            <a:r>
              <a:rPr lang="en-US" sz="2000" dirty="0"/>
              <a:t>  Too much shade</a:t>
            </a:r>
          </a:p>
          <a:p>
            <a:r>
              <a:rPr lang="en-US" sz="2000" dirty="0"/>
              <a:t>  Poor cleanup</a:t>
            </a:r>
          </a:p>
          <a:p>
            <a:r>
              <a:rPr lang="en-US" sz="2000" dirty="0"/>
              <a:t>  Crowding</a:t>
            </a:r>
          </a:p>
          <a:p>
            <a:r>
              <a:rPr lang="en-US" sz="2000" dirty="0"/>
              <a:t>   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19A43F-962A-4CDF-8EDF-D579EEBB1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Treatment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7B18AB-7D61-490E-BE6E-7ED3FE57C8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278624" y="2667000"/>
            <a:ext cx="2778189" cy="3589338"/>
          </a:xfrm>
        </p:spPr>
        <p:txBody>
          <a:bodyPr>
            <a:normAutofit/>
          </a:bodyPr>
          <a:lstStyle/>
          <a:p>
            <a:r>
              <a:rPr lang="en-US" sz="2000" dirty="0"/>
              <a:t>Prevention</a:t>
            </a:r>
          </a:p>
          <a:p>
            <a:r>
              <a:rPr lang="en-US" sz="2000" dirty="0"/>
              <a:t>Irrigate properly</a:t>
            </a:r>
          </a:p>
          <a:p>
            <a:r>
              <a:rPr lang="en-US" sz="2000" dirty="0"/>
              <a:t>Fungicide</a:t>
            </a:r>
          </a:p>
          <a:p>
            <a:r>
              <a:rPr lang="en-US" sz="2000" dirty="0"/>
              <a:t>Horticultural  oil</a:t>
            </a:r>
          </a:p>
          <a:p>
            <a:r>
              <a:rPr lang="en-US" sz="2000" dirty="0"/>
              <a:t>Clean gardening</a:t>
            </a:r>
          </a:p>
          <a:p>
            <a:r>
              <a:rPr lang="en-US" sz="2000" dirty="0"/>
              <a:t>Proper pruning</a:t>
            </a:r>
          </a:p>
          <a:p>
            <a:r>
              <a:rPr lang="en-US" sz="2000" dirty="0"/>
              <a:t>Buy resistant stock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002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E69B-1799-44BB-9CF5-72114C4D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29" y="45271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Disease Control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8E9E0-F457-42F7-8933-ED9F50DB9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1" r="25901"/>
          <a:stretch/>
        </p:blipFill>
        <p:spPr>
          <a:xfrm>
            <a:off x="2000905" y="2199042"/>
            <a:ext cx="2037806" cy="420624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4C3A3D-1AAC-4608-BFCD-BC60D912D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083548" y="2209520"/>
            <a:ext cx="1269218" cy="4195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5B802-4F62-48A7-B7E5-2A155E527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0"/>
          <a:stretch/>
        </p:blipFill>
        <p:spPr>
          <a:xfrm>
            <a:off x="7586856" y="2290125"/>
            <a:ext cx="3186796" cy="4115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8DFBD-5846-42FE-BF60-193910AB8824}"/>
              </a:ext>
            </a:extLst>
          </p:cNvPr>
          <p:cNvSpPr txBox="1"/>
          <p:nvPr/>
        </p:nvSpPr>
        <p:spPr>
          <a:xfrm>
            <a:off x="2723717" y="1213695"/>
            <a:ext cx="76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Spray early in the spring to prevent fungal growth such as blackspot, rust and powdery mildew</a:t>
            </a:r>
          </a:p>
        </p:txBody>
      </p:sp>
    </p:spTree>
    <p:extLst>
      <p:ext uri="{BB962C8B-B14F-4D97-AF65-F5344CB8AC3E}">
        <p14:creationId xmlns:p14="http://schemas.microsoft.com/office/powerpoint/2010/main" val="100440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449D51-5FF6-40B3-89A6-71698EA89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32" y="3892158"/>
            <a:ext cx="3373278" cy="2465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38B01-7833-4C0B-9711-75413071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5416"/>
            <a:ext cx="3954834" cy="884839"/>
          </a:xfrm>
        </p:spPr>
        <p:txBody>
          <a:bodyPr/>
          <a:lstStyle/>
          <a:p>
            <a:pPr algn="ctr"/>
            <a:r>
              <a:rPr lang="en-US" dirty="0"/>
              <a:t>Bad Guys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E51765-C458-4D02-A9E8-2CE944A69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510" y="1201312"/>
            <a:ext cx="3810000" cy="2476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962F5D-70B0-456A-8CD6-A19EEF06D2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99763" y="3948668"/>
            <a:ext cx="3810000" cy="25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478A54-C410-47E7-95E8-0B3C4930D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948" y="698362"/>
            <a:ext cx="3837815" cy="3017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8255C-3C22-4851-8A94-9D74413C7FE5}"/>
              </a:ext>
            </a:extLst>
          </p:cNvPr>
          <p:cNvSpPr txBox="1"/>
          <p:nvPr/>
        </p:nvSpPr>
        <p:spPr>
          <a:xfrm>
            <a:off x="2059674" y="3001846"/>
            <a:ext cx="383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                     Rose Slug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          (larvae of the Rose Sawfly)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94ABD007-36E6-4071-8838-AF1D9BC11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981149" y="1530679"/>
            <a:ext cx="1109568" cy="4938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924D1F-3AA6-49E7-8EAE-3E3666DDA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9763" y="3926559"/>
            <a:ext cx="1384229" cy="631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11714-B00B-4033-B6FC-D9B285F78399}"/>
              </a:ext>
            </a:extLst>
          </p:cNvPr>
          <p:cNvSpPr txBox="1"/>
          <p:nvPr/>
        </p:nvSpPr>
        <p:spPr>
          <a:xfrm>
            <a:off x="5402251" y="6488668"/>
            <a:ext cx="4793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Photos courtesy of rosarian Lucy Contreras, </a:t>
            </a:r>
            <a:r>
              <a:rPr lang="en-US" sz="1050" dirty="0" err="1"/>
              <a:t>Brookgreen</a:t>
            </a:r>
            <a:r>
              <a:rPr lang="en-US" sz="1050" dirty="0"/>
              <a:t> Gardens, SC</a:t>
            </a:r>
          </a:p>
        </p:txBody>
      </p:sp>
    </p:spTree>
    <p:extLst>
      <p:ext uri="{BB962C8B-B14F-4D97-AF65-F5344CB8AC3E}">
        <p14:creationId xmlns:p14="http://schemas.microsoft.com/office/powerpoint/2010/main" val="5972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710D35-363A-4A9E-8AFE-84CDFA04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0" t="17530" r="30992" b="21074"/>
          <a:stretch/>
        </p:blipFill>
        <p:spPr>
          <a:xfrm>
            <a:off x="3413760" y="64290"/>
            <a:ext cx="4929051" cy="381089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8C98D-151A-45AE-A916-CE6A2A34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2652" y="3939476"/>
            <a:ext cx="5908766" cy="2918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Mary Hudson  	   	</a:t>
            </a:r>
            <a:r>
              <a:rPr lang="en-US" dirty="0"/>
              <a:t>●  Pruning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Gary Thompson 	</a:t>
            </a:r>
            <a:r>
              <a:rPr lang="en-US" dirty="0"/>
              <a:t>●  Irrigation and Mulching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Becky Bailey 	   	</a:t>
            </a:r>
            <a:r>
              <a:rPr lang="en-US" dirty="0"/>
              <a:t>●  Diseases </a:t>
            </a:r>
            <a:r>
              <a:rPr lang="en-US"/>
              <a:t>and Treatments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Laurie </a:t>
            </a:r>
            <a:r>
              <a:rPr lang="en-US" b="1" dirty="0" err="1">
                <a:solidFill>
                  <a:srgbClr val="92D050"/>
                </a:solidFill>
              </a:rPr>
              <a:t>Budash</a:t>
            </a:r>
            <a:r>
              <a:rPr lang="en-US" b="1" dirty="0">
                <a:solidFill>
                  <a:srgbClr val="92D050"/>
                </a:solidFill>
              </a:rPr>
              <a:t>		</a:t>
            </a:r>
            <a:r>
              <a:rPr lang="en-US" dirty="0"/>
              <a:t>● Insects and Controls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Noble Hamilton   	</a:t>
            </a:r>
            <a:r>
              <a:rPr lang="en-US" dirty="0"/>
              <a:t>● Propagation </a:t>
            </a:r>
          </a:p>
        </p:txBody>
      </p:sp>
    </p:spTree>
    <p:extLst>
      <p:ext uri="{BB962C8B-B14F-4D97-AF65-F5344CB8AC3E}">
        <p14:creationId xmlns:p14="http://schemas.microsoft.com/office/powerpoint/2010/main" val="3397528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AA861-566C-4EF6-8E12-A301BB07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Bad Guys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0AE1E3-DEAC-4E7E-B0C4-F0F0579E4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665" y="2243225"/>
            <a:ext cx="3103133" cy="214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BC5D7-6EC2-43FA-BAE1-0412233C1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67" y="2468797"/>
            <a:ext cx="2871465" cy="1920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233B7-1803-45AC-A909-4EA7E46E3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284" y="2572438"/>
            <a:ext cx="2670279" cy="1713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5DE7-2404-4E68-9386-FD1820902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855" y="4712189"/>
            <a:ext cx="2444708" cy="432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74F62-11D7-4DF9-9C04-02EACA7D1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040" y="4788325"/>
            <a:ext cx="2578832" cy="43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02098-8E04-4D84-B364-9486B185E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835" y="4779180"/>
            <a:ext cx="2523963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44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FB2A-7A8A-4AE0-A6F2-3AA0EE3A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680" y="452718"/>
            <a:ext cx="6896154" cy="1400530"/>
          </a:xfrm>
        </p:spPr>
        <p:txBody>
          <a:bodyPr/>
          <a:lstStyle/>
          <a:p>
            <a:r>
              <a:rPr lang="en-US" dirty="0"/>
              <a:t>Help! I have aphids!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71EA8B-BD42-4DC4-AF1A-D254B54C3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1" b="-1161"/>
          <a:stretch/>
        </p:blipFill>
        <p:spPr>
          <a:xfrm>
            <a:off x="1161288" y="1444753"/>
            <a:ext cx="3086100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1CC1E-FB52-4B50-9538-EB39F1F3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-7713" b="-7713"/>
          <a:stretch/>
        </p:blipFill>
        <p:spPr>
          <a:xfrm>
            <a:off x="8082537" y="1444753"/>
            <a:ext cx="30861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EEB7C2-2CAF-40A2-BBC1-EAC1F5DBBA5F}"/>
              </a:ext>
            </a:extLst>
          </p:cNvPr>
          <p:cNvSpPr txBox="1"/>
          <p:nvPr/>
        </p:nvSpPr>
        <p:spPr>
          <a:xfrm>
            <a:off x="1161288" y="5657088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Bud loaded with aphids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0B5EE-13A9-4471-834E-9814F942D45E}"/>
              </a:ext>
            </a:extLst>
          </p:cNvPr>
          <p:cNvSpPr txBox="1"/>
          <p:nvPr/>
        </p:nvSpPr>
        <p:spPr>
          <a:xfrm>
            <a:off x="8506968" y="5628394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Aphids are gone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16DC0-E704-4C95-8E8F-74734EB1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63999" y="1905000"/>
            <a:ext cx="4064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33281-7CD3-432A-B69E-B5E9F791ED61}"/>
              </a:ext>
            </a:extLst>
          </p:cNvPr>
          <p:cNvSpPr txBox="1"/>
          <p:nvPr/>
        </p:nvSpPr>
        <p:spPr>
          <a:xfrm>
            <a:off x="5096254" y="5657088"/>
            <a:ext cx="252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Spray with strong </a:t>
            </a:r>
          </a:p>
          <a:p>
            <a:r>
              <a:rPr lang="en-US" dirty="0"/>
              <a:t>stream of water</a:t>
            </a:r>
          </a:p>
        </p:txBody>
      </p:sp>
    </p:spTree>
    <p:extLst>
      <p:ext uri="{BB962C8B-B14F-4D97-AF65-F5344CB8AC3E}">
        <p14:creationId xmlns:p14="http://schemas.microsoft.com/office/powerpoint/2010/main" val="208534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B0932-7252-41ED-B20D-11F73F84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597" y="972472"/>
            <a:ext cx="3237831" cy="2279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CF34F-FE25-4691-A224-723519312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85" y="3429000"/>
            <a:ext cx="4550893" cy="2987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E934AE-3191-4033-AAB4-835CB1AAB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005" y="1365764"/>
            <a:ext cx="3084756" cy="2834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3C1A3-EB6A-48C8-95A5-F9E857563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6" y="3389356"/>
            <a:ext cx="2834640" cy="2834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58E31A-C38F-43DB-ACBD-4B26E529516B}"/>
              </a:ext>
            </a:extLst>
          </p:cNvPr>
          <p:cNvSpPr txBox="1"/>
          <p:nvPr/>
        </p:nvSpPr>
        <p:spPr>
          <a:xfrm>
            <a:off x="2395728" y="203792"/>
            <a:ext cx="671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Good Guys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A9B118-37E3-4C55-9A6A-61877C792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971" y="1055473"/>
            <a:ext cx="231405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2E368F-9FC7-4018-9D4A-1BC9CF225EB0}"/>
              </a:ext>
            </a:extLst>
          </p:cNvPr>
          <p:cNvSpPr txBox="1"/>
          <p:nvPr/>
        </p:nvSpPr>
        <p:spPr>
          <a:xfrm>
            <a:off x="6536174" y="3520781"/>
            <a:ext cx="193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Lacewing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168AC-3D8E-4930-B622-0953CBB23BDD}"/>
              </a:ext>
            </a:extLst>
          </p:cNvPr>
          <p:cNvSpPr txBox="1"/>
          <p:nvPr/>
        </p:nvSpPr>
        <p:spPr>
          <a:xfrm flipH="1">
            <a:off x="2487970" y="1365764"/>
            <a:ext cx="1910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Parasitoid Wasp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0F663-FB2E-4D04-B4AD-55A641800E0F}"/>
              </a:ext>
            </a:extLst>
          </p:cNvPr>
          <p:cNvSpPr txBox="1"/>
          <p:nvPr/>
        </p:nvSpPr>
        <p:spPr>
          <a:xfrm>
            <a:off x="1088136" y="3520781"/>
            <a:ext cx="248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Minute Pirate Bug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6B554B-BAB5-41AB-BE7C-0DF72B5CDCA2}"/>
              </a:ext>
            </a:extLst>
          </p:cNvPr>
          <p:cNvSpPr txBox="1"/>
          <p:nvPr/>
        </p:nvSpPr>
        <p:spPr>
          <a:xfrm>
            <a:off x="6358481" y="996432"/>
            <a:ext cx="211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Syrphid Fly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584D5-5BD6-4779-8F71-C62AAC7648E2}"/>
              </a:ext>
            </a:extLst>
          </p:cNvPr>
          <p:cNvSpPr txBox="1"/>
          <p:nvPr/>
        </p:nvSpPr>
        <p:spPr>
          <a:xfrm>
            <a:off x="8666695" y="3797808"/>
            <a:ext cx="296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Red-headed Soldier Beetle</a:t>
            </a:r>
          </a:p>
        </p:txBody>
      </p:sp>
    </p:spTree>
    <p:extLst>
      <p:ext uri="{BB962C8B-B14F-4D97-AF65-F5344CB8AC3E}">
        <p14:creationId xmlns:p14="http://schemas.microsoft.com/office/powerpoint/2010/main" val="1540990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1FB62-8E1E-4D8F-8351-FFE9018B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9" y="1965960"/>
            <a:ext cx="428625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E475D6-DB60-4E82-8923-972AFD673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67" y="1965960"/>
            <a:ext cx="2838450" cy="428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40973-2C89-41EB-9821-978F7777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515" y="1965960"/>
            <a:ext cx="4042314" cy="2651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628FA-3288-440A-B1C3-E5322B8DDD3C}"/>
              </a:ext>
            </a:extLst>
          </p:cNvPr>
          <p:cNvSpPr txBox="1"/>
          <p:nvPr/>
        </p:nvSpPr>
        <p:spPr>
          <a:xfrm>
            <a:off x="1271016" y="704088"/>
            <a:ext cx="8110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Who is a Ladybug &amp; who is not?</a:t>
            </a:r>
          </a:p>
        </p:txBody>
      </p:sp>
    </p:spTree>
    <p:extLst>
      <p:ext uri="{BB962C8B-B14F-4D97-AF65-F5344CB8AC3E}">
        <p14:creationId xmlns:p14="http://schemas.microsoft.com/office/powerpoint/2010/main" val="67383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5749-01DD-4D0D-97AB-DA3E0113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74078"/>
          </a:xfrm>
        </p:spPr>
        <p:txBody>
          <a:bodyPr/>
          <a:lstStyle/>
          <a:p>
            <a:pPr algn="ctr"/>
            <a:r>
              <a:rPr lang="en-US" dirty="0"/>
              <a:t>Propagating Rose Cuttings in Spring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ED152-16D7-41E7-821C-56089CE6A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91640"/>
            <a:ext cx="8946541" cy="453559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11200" dirty="0"/>
              <a:t>Make sure tools are clean and sterile, use plastic    gloves</a:t>
            </a:r>
          </a:p>
          <a:p>
            <a:r>
              <a:rPr lang="en-US" sz="11200" dirty="0"/>
              <a:t>Have potting medium ready (either half horticultural sand to Perlite or to Vermiculite)</a:t>
            </a:r>
          </a:p>
          <a:p>
            <a:r>
              <a:rPr lang="en-US" sz="11200" dirty="0"/>
              <a:t>Needed: 4”deep pots, dibble, tray to water plants and opaque cover</a:t>
            </a:r>
          </a:p>
          <a:p>
            <a:r>
              <a:rPr lang="en-US" sz="11200" dirty="0"/>
              <a:t>Cuttings need to be taken from healthy, robust, disease-free plants</a:t>
            </a:r>
          </a:p>
          <a:p>
            <a:r>
              <a:rPr lang="en-US" sz="11200" dirty="0"/>
              <a:t>Take cuttings early in the morning for maximum hydration from firm but current year’s growth</a:t>
            </a:r>
          </a:p>
          <a:p>
            <a:endParaRPr lang="en-US" sz="4800" dirty="0"/>
          </a:p>
          <a:p>
            <a:endParaRPr lang="en-US" sz="4800" dirty="0"/>
          </a:p>
          <a:p>
            <a:pPr marL="0" indent="0">
              <a:buNone/>
            </a:pPr>
            <a:r>
              <a:rPr lang="en-US" sz="4800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83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39AA0-3333-4B98-823C-BCB07D88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879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9464C6-6FE4-4CF9-B06F-95E3584D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1399032"/>
            <a:ext cx="4621827" cy="786384"/>
          </a:xfrm>
        </p:spPr>
        <p:txBody>
          <a:bodyPr/>
          <a:lstStyle/>
          <a:p>
            <a:r>
              <a:rPr lang="en-US" dirty="0"/>
              <a:t>Cuttings should be 3-4 inches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D909404-2134-4FB4-871B-FFE63E9D7A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6736" y="2410968"/>
            <a:ext cx="4064000" cy="304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E2DE0A-0D39-4CF9-A219-2CB0D2C92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3096" y="1694878"/>
            <a:ext cx="3995928" cy="490538"/>
          </a:xfrm>
        </p:spPr>
        <p:txBody>
          <a:bodyPr/>
          <a:lstStyle/>
          <a:p>
            <a:r>
              <a:rPr lang="en-US" dirty="0"/>
              <a:t>Remove 3-4 sets of leaves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D5E9528-E957-4D19-91D4-E010D55D77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5024" y="2410968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2248509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6E0BA-868A-4193-8641-46AB3194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463" y="118872"/>
            <a:ext cx="5897881" cy="2340864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F3218-ECCF-4DE0-B267-481FCF7C3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3" y="3279648"/>
            <a:ext cx="4117911" cy="551688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Planting the Cuttings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42BA8-54AB-453C-9D46-323A9B4E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2" y="3986784"/>
            <a:ext cx="4396339" cy="22695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2-3 inch hole in the middle of prepared pot</a:t>
            </a:r>
          </a:p>
          <a:p>
            <a:r>
              <a:rPr lang="en-US" dirty="0"/>
              <a:t>Dip the bottom of the stem in rooting hormone and insert into pot covering leaf nodes</a:t>
            </a:r>
          </a:p>
          <a:p>
            <a:r>
              <a:rPr lang="en-US" dirty="0"/>
              <a:t>Pack planting medium around the  new cutting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05148-C6AE-4B4F-9D06-FF13751E8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5" y="3279648"/>
            <a:ext cx="4396339" cy="551688"/>
          </a:xfrm>
        </p:spPr>
        <p:txBody>
          <a:bodyPr/>
          <a:lstStyle/>
          <a:p>
            <a:r>
              <a:rPr lang="en-US" sz="2800" dirty="0"/>
              <a:t>Care of New Cuttings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C34E0E-3D82-4255-A012-107D8DF0C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4495" y="3986784"/>
            <a:ext cx="4396339" cy="24902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Keep cuttings moist and covered in bright but not direct sun</a:t>
            </a:r>
          </a:p>
          <a:p>
            <a:r>
              <a:rPr lang="en-US" dirty="0"/>
              <a:t>Within weeks the cuttings should produce roots</a:t>
            </a:r>
          </a:p>
          <a:p>
            <a:r>
              <a:rPr lang="en-US" dirty="0"/>
              <a:t>Transplant cuttings into good potting soil and keep uncovered</a:t>
            </a:r>
          </a:p>
          <a:p>
            <a:r>
              <a:rPr lang="en-US" dirty="0"/>
              <a:t>Keep in sheltered location until next spring and then replant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67EAE-4E04-4290-BBE5-013D168ED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24" y="231648"/>
            <a:ext cx="4064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CB5511-AE72-4F5E-9514-C9BEDA038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647" y="231648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8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7306-FC2E-4D27-AC7D-1176F991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36" y="452718"/>
            <a:ext cx="7591098" cy="1400530"/>
          </a:xfrm>
        </p:spPr>
        <p:txBody>
          <a:bodyPr/>
          <a:lstStyle/>
          <a:p>
            <a:r>
              <a:rPr lang="en-US" dirty="0"/>
              <a:t>Fuller Park Rose Garden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AD789D-2181-42D4-81EF-5F3E891CA4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14698" y="2430279"/>
            <a:ext cx="3146822" cy="41957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668999-4E7E-4A8E-B094-5916CDDD0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6002" y="2430279"/>
            <a:ext cx="3150393" cy="420052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8F250-5576-4770-B918-79E23147F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26252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6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4D48-7939-42A3-ADFA-495B61BB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97" y="453629"/>
            <a:ext cx="8033658" cy="1399619"/>
          </a:xfrm>
        </p:spPr>
        <p:txBody>
          <a:bodyPr/>
          <a:lstStyle/>
          <a:p>
            <a:r>
              <a:rPr lang="en-US" b="1" dirty="0"/>
              <a:t>Reasons for summer pruning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34565-21A4-45E5-A3E3-BDAD8511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897" y="2397968"/>
            <a:ext cx="4805265" cy="251926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Remove faded flowers</a:t>
            </a:r>
          </a:p>
          <a:p>
            <a:r>
              <a:rPr lang="en-US" sz="2800" dirty="0"/>
              <a:t>Invigorate more blooms</a:t>
            </a:r>
          </a:p>
          <a:p>
            <a:r>
              <a:rPr lang="en-US" sz="2800" dirty="0"/>
              <a:t>Maintain shape and health of plant</a:t>
            </a:r>
          </a:p>
          <a:p>
            <a:r>
              <a:rPr lang="en-US" sz="2800" dirty="0"/>
              <a:t>Roses for special occasions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3B9B3-F70B-4873-9D0B-6DAFEFF16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534" y="1435359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74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3C0C-1349-4AB2-9CE3-CFDA9E7B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to protect the gardener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E0E192-FA0D-43A5-87D4-D48A8C8DC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8239" y="1831716"/>
            <a:ext cx="3285189" cy="237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8244C-2251-444B-A6F1-F4CAB787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929" y="4322302"/>
            <a:ext cx="4052046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C9BE7-35D2-457A-BF03-F8B8F5DF5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654" y="1853248"/>
            <a:ext cx="3365284" cy="1682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7913A-6F97-44B6-8F0E-746E36223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59" y="1853248"/>
            <a:ext cx="3017520" cy="30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29368E-1E85-44C9-885D-E901C117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654" y="386510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B4FC-9D6E-47B8-85A5-45AD9BDB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088" y="271692"/>
            <a:ext cx="8203746" cy="840714"/>
          </a:xfrm>
        </p:spPr>
        <p:txBody>
          <a:bodyPr/>
          <a:lstStyle/>
          <a:p>
            <a:pPr algn="ctr"/>
            <a:r>
              <a:rPr lang="en-US" dirty="0"/>
              <a:t>Tools of the Trade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DA690E-C1FB-4A9C-AAA1-784DF5E48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963" t="8524" r="-2554" b="-38040"/>
          <a:stretch/>
        </p:blipFill>
        <p:spPr>
          <a:xfrm>
            <a:off x="6233406" y="4202805"/>
            <a:ext cx="3017520" cy="3017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977EBE-B5DF-477E-810B-AF667A101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34" t="-5549" r="-11719" b="-17217"/>
          <a:stretch/>
        </p:blipFill>
        <p:spPr>
          <a:xfrm>
            <a:off x="631726" y="3884791"/>
            <a:ext cx="2200615" cy="2934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643BD3-3B00-47E1-B822-5C022DE35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876" y="4443793"/>
            <a:ext cx="3657600" cy="18288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00EBD4-667F-470A-8D8E-5165C9ED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0800000">
            <a:off x="3410764" y="1285241"/>
            <a:ext cx="3291840" cy="24688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ED1CC-415A-4D4B-9709-EFD449B0B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5293" y="980943"/>
            <a:ext cx="3048000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782F8-CFD6-4A09-BD70-F808CE4B2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9142" y="2650351"/>
            <a:ext cx="2423339" cy="246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1C227-4676-4DBC-8446-9B30E8AA3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559917" y="1418144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3071-6C5E-488E-BBDC-C8CAF0A4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Make the proper cut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03C8BC-3EE4-4154-A59C-3AD6D9BC3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1" t="454" r="-5301" b="2576"/>
          <a:stretch/>
        </p:blipFill>
        <p:spPr>
          <a:xfrm rot="5400000">
            <a:off x="2894143" y="2140923"/>
            <a:ext cx="5440559" cy="4023360"/>
          </a:xfrm>
        </p:spPr>
      </p:pic>
    </p:spTree>
    <p:extLst>
      <p:ext uri="{BB962C8B-B14F-4D97-AF65-F5344CB8AC3E}">
        <p14:creationId xmlns:p14="http://schemas.microsoft.com/office/powerpoint/2010/main" val="76191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0F9B-3CC1-4C50-B9F9-D7E8BAA9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0398"/>
          </a:xfrm>
        </p:spPr>
        <p:txBody>
          <a:bodyPr/>
          <a:lstStyle/>
          <a:p>
            <a:pPr algn="ctr"/>
            <a:r>
              <a:rPr lang="en-US" sz="4400" dirty="0"/>
              <a:t>Deadheading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F3D06F-FA5C-4ED1-9928-2F05764F8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6687" b="-6687"/>
          <a:stretch/>
        </p:blipFill>
        <p:spPr>
          <a:xfrm rot="5400000">
            <a:off x="-138684" y="1843476"/>
            <a:ext cx="4511040" cy="33832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4747F-8EE2-468B-AA79-FA31DC0A3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" r="3612" b="-2827"/>
          <a:stretch/>
        </p:blipFill>
        <p:spPr>
          <a:xfrm rot="5400000">
            <a:off x="3580671" y="1761178"/>
            <a:ext cx="4228597" cy="3383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402EB-1914-4266-B53D-6B40D8D53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22" r="-6261" b="5199"/>
          <a:stretch/>
        </p:blipFill>
        <p:spPr>
          <a:xfrm rot="5400000">
            <a:off x="7292398" y="1862408"/>
            <a:ext cx="4581027" cy="3474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0E437F-0B81-4414-9B6C-4AD830DD5090}"/>
              </a:ext>
            </a:extLst>
          </p:cNvPr>
          <p:cNvSpPr txBox="1"/>
          <p:nvPr/>
        </p:nvSpPr>
        <p:spPr>
          <a:xfrm>
            <a:off x="813816" y="5567116"/>
            <a:ext cx="260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direction for new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92E5E-B9C4-4898-A604-C204506F4233}"/>
              </a:ext>
            </a:extLst>
          </p:cNvPr>
          <p:cNvSpPr txBox="1"/>
          <p:nvPr/>
        </p:nvSpPr>
        <p:spPr>
          <a:xfrm>
            <a:off x="4003328" y="5567116"/>
            <a:ext cx="316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dominant leaf cluster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B7CDB-F7EE-4A36-BE39-00E94935DF75}"/>
              </a:ext>
            </a:extLst>
          </p:cNvPr>
          <p:cNvSpPr txBox="1"/>
          <p:nvPr/>
        </p:nvSpPr>
        <p:spPr>
          <a:xfrm>
            <a:off x="7845552" y="5567115"/>
            <a:ext cx="41300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Cut above the node the same distance as stem width </a:t>
            </a:r>
          </a:p>
        </p:txBody>
      </p:sp>
    </p:spTree>
    <p:extLst>
      <p:ext uri="{BB962C8B-B14F-4D97-AF65-F5344CB8AC3E}">
        <p14:creationId xmlns:p14="http://schemas.microsoft.com/office/powerpoint/2010/main" val="278874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6F2A-FA5B-4CC7-A682-03A8AFF5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41" y="713232"/>
            <a:ext cx="8819193" cy="872287"/>
          </a:xfrm>
        </p:spPr>
        <p:txBody>
          <a:bodyPr/>
          <a:lstStyle/>
          <a:p>
            <a:pPr algn="ctr"/>
            <a:r>
              <a:rPr lang="en-US" dirty="0"/>
              <a:t>Deadheading Floribunda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128BC-EEEB-41F4-BF2A-99F9934F4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495" t="16446" r="12659" b="-27706"/>
          <a:stretch/>
        </p:blipFill>
        <p:spPr>
          <a:xfrm rot="5400000">
            <a:off x="-287758" y="672879"/>
            <a:ext cx="6321306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9B728-62AE-448B-B3D8-1CEBCBFDF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53" t="15144" r="11679" b="-44623"/>
          <a:stretch/>
        </p:blipFill>
        <p:spPr>
          <a:xfrm rot="5400000">
            <a:off x="4415636" y="889118"/>
            <a:ext cx="4663440" cy="6368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D8FE2-EC71-4B72-9B7E-CC1CBBBB929F}"/>
              </a:ext>
            </a:extLst>
          </p:cNvPr>
          <p:cNvSpPr txBox="1"/>
          <p:nvPr/>
        </p:nvSpPr>
        <p:spPr>
          <a:xfrm>
            <a:off x="3890866" y="1912776"/>
            <a:ext cx="181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A359A-8BFC-4AA9-B83D-5CBFC8F98FF6}"/>
              </a:ext>
            </a:extLst>
          </p:cNvPr>
          <p:cNvSpPr txBox="1"/>
          <p:nvPr/>
        </p:nvSpPr>
        <p:spPr>
          <a:xfrm>
            <a:off x="8472196" y="1912776"/>
            <a:ext cx="78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71183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1366-B003-4DE3-B399-F27BD751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Suckers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B62B76-05F1-4511-A16F-D4D9E19C0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35880" y="1554480"/>
            <a:ext cx="5486400" cy="411480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CDE48CA-0092-4006-97AD-7340BB2F53C4}"/>
              </a:ext>
            </a:extLst>
          </p:cNvPr>
          <p:cNvSpPr/>
          <p:nvPr/>
        </p:nvSpPr>
        <p:spPr>
          <a:xfrm>
            <a:off x="7004304" y="2029968"/>
            <a:ext cx="2578608" cy="18379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C5C92-0C2E-42F6-85E7-40886CCCD178}"/>
              </a:ext>
            </a:extLst>
          </p:cNvPr>
          <p:cNvSpPr txBox="1"/>
          <p:nvPr/>
        </p:nvSpPr>
        <p:spPr>
          <a:xfrm>
            <a:off x="811762" y="1362270"/>
            <a:ext cx="4875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Sucker growth is tender growth from the rootstock with no significant bud formation. These need to be removed at the base.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A73E5-BA6B-4213-B797-00958ED52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882" y="2423160"/>
            <a:ext cx="3310745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39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2654</TotalTime>
  <Words>493</Words>
  <Application>Microsoft Office PowerPoint</Application>
  <PresentationFormat>Widescreen</PresentationFormat>
  <Paragraphs>123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Ion</vt:lpstr>
      <vt:lpstr>Summer Rose Care</vt:lpstr>
      <vt:lpstr>PowerPoint Presentation</vt:lpstr>
      <vt:lpstr>Reasons for summer pruning</vt:lpstr>
      <vt:lpstr>Tools to protect the gardener</vt:lpstr>
      <vt:lpstr>Tools of the Trade</vt:lpstr>
      <vt:lpstr>Make the proper cut</vt:lpstr>
      <vt:lpstr>Deadheading</vt:lpstr>
      <vt:lpstr>Deadheading Floribunda</vt:lpstr>
      <vt:lpstr>Removing Suckers</vt:lpstr>
      <vt:lpstr>Remove suckers at the graft base</vt:lpstr>
      <vt:lpstr>Fertilizing</vt:lpstr>
      <vt:lpstr>Fertilizing</vt:lpstr>
      <vt:lpstr>Irrigation</vt:lpstr>
      <vt:lpstr>Layer Mulching</vt:lpstr>
      <vt:lpstr>Diseases</vt:lpstr>
      <vt:lpstr>Diseases</vt:lpstr>
      <vt:lpstr>Common Causes and  Treatments for Disease </vt:lpstr>
      <vt:lpstr>Disease Control</vt:lpstr>
      <vt:lpstr>Bad Guys</vt:lpstr>
      <vt:lpstr>More Bad Guys</vt:lpstr>
      <vt:lpstr>Help! I have aphids!</vt:lpstr>
      <vt:lpstr>PowerPoint Presentation</vt:lpstr>
      <vt:lpstr>PowerPoint Presentation</vt:lpstr>
      <vt:lpstr>Propagating Rose Cuttings in Spring </vt:lpstr>
      <vt:lpstr>PowerPoint Presentation</vt:lpstr>
      <vt:lpstr>PowerPoint Presentation</vt:lpstr>
      <vt:lpstr>Fuller Park Rose Garden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Rose Care</dc:title>
  <dc:creator>Becky Bailey</dc:creator>
  <cp:lastModifiedBy>Becky Bailey</cp:lastModifiedBy>
  <cp:revision>108</cp:revision>
  <dcterms:created xsi:type="dcterms:W3CDTF">2019-05-19T00:52:52Z</dcterms:created>
  <dcterms:modified xsi:type="dcterms:W3CDTF">2020-06-11T21:14:11Z</dcterms:modified>
</cp:coreProperties>
</file>