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media/image6.jpg" ContentType="image/jpg"/>
  <Override PartName="/ppt/comments/comment1.xml" ContentType="application/vnd.openxmlformats-officedocument.presentationml.comment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0" r:id="rId4"/>
  </p:sldMasterIdLst>
  <p:notesMasterIdLst>
    <p:notesMasterId r:id="rId6"/>
  </p:notesMasterIdLst>
  <p:sldIdLst>
    <p:sldId id="256" r:id="rId5"/>
  </p:sldIdLst>
  <p:sldSz cx="7645400" cy="10058400"/>
  <p:notesSz cx="7645400" cy="10058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752" userDrawn="1">
          <p15:clr>
            <a:srgbClr val="A4A3A4"/>
          </p15:clr>
        </p15:guide>
        <p15:guide id="2" pos="224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nne M Megaro" initials="AMM" lastIdx="3" clrIdx="0">
    <p:extLst>
      <p:ext uri="{19B8F6BF-5375-455C-9EA6-DF929625EA0E}">
        <p15:presenceInfo xmlns:p15="http://schemas.microsoft.com/office/powerpoint/2012/main" userId="S-1-5-21-3516884288-2819916808-3028616173-218044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85A9B"/>
    <a:srgbClr val="FDB91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5973" autoAdjust="0"/>
    <p:restoredTop sz="94694" autoAdjust="0"/>
  </p:normalViewPr>
  <p:slideViewPr>
    <p:cSldViewPr snapToGrid="0">
      <p:cViewPr varScale="1">
        <p:scale>
          <a:sx n="50" d="100"/>
          <a:sy n="50" d="100"/>
        </p:scale>
        <p:origin x="1968" y="48"/>
      </p:cViewPr>
      <p:guideLst>
        <p:guide orient="horz" pos="1752"/>
        <p:guide pos="224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commentAuthors" Target="commentAuthor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notesMaster" Target="notesMasters/notesMaster1.xml"/><Relationship Id="rId11" Type="http://schemas.openxmlformats.org/officeDocument/2006/relationships/tableStyles" Target="tableStyles.xml"/><Relationship Id="rId5" Type="http://schemas.openxmlformats.org/officeDocument/2006/relationships/slide" Target="slides/slide1.xml"/><Relationship Id="rId10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viewProps" Target="viewProps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9-11-25T13:07:38.980" idx="1">
    <p:pos x="4585" y="5353"/>
    <p:text>Add your corresponding logo here - this is an example showing one layout.  Other layouts and languages are available in the Strategic Communications Branding Toolkit</p:text>
    <p:extLst>
      <p:ext uri="{C676402C-5697-4E1C-873F-D02D1690AC5C}">
        <p15:threadingInfo xmlns:p15="http://schemas.microsoft.com/office/powerpoint/2012/main" timeZoneBias="480"/>
      </p:ext>
    </p:extLst>
  </p:cm>
  <p:cm authorId="1" dt="2019-11-25T13:09:44.181" idx="2">
    <p:pos x="3679" y="332"/>
    <p:text>County, REC, or your specific program</p:text>
    <p:extLst>
      <p:ext uri="{C676402C-5697-4E1C-873F-D02D1690AC5C}">
        <p15:threadingInfo xmlns:p15="http://schemas.microsoft.com/office/powerpoint/2012/main" timeZoneBias="480"/>
      </p:ext>
    </p:extLst>
  </p:cm>
</p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313113" cy="5032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330700" y="0"/>
            <a:ext cx="3313113" cy="5032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264C36A-06DD-F843-8BF1-DADF4581C50B}" type="datetimeFigureOut">
              <a:rPr lang="en-US" smtClean="0"/>
              <a:t>10/21/2020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389188" y="754063"/>
            <a:ext cx="2867025" cy="3771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65175" y="4778375"/>
            <a:ext cx="6115050" cy="452596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553575"/>
            <a:ext cx="3313113" cy="5032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330700" y="9553575"/>
            <a:ext cx="3313113" cy="5032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9DF8361-DC16-434F-9812-C09EC04406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40559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55675" y="1646133"/>
            <a:ext cx="5734050" cy="3501813"/>
          </a:xfrm>
        </p:spPr>
        <p:txBody>
          <a:bodyPr anchor="b"/>
          <a:lstStyle>
            <a:lvl1pPr algn="ctr">
              <a:defRPr sz="3763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55675" y="5282989"/>
            <a:ext cx="5734050" cy="2428451"/>
          </a:xfrm>
        </p:spPr>
        <p:txBody>
          <a:bodyPr/>
          <a:lstStyle>
            <a:lvl1pPr marL="0" indent="0" algn="ctr">
              <a:buNone/>
              <a:defRPr sz="1505"/>
            </a:lvl1pPr>
            <a:lvl2pPr marL="286710" indent="0" algn="ctr">
              <a:buNone/>
              <a:defRPr sz="1254"/>
            </a:lvl2pPr>
            <a:lvl3pPr marL="573420" indent="0" algn="ctr">
              <a:buNone/>
              <a:defRPr sz="1129"/>
            </a:lvl3pPr>
            <a:lvl4pPr marL="860130" indent="0" algn="ctr">
              <a:buNone/>
              <a:defRPr sz="1003"/>
            </a:lvl4pPr>
            <a:lvl5pPr marL="1146840" indent="0" algn="ctr">
              <a:buNone/>
              <a:defRPr sz="1003"/>
            </a:lvl5pPr>
            <a:lvl6pPr marL="1433551" indent="0" algn="ctr">
              <a:buNone/>
              <a:defRPr sz="1003"/>
            </a:lvl6pPr>
            <a:lvl7pPr marL="1720261" indent="0" algn="ctr">
              <a:buNone/>
              <a:defRPr sz="1003"/>
            </a:lvl7pPr>
            <a:lvl8pPr marL="2006971" indent="0" algn="ctr">
              <a:buNone/>
              <a:defRPr sz="1003"/>
            </a:lvl8pPr>
            <a:lvl9pPr marL="2293681" indent="0" algn="ctr">
              <a:buNone/>
              <a:defRPr sz="1003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10/21/2020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88350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10/21/2020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65114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471240" y="535517"/>
            <a:ext cx="1648539" cy="8524029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25621" y="535517"/>
            <a:ext cx="4850051" cy="8524029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10/21/2020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28053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10/21/2020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0997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1639" y="2507617"/>
            <a:ext cx="6594158" cy="4184014"/>
          </a:xfrm>
        </p:spPr>
        <p:txBody>
          <a:bodyPr anchor="b"/>
          <a:lstStyle>
            <a:lvl1pPr>
              <a:defRPr sz="3763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21639" y="6731213"/>
            <a:ext cx="6594158" cy="2200274"/>
          </a:xfrm>
        </p:spPr>
        <p:txBody>
          <a:bodyPr/>
          <a:lstStyle>
            <a:lvl1pPr marL="0" indent="0">
              <a:buNone/>
              <a:defRPr sz="1505">
                <a:solidFill>
                  <a:schemeClr val="tx1">
                    <a:tint val="75000"/>
                  </a:schemeClr>
                </a:solidFill>
              </a:defRPr>
            </a:lvl1pPr>
            <a:lvl2pPr marL="286710" indent="0">
              <a:buNone/>
              <a:defRPr sz="1254">
                <a:solidFill>
                  <a:schemeClr val="tx1">
                    <a:tint val="75000"/>
                  </a:schemeClr>
                </a:solidFill>
              </a:defRPr>
            </a:lvl2pPr>
            <a:lvl3pPr marL="573420" indent="0">
              <a:buNone/>
              <a:defRPr sz="1129">
                <a:solidFill>
                  <a:schemeClr val="tx1">
                    <a:tint val="75000"/>
                  </a:schemeClr>
                </a:solidFill>
              </a:defRPr>
            </a:lvl3pPr>
            <a:lvl4pPr marL="860130" indent="0">
              <a:buNone/>
              <a:defRPr sz="1003">
                <a:solidFill>
                  <a:schemeClr val="tx1">
                    <a:tint val="75000"/>
                  </a:schemeClr>
                </a:solidFill>
              </a:defRPr>
            </a:lvl4pPr>
            <a:lvl5pPr marL="1146840" indent="0">
              <a:buNone/>
              <a:defRPr sz="1003">
                <a:solidFill>
                  <a:schemeClr val="tx1">
                    <a:tint val="75000"/>
                  </a:schemeClr>
                </a:solidFill>
              </a:defRPr>
            </a:lvl5pPr>
            <a:lvl6pPr marL="1433551" indent="0">
              <a:buNone/>
              <a:defRPr sz="1003">
                <a:solidFill>
                  <a:schemeClr val="tx1">
                    <a:tint val="75000"/>
                  </a:schemeClr>
                </a:solidFill>
              </a:defRPr>
            </a:lvl6pPr>
            <a:lvl7pPr marL="1720261" indent="0">
              <a:buNone/>
              <a:defRPr sz="1003">
                <a:solidFill>
                  <a:schemeClr val="tx1">
                    <a:tint val="75000"/>
                  </a:schemeClr>
                </a:solidFill>
              </a:defRPr>
            </a:lvl7pPr>
            <a:lvl8pPr marL="2006971" indent="0">
              <a:buNone/>
              <a:defRPr sz="1003">
                <a:solidFill>
                  <a:schemeClr val="tx1">
                    <a:tint val="75000"/>
                  </a:schemeClr>
                </a:solidFill>
              </a:defRPr>
            </a:lvl8pPr>
            <a:lvl9pPr marL="2293681" indent="0">
              <a:buNone/>
              <a:defRPr sz="100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10/21/2020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09035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25621" y="2677584"/>
            <a:ext cx="3249295" cy="638196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70484" y="2677584"/>
            <a:ext cx="3249295" cy="638196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10/21/2020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0447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6617" y="535517"/>
            <a:ext cx="6594158" cy="194415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26618" y="2465706"/>
            <a:ext cx="3234362" cy="1208404"/>
          </a:xfrm>
        </p:spPr>
        <p:txBody>
          <a:bodyPr anchor="b"/>
          <a:lstStyle>
            <a:lvl1pPr marL="0" indent="0">
              <a:buNone/>
              <a:defRPr sz="1505" b="1"/>
            </a:lvl1pPr>
            <a:lvl2pPr marL="286710" indent="0">
              <a:buNone/>
              <a:defRPr sz="1254" b="1"/>
            </a:lvl2pPr>
            <a:lvl3pPr marL="573420" indent="0">
              <a:buNone/>
              <a:defRPr sz="1129" b="1"/>
            </a:lvl3pPr>
            <a:lvl4pPr marL="860130" indent="0">
              <a:buNone/>
              <a:defRPr sz="1003" b="1"/>
            </a:lvl4pPr>
            <a:lvl5pPr marL="1146840" indent="0">
              <a:buNone/>
              <a:defRPr sz="1003" b="1"/>
            </a:lvl5pPr>
            <a:lvl6pPr marL="1433551" indent="0">
              <a:buNone/>
              <a:defRPr sz="1003" b="1"/>
            </a:lvl6pPr>
            <a:lvl7pPr marL="1720261" indent="0">
              <a:buNone/>
              <a:defRPr sz="1003" b="1"/>
            </a:lvl7pPr>
            <a:lvl8pPr marL="2006971" indent="0">
              <a:buNone/>
              <a:defRPr sz="1003" b="1"/>
            </a:lvl8pPr>
            <a:lvl9pPr marL="2293681" indent="0">
              <a:buNone/>
              <a:defRPr sz="1003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6618" y="3674110"/>
            <a:ext cx="3234362" cy="540406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70484" y="2465706"/>
            <a:ext cx="3250291" cy="1208404"/>
          </a:xfrm>
        </p:spPr>
        <p:txBody>
          <a:bodyPr anchor="b"/>
          <a:lstStyle>
            <a:lvl1pPr marL="0" indent="0">
              <a:buNone/>
              <a:defRPr sz="1505" b="1"/>
            </a:lvl1pPr>
            <a:lvl2pPr marL="286710" indent="0">
              <a:buNone/>
              <a:defRPr sz="1254" b="1"/>
            </a:lvl2pPr>
            <a:lvl3pPr marL="573420" indent="0">
              <a:buNone/>
              <a:defRPr sz="1129" b="1"/>
            </a:lvl3pPr>
            <a:lvl4pPr marL="860130" indent="0">
              <a:buNone/>
              <a:defRPr sz="1003" b="1"/>
            </a:lvl4pPr>
            <a:lvl5pPr marL="1146840" indent="0">
              <a:buNone/>
              <a:defRPr sz="1003" b="1"/>
            </a:lvl5pPr>
            <a:lvl6pPr marL="1433551" indent="0">
              <a:buNone/>
              <a:defRPr sz="1003" b="1"/>
            </a:lvl6pPr>
            <a:lvl7pPr marL="1720261" indent="0">
              <a:buNone/>
              <a:defRPr sz="1003" b="1"/>
            </a:lvl7pPr>
            <a:lvl8pPr marL="2006971" indent="0">
              <a:buNone/>
              <a:defRPr sz="1003" b="1"/>
            </a:lvl8pPr>
            <a:lvl9pPr marL="2293681" indent="0">
              <a:buNone/>
              <a:defRPr sz="1003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70484" y="3674110"/>
            <a:ext cx="3250291" cy="540406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10/21/2020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81470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10/21/2020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21714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10/21/2020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13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6618" y="670560"/>
            <a:ext cx="2465840" cy="2346960"/>
          </a:xfrm>
        </p:spPr>
        <p:txBody>
          <a:bodyPr anchor="b"/>
          <a:lstStyle>
            <a:lvl1pPr>
              <a:defRPr sz="2007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50291" y="1448224"/>
            <a:ext cx="3870484" cy="7147983"/>
          </a:xfrm>
        </p:spPr>
        <p:txBody>
          <a:bodyPr/>
          <a:lstStyle>
            <a:lvl1pPr>
              <a:defRPr sz="2007"/>
            </a:lvl1pPr>
            <a:lvl2pPr>
              <a:defRPr sz="1756"/>
            </a:lvl2pPr>
            <a:lvl3pPr>
              <a:defRPr sz="1505"/>
            </a:lvl3pPr>
            <a:lvl4pPr>
              <a:defRPr sz="1254"/>
            </a:lvl4pPr>
            <a:lvl5pPr>
              <a:defRPr sz="1254"/>
            </a:lvl5pPr>
            <a:lvl6pPr>
              <a:defRPr sz="1254"/>
            </a:lvl6pPr>
            <a:lvl7pPr>
              <a:defRPr sz="1254"/>
            </a:lvl7pPr>
            <a:lvl8pPr>
              <a:defRPr sz="1254"/>
            </a:lvl8pPr>
            <a:lvl9pPr>
              <a:defRPr sz="1254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26618" y="3017520"/>
            <a:ext cx="2465840" cy="5590329"/>
          </a:xfrm>
        </p:spPr>
        <p:txBody>
          <a:bodyPr/>
          <a:lstStyle>
            <a:lvl1pPr marL="0" indent="0">
              <a:buNone/>
              <a:defRPr sz="1003"/>
            </a:lvl1pPr>
            <a:lvl2pPr marL="286710" indent="0">
              <a:buNone/>
              <a:defRPr sz="878"/>
            </a:lvl2pPr>
            <a:lvl3pPr marL="573420" indent="0">
              <a:buNone/>
              <a:defRPr sz="753"/>
            </a:lvl3pPr>
            <a:lvl4pPr marL="860130" indent="0">
              <a:buNone/>
              <a:defRPr sz="627"/>
            </a:lvl4pPr>
            <a:lvl5pPr marL="1146840" indent="0">
              <a:buNone/>
              <a:defRPr sz="627"/>
            </a:lvl5pPr>
            <a:lvl6pPr marL="1433551" indent="0">
              <a:buNone/>
              <a:defRPr sz="627"/>
            </a:lvl6pPr>
            <a:lvl7pPr marL="1720261" indent="0">
              <a:buNone/>
              <a:defRPr sz="627"/>
            </a:lvl7pPr>
            <a:lvl8pPr marL="2006971" indent="0">
              <a:buNone/>
              <a:defRPr sz="627"/>
            </a:lvl8pPr>
            <a:lvl9pPr marL="2293681" indent="0">
              <a:buNone/>
              <a:defRPr sz="627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10/21/2020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18003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6618" y="670560"/>
            <a:ext cx="2465840" cy="2346960"/>
          </a:xfrm>
        </p:spPr>
        <p:txBody>
          <a:bodyPr anchor="b"/>
          <a:lstStyle>
            <a:lvl1pPr>
              <a:defRPr sz="2007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250291" y="1448224"/>
            <a:ext cx="3870484" cy="7147983"/>
          </a:xfrm>
        </p:spPr>
        <p:txBody>
          <a:bodyPr/>
          <a:lstStyle>
            <a:lvl1pPr marL="0" indent="0">
              <a:buNone/>
              <a:defRPr sz="2007"/>
            </a:lvl1pPr>
            <a:lvl2pPr marL="286710" indent="0">
              <a:buNone/>
              <a:defRPr sz="1756"/>
            </a:lvl2pPr>
            <a:lvl3pPr marL="573420" indent="0">
              <a:buNone/>
              <a:defRPr sz="1505"/>
            </a:lvl3pPr>
            <a:lvl4pPr marL="860130" indent="0">
              <a:buNone/>
              <a:defRPr sz="1254"/>
            </a:lvl4pPr>
            <a:lvl5pPr marL="1146840" indent="0">
              <a:buNone/>
              <a:defRPr sz="1254"/>
            </a:lvl5pPr>
            <a:lvl6pPr marL="1433551" indent="0">
              <a:buNone/>
              <a:defRPr sz="1254"/>
            </a:lvl6pPr>
            <a:lvl7pPr marL="1720261" indent="0">
              <a:buNone/>
              <a:defRPr sz="1254"/>
            </a:lvl7pPr>
            <a:lvl8pPr marL="2006971" indent="0">
              <a:buNone/>
              <a:defRPr sz="1254"/>
            </a:lvl8pPr>
            <a:lvl9pPr marL="2293681" indent="0">
              <a:buNone/>
              <a:defRPr sz="1254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26618" y="3017520"/>
            <a:ext cx="2465840" cy="5590329"/>
          </a:xfrm>
        </p:spPr>
        <p:txBody>
          <a:bodyPr/>
          <a:lstStyle>
            <a:lvl1pPr marL="0" indent="0">
              <a:buNone/>
              <a:defRPr sz="1003"/>
            </a:lvl1pPr>
            <a:lvl2pPr marL="286710" indent="0">
              <a:buNone/>
              <a:defRPr sz="878"/>
            </a:lvl2pPr>
            <a:lvl3pPr marL="573420" indent="0">
              <a:buNone/>
              <a:defRPr sz="753"/>
            </a:lvl3pPr>
            <a:lvl4pPr marL="860130" indent="0">
              <a:buNone/>
              <a:defRPr sz="627"/>
            </a:lvl4pPr>
            <a:lvl5pPr marL="1146840" indent="0">
              <a:buNone/>
              <a:defRPr sz="627"/>
            </a:lvl5pPr>
            <a:lvl6pPr marL="1433551" indent="0">
              <a:buNone/>
              <a:defRPr sz="627"/>
            </a:lvl6pPr>
            <a:lvl7pPr marL="1720261" indent="0">
              <a:buNone/>
              <a:defRPr sz="627"/>
            </a:lvl7pPr>
            <a:lvl8pPr marL="2006971" indent="0">
              <a:buNone/>
              <a:defRPr sz="627"/>
            </a:lvl8pPr>
            <a:lvl9pPr marL="2293681" indent="0">
              <a:buNone/>
              <a:defRPr sz="627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10/21/2020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95032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25621" y="535517"/>
            <a:ext cx="6594158" cy="194415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25621" y="2677584"/>
            <a:ext cx="6594158" cy="63819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25621" y="9322647"/>
            <a:ext cx="1720215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75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t>10/21/2020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32539" y="9322647"/>
            <a:ext cx="2580323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75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399564" y="9322647"/>
            <a:ext cx="1720215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5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 descr="blue bar.jpg"/>
          <p:cNvPicPr>
            <a:picLocks noChangeAspect="1"/>
          </p:cNvPicPr>
          <p:nvPr userDrawn="1"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44" t="35420" r="3875" b="35902"/>
          <a:stretch/>
        </p:blipFill>
        <p:spPr>
          <a:xfrm>
            <a:off x="245532" y="237066"/>
            <a:ext cx="7154247" cy="8818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05937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  <p:sldLayoutId id="2147483696" r:id="rId6"/>
    <p:sldLayoutId id="2147483697" r:id="rId7"/>
    <p:sldLayoutId id="2147483698" r:id="rId8"/>
    <p:sldLayoutId id="2147483699" r:id="rId9"/>
    <p:sldLayoutId id="2147483700" r:id="rId10"/>
    <p:sldLayoutId id="2147483701" r:id="rId11"/>
  </p:sldLayoutIdLst>
  <p:txStyles>
    <p:titleStyle>
      <a:lvl1pPr algn="l" defTabSz="573420" rtl="0" eaLnBrk="1" latinLnBrk="0" hangingPunct="1">
        <a:lnSpc>
          <a:spcPct val="90000"/>
        </a:lnSpc>
        <a:spcBef>
          <a:spcPct val="0"/>
        </a:spcBef>
        <a:buNone/>
        <a:defRPr sz="2759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43355" indent="-143355" algn="l" defTabSz="573420" rtl="0" eaLnBrk="1" latinLnBrk="0" hangingPunct="1">
        <a:lnSpc>
          <a:spcPct val="90000"/>
        </a:lnSpc>
        <a:spcBef>
          <a:spcPts val="627"/>
        </a:spcBef>
        <a:buFont typeface="Arial" panose="020B0604020202020204" pitchFamily="34" charset="0"/>
        <a:buChar char="•"/>
        <a:defRPr sz="1756" kern="1200">
          <a:solidFill>
            <a:schemeClr val="tx1"/>
          </a:solidFill>
          <a:latin typeface="+mn-lt"/>
          <a:ea typeface="+mn-ea"/>
          <a:cs typeface="+mn-cs"/>
        </a:defRPr>
      </a:lvl1pPr>
      <a:lvl2pPr marL="430065" indent="-143355" algn="l" defTabSz="573420" rtl="0" eaLnBrk="1" latinLnBrk="0" hangingPunct="1">
        <a:lnSpc>
          <a:spcPct val="90000"/>
        </a:lnSpc>
        <a:spcBef>
          <a:spcPts val="314"/>
        </a:spcBef>
        <a:buFont typeface="Arial" panose="020B0604020202020204" pitchFamily="34" charset="0"/>
        <a:buChar char="•"/>
        <a:defRPr sz="1505" kern="1200">
          <a:solidFill>
            <a:schemeClr val="tx1"/>
          </a:solidFill>
          <a:latin typeface="+mn-lt"/>
          <a:ea typeface="+mn-ea"/>
          <a:cs typeface="+mn-cs"/>
        </a:defRPr>
      </a:lvl2pPr>
      <a:lvl3pPr marL="716775" indent="-143355" algn="l" defTabSz="573420" rtl="0" eaLnBrk="1" latinLnBrk="0" hangingPunct="1">
        <a:lnSpc>
          <a:spcPct val="90000"/>
        </a:lnSpc>
        <a:spcBef>
          <a:spcPts val="314"/>
        </a:spcBef>
        <a:buFont typeface="Arial" panose="020B0604020202020204" pitchFamily="34" charset="0"/>
        <a:buChar char="•"/>
        <a:defRPr sz="1254" kern="1200">
          <a:solidFill>
            <a:schemeClr val="tx1"/>
          </a:solidFill>
          <a:latin typeface="+mn-lt"/>
          <a:ea typeface="+mn-ea"/>
          <a:cs typeface="+mn-cs"/>
        </a:defRPr>
      </a:lvl3pPr>
      <a:lvl4pPr marL="1003485" indent="-143355" algn="l" defTabSz="573420" rtl="0" eaLnBrk="1" latinLnBrk="0" hangingPunct="1">
        <a:lnSpc>
          <a:spcPct val="90000"/>
        </a:lnSpc>
        <a:spcBef>
          <a:spcPts val="314"/>
        </a:spcBef>
        <a:buFont typeface="Arial" panose="020B0604020202020204" pitchFamily="34" charset="0"/>
        <a:buChar char="•"/>
        <a:defRPr sz="1129" kern="1200">
          <a:solidFill>
            <a:schemeClr val="tx1"/>
          </a:solidFill>
          <a:latin typeface="+mn-lt"/>
          <a:ea typeface="+mn-ea"/>
          <a:cs typeface="+mn-cs"/>
        </a:defRPr>
      </a:lvl4pPr>
      <a:lvl5pPr marL="1290196" indent="-143355" algn="l" defTabSz="573420" rtl="0" eaLnBrk="1" latinLnBrk="0" hangingPunct="1">
        <a:lnSpc>
          <a:spcPct val="90000"/>
        </a:lnSpc>
        <a:spcBef>
          <a:spcPts val="314"/>
        </a:spcBef>
        <a:buFont typeface="Arial" panose="020B0604020202020204" pitchFamily="34" charset="0"/>
        <a:buChar char="•"/>
        <a:defRPr sz="1129" kern="1200">
          <a:solidFill>
            <a:schemeClr val="tx1"/>
          </a:solidFill>
          <a:latin typeface="+mn-lt"/>
          <a:ea typeface="+mn-ea"/>
          <a:cs typeface="+mn-cs"/>
        </a:defRPr>
      </a:lvl5pPr>
      <a:lvl6pPr marL="1576906" indent="-143355" algn="l" defTabSz="573420" rtl="0" eaLnBrk="1" latinLnBrk="0" hangingPunct="1">
        <a:lnSpc>
          <a:spcPct val="90000"/>
        </a:lnSpc>
        <a:spcBef>
          <a:spcPts val="314"/>
        </a:spcBef>
        <a:buFont typeface="Arial" panose="020B0604020202020204" pitchFamily="34" charset="0"/>
        <a:buChar char="•"/>
        <a:defRPr sz="1129" kern="1200">
          <a:solidFill>
            <a:schemeClr val="tx1"/>
          </a:solidFill>
          <a:latin typeface="+mn-lt"/>
          <a:ea typeface="+mn-ea"/>
          <a:cs typeface="+mn-cs"/>
        </a:defRPr>
      </a:lvl6pPr>
      <a:lvl7pPr marL="1863616" indent="-143355" algn="l" defTabSz="573420" rtl="0" eaLnBrk="1" latinLnBrk="0" hangingPunct="1">
        <a:lnSpc>
          <a:spcPct val="90000"/>
        </a:lnSpc>
        <a:spcBef>
          <a:spcPts val="314"/>
        </a:spcBef>
        <a:buFont typeface="Arial" panose="020B0604020202020204" pitchFamily="34" charset="0"/>
        <a:buChar char="•"/>
        <a:defRPr sz="1129" kern="1200">
          <a:solidFill>
            <a:schemeClr val="tx1"/>
          </a:solidFill>
          <a:latin typeface="+mn-lt"/>
          <a:ea typeface="+mn-ea"/>
          <a:cs typeface="+mn-cs"/>
        </a:defRPr>
      </a:lvl7pPr>
      <a:lvl8pPr marL="2150326" indent="-143355" algn="l" defTabSz="573420" rtl="0" eaLnBrk="1" latinLnBrk="0" hangingPunct="1">
        <a:lnSpc>
          <a:spcPct val="90000"/>
        </a:lnSpc>
        <a:spcBef>
          <a:spcPts val="314"/>
        </a:spcBef>
        <a:buFont typeface="Arial" panose="020B0604020202020204" pitchFamily="34" charset="0"/>
        <a:buChar char="•"/>
        <a:defRPr sz="1129" kern="1200">
          <a:solidFill>
            <a:schemeClr val="tx1"/>
          </a:solidFill>
          <a:latin typeface="+mn-lt"/>
          <a:ea typeface="+mn-ea"/>
          <a:cs typeface="+mn-cs"/>
        </a:defRPr>
      </a:lvl8pPr>
      <a:lvl9pPr marL="2437036" indent="-143355" algn="l" defTabSz="573420" rtl="0" eaLnBrk="1" latinLnBrk="0" hangingPunct="1">
        <a:lnSpc>
          <a:spcPct val="90000"/>
        </a:lnSpc>
        <a:spcBef>
          <a:spcPts val="314"/>
        </a:spcBef>
        <a:buFont typeface="Arial" panose="020B0604020202020204" pitchFamily="34" charset="0"/>
        <a:buChar char="•"/>
        <a:defRPr sz="112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73420" rtl="0" eaLnBrk="1" latinLnBrk="0" hangingPunct="1">
        <a:defRPr sz="1129" kern="1200">
          <a:solidFill>
            <a:schemeClr val="tx1"/>
          </a:solidFill>
          <a:latin typeface="+mn-lt"/>
          <a:ea typeface="+mn-ea"/>
          <a:cs typeface="+mn-cs"/>
        </a:defRPr>
      </a:lvl1pPr>
      <a:lvl2pPr marL="286710" algn="l" defTabSz="573420" rtl="0" eaLnBrk="1" latinLnBrk="0" hangingPunct="1">
        <a:defRPr sz="1129" kern="1200">
          <a:solidFill>
            <a:schemeClr val="tx1"/>
          </a:solidFill>
          <a:latin typeface="+mn-lt"/>
          <a:ea typeface="+mn-ea"/>
          <a:cs typeface="+mn-cs"/>
        </a:defRPr>
      </a:lvl2pPr>
      <a:lvl3pPr marL="573420" algn="l" defTabSz="573420" rtl="0" eaLnBrk="1" latinLnBrk="0" hangingPunct="1">
        <a:defRPr sz="1129" kern="1200">
          <a:solidFill>
            <a:schemeClr val="tx1"/>
          </a:solidFill>
          <a:latin typeface="+mn-lt"/>
          <a:ea typeface="+mn-ea"/>
          <a:cs typeface="+mn-cs"/>
        </a:defRPr>
      </a:lvl3pPr>
      <a:lvl4pPr marL="860130" algn="l" defTabSz="573420" rtl="0" eaLnBrk="1" latinLnBrk="0" hangingPunct="1">
        <a:defRPr sz="1129" kern="1200">
          <a:solidFill>
            <a:schemeClr val="tx1"/>
          </a:solidFill>
          <a:latin typeface="+mn-lt"/>
          <a:ea typeface="+mn-ea"/>
          <a:cs typeface="+mn-cs"/>
        </a:defRPr>
      </a:lvl4pPr>
      <a:lvl5pPr marL="1146840" algn="l" defTabSz="573420" rtl="0" eaLnBrk="1" latinLnBrk="0" hangingPunct="1">
        <a:defRPr sz="1129" kern="1200">
          <a:solidFill>
            <a:schemeClr val="tx1"/>
          </a:solidFill>
          <a:latin typeface="+mn-lt"/>
          <a:ea typeface="+mn-ea"/>
          <a:cs typeface="+mn-cs"/>
        </a:defRPr>
      </a:lvl5pPr>
      <a:lvl6pPr marL="1433551" algn="l" defTabSz="573420" rtl="0" eaLnBrk="1" latinLnBrk="0" hangingPunct="1">
        <a:defRPr sz="1129" kern="1200">
          <a:solidFill>
            <a:schemeClr val="tx1"/>
          </a:solidFill>
          <a:latin typeface="+mn-lt"/>
          <a:ea typeface="+mn-ea"/>
          <a:cs typeface="+mn-cs"/>
        </a:defRPr>
      </a:lvl6pPr>
      <a:lvl7pPr marL="1720261" algn="l" defTabSz="573420" rtl="0" eaLnBrk="1" latinLnBrk="0" hangingPunct="1">
        <a:defRPr sz="1129" kern="1200">
          <a:solidFill>
            <a:schemeClr val="tx1"/>
          </a:solidFill>
          <a:latin typeface="+mn-lt"/>
          <a:ea typeface="+mn-ea"/>
          <a:cs typeface="+mn-cs"/>
        </a:defRPr>
      </a:lvl7pPr>
      <a:lvl8pPr marL="2006971" algn="l" defTabSz="573420" rtl="0" eaLnBrk="1" latinLnBrk="0" hangingPunct="1">
        <a:defRPr sz="1129" kern="1200">
          <a:solidFill>
            <a:schemeClr val="tx1"/>
          </a:solidFill>
          <a:latin typeface="+mn-lt"/>
          <a:ea typeface="+mn-ea"/>
          <a:cs typeface="+mn-cs"/>
        </a:defRPr>
      </a:lvl8pPr>
      <a:lvl9pPr marL="2293681" algn="l" defTabSz="573420" rtl="0" eaLnBrk="1" latinLnBrk="0" hangingPunct="1">
        <a:defRPr sz="112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comments" Target="../comments/comment1.xml"/><Relationship Id="rId3" Type="http://schemas.openxmlformats.org/officeDocument/2006/relationships/image" Target="../media/image3.png"/><Relationship Id="rId7" Type="http://schemas.openxmlformats.org/officeDocument/2006/relationships/image" Target="../media/image7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316971" y="480929"/>
            <a:ext cx="7045518" cy="431143"/>
          </a:xfrm>
          <a:prstGeom prst="rect">
            <a:avLst/>
          </a:prstGeom>
          <a:effectLst>
            <a:outerShdw blurRad="50800" dist="38100" dir="2700000" algn="ctr" rotWithShape="0">
              <a:srgbClr val="000000">
                <a:alpha val="40000"/>
              </a:srgbClr>
            </a:outerShdw>
          </a:effectLst>
        </p:spPr>
        <p:txBody>
          <a:bodyPr vert="horz" wrap="square" lIns="0" tIns="52069" rIns="0" bIns="0" rtlCol="0" anchor="t">
            <a:spAutoFit/>
          </a:bodyPr>
          <a:lstStyle/>
          <a:p>
            <a:pPr marL="12700" algn="ctr">
              <a:lnSpc>
                <a:spcPct val="80000"/>
              </a:lnSpc>
              <a:spcBef>
                <a:spcPts val="409"/>
              </a:spcBef>
            </a:pPr>
            <a:r>
              <a:rPr lang="en-US" sz="3000" b="1" spc="-45" dirty="0" smtClean="0">
                <a:solidFill>
                  <a:schemeClr val="bg1"/>
                </a:solidFill>
                <a:effectLst>
                  <a:outerShdw blurRad="50800" dist="38100" dir="2700000" algn="ctr" rotWithShape="0">
                    <a:schemeClr val="tx1">
                      <a:alpha val="40000"/>
                    </a:scheme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Project/program name</a:t>
            </a:r>
            <a:endParaRPr lang="en-US" sz="3000" b="1" spc="-15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4" name="object 14"/>
          <p:cNvSpPr/>
          <p:nvPr/>
        </p:nvSpPr>
        <p:spPr>
          <a:xfrm flipH="1">
            <a:off x="1150106" y="3269257"/>
            <a:ext cx="45719" cy="1539586"/>
          </a:xfrm>
          <a:custGeom>
            <a:avLst/>
            <a:gdLst/>
            <a:ahLst/>
            <a:cxnLst/>
            <a:rect l="l" t="t" r="r" b="b"/>
            <a:pathLst>
              <a:path h="1417320">
                <a:moveTo>
                  <a:pt x="0" y="0"/>
                </a:moveTo>
                <a:lnTo>
                  <a:pt x="0" y="1417320"/>
                </a:lnTo>
              </a:path>
            </a:pathLst>
          </a:custGeom>
          <a:ln w="381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 txBox="1"/>
          <p:nvPr/>
        </p:nvSpPr>
        <p:spPr>
          <a:xfrm>
            <a:off x="355600" y="3000823"/>
            <a:ext cx="3773488" cy="805349"/>
          </a:xfrm>
          <a:prstGeom prst="rect">
            <a:avLst/>
          </a:prstGeom>
        </p:spPr>
        <p:txBody>
          <a:bodyPr vert="horz" wrap="square" lIns="0" tIns="45720" rIns="0" bIns="0" rtlCol="0" anchor="t">
            <a:spAutoFit/>
          </a:bodyPr>
          <a:lstStyle/>
          <a:p>
            <a:pPr>
              <a:spcAft>
                <a:spcPts val="400"/>
              </a:spcAft>
            </a:pPr>
            <a:r>
              <a:rPr lang="en-US" sz="2200" b="1" dirty="0" smtClean="0">
                <a:solidFill>
                  <a:srgbClr val="285A9B"/>
                </a:solidFill>
                <a:cs typeface="Arial" panose="020B0604020202020204" pitchFamily="34" charset="0"/>
              </a:rPr>
              <a:t>[AREA OF STRENGTH #1]</a:t>
            </a:r>
          </a:p>
          <a:p>
            <a:r>
              <a:rPr lang="en-US" sz="1200" spc="-5" dirty="0" smtClean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Describe the impact of this program/project in one paragraph.]</a:t>
            </a:r>
            <a:endParaRPr lang="en-US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5" name="object 55"/>
          <p:cNvSpPr txBox="1"/>
          <p:nvPr/>
        </p:nvSpPr>
        <p:spPr>
          <a:xfrm>
            <a:off x="2535661" y="1275167"/>
            <a:ext cx="4589319" cy="1125949"/>
          </a:xfrm>
          <a:prstGeom prst="rect">
            <a:avLst/>
          </a:prstGeom>
        </p:spPr>
        <p:txBody>
          <a:bodyPr vert="horz" wrap="square" lIns="0" tIns="12700" rIns="0" bIns="0" rtlCol="0" anchor="t">
            <a:spAutoFit/>
          </a:bodyPr>
          <a:lstStyle/>
          <a:p>
            <a:pPr>
              <a:lnSpc>
                <a:spcPct val="100000"/>
              </a:lnSpc>
              <a:spcAft>
                <a:spcPts val="500"/>
              </a:spcAft>
            </a:pPr>
            <a:r>
              <a:rPr lang="en-US" sz="2400" spc="-10" dirty="0" smtClean="0">
                <a:solidFill>
                  <a:srgbClr val="285A9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[QUOTE FROM STAKEHOLDER,</a:t>
            </a:r>
          </a:p>
          <a:p>
            <a:pPr>
              <a:lnSpc>
                <a:spcPct val="100000"/>
              </a:lnSpc>
              <a:spcAft>
                <a:spcPts val="500"/>
              </a:spcAft>
            </a:pPr>
            <a:r>
              <a:rPr lang="en-US" sz="2400" spc="-10" dirty="0" smtClean="0">
                <a:solidFill>
                  <a:srgbClr val="285A9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NOTABLE PERSON </a:t>
            </a:r>
          </a:p>
          <a:p>
            <a:pPr>
              <a:lnSpc>
                <a:spcPct val="100000"/>
              </a:lnSpc>
              <a:spcAft>
                <a:spcPts val="500"/>
              </a:spcAft>
            </a:pPr>
            <a:r>
              <a:rPr lang="en-US" sz="1600" i="1" spc="-10" dirty="0" smtClean="0">
                <a:solidFill>
                  <a:srgbClr val="285A9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(you can write a draft and send it for them to approve)</a:t>
            </a:r>
            <a:endParaRPr lang="en-US" sz="1600" i="1" dirty="0">
              <a:solidFill>
                <a:srgbClr val="285A9B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4" name="object 58"/>
          <p:cNvSpPr/>
          <p:nvPr/>
        </p:nvSpPr>
        <p:spPr>
          <a:xfrm>
            <a:off x="382232" y="2943384"/>
            <a:ext cx="6937298" cy="45719"/>
          </a:xfrm>
          <a:custGeom>
            <a:avLst/>
            <a:gdLst/>
            <a:ahLst/>
            <a:cxnLst/>
            <a:rect l="l" t="t" r="r" b="b"/>
            <a:pathLst>
              <a:path w="6919595">
                <a:moveTo>
                  <a:pt x="0" y="0"/>
                </a:moveTo>
                <a:lnTo>
                  <a:pt x="6919468" y="0"/>
                </a:lnTo>
              </a:path>
            </a:pathLst>
          </a:custGeom>
          <a:ln w="19050">
            <a:solidFill>
              <a:srgbClr val="FDB91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cxnSp>
        <p:nvCxnSpPr>
          <p:cNvPr id="39" name="Straight Connector 38"/>
          <p:cNvCxnSpPr/>
          <p:nvPr/>
        </p:nvCxnSpPr>
        <p:spPr>
          <a:xfrm>
            <a:off x="253063" y="1134134"/>
            <a:ext cx="7147862" cy="7281"/>
          </a:xfrm>
          <a:prstGeom prst="line">
            <a:avLst/>
          </a:prstGeom>
          <a:ln w="50800">
            <a:solidFill>
              <a:srgbClr val="FDB913"/>
            </a:solidFill>
          </a:ln>
          <a:effectLst>
            <a:outerShdw blurRad="40000" dist="20000" dir="5400000" rotWithShape="0">
              <a:schemeClr val="bg1">
                <a:alpha val="38000"/>
              </a:scheme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8" name="object 31"/>
          <p:cNvSpPr txBox="1"/>
          <p:nvPr/>
        </p:nvSpPr>
        <p:spPr>
          <a:xfrm>
            <a:off x="2838614" y="8635320"/>
            <a:ext cx="2810436" cy="382156"/>
          </a:xfrm>
          <a:prstGeom prst="rect">
            <a:avLst/>
          </a:prstGeom>
        </p:spPr>
        <p:txBody>
          <a:bodyPr vert="horz" wrap="square" lIns="0" tIns="12700" rIns="0" bIns="0" rtlCol="0" anchor="t">
            <a:spAutoFit/>
          </a:bodyPr>
          <a:lstStyle/>
          <a:p>
            <a:pPr marL="12700">
              <a:spcBef>
                <a:spcPts val="100"/>
              </a:spcBef>
            </a:pPr>
            <a:r>
              <a:rPr sz="1300" b="1" spc="-5" dirty="0">
                <a:solidFill>
                  <a:srgbClr val="285A9B"/>
                </a:solidFill>
                <a:cs typeface="Arial" panose="020B0604020202020204" pitchFamily="34" charset="0"/>
              </a:rPr>
              <a:t>UCCE </a:t>
            </a:r>
            <a:r>
              <a:rPr lang="en-US" sz="1300" b="1" spc="-5" dirty="0" smtClean="0">
                <a:solidFill>
                  <a:srgbClr val="285A9B"/>
                </a:solidFill>
                <a:cs typeface="Arial" panose="020B0604020202020204" pitchFamily="34" charset="0"/>
              </a:rPr>
              <a:t>[NAME] </a:t>
            </a:r>
            <a:r>
              <a:rPr sz="1300" b="1" spc="-5" dirty="0" smtClean="0">
                <a:solidFill>
                  <a:srgbClr val="285A9B"/>
                </a:solidFill>
                <a:cs typeface="Arial" panose="020B0604020202020204" pitchFamily="34" charset="0"/>
              </a:rPr>
              <a:t>Count</a:t>
            </a:r>
            <a:r>
              <a:rPr lang="en-US" sz="1300" b="1" spc="-5" dirty="0">
                <a:solidFill>
                  <a:srgbClr val="285A9B"/>
                </a:solidFill>
                <a:cs typeface="Arial" panose="020B0604020202020204" pitchFamily="34" charset="0"/>
              </a:rPr>
              <a:t>y</a:t>
            </a:r>
            <a:endParaRPr sz="1300" dirty="0">
              <a:solidFill>
                <a:srgbClr val="285A9B"/>
              </a:solidFill>
              <a:cs typeface="Arial" panose="020B0604020202020204" pitchFamily="34" charset="0"/>
            </a:endParaRPr>
          </a:p>
          <a:p>
            <a:pPr marL="12700"/>
            <a:r>
              <a:rPr sz="1100" dirty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County </a:t>
            </a:r>
            <a:r>
              <a:rPr sz="1100" spc="-5" dirty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Director </a:t>
            </a:r>
            <a:r>
              <a:rPr lang="en-US" sz="1100" dirty="0" smtClean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[FIRST NAME LAST NAME]</a:t>
            </a:r>
            <a:endParaRPr sz="1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9" name="object 32"/>
          <p:cNvSpPr txBox="1"/>
          <p:nvPr/>
        </p:nvSpPr>
        <p:spPr>
          <a:xfrm>
            <a:off x="2836374" y="9039402"/>
            <a:ext cx="3275878" cy="702756"/>
          </a:xfrm>
          <a:prstGeom prst="rect">
            <a:avLst/>
          </a:prstGeom>
        </p:spPr>
        <p:txBody>
          <a:bodyPr vert="horz" wrap="square" lIns="0" tIns="12700" rIns="0" bIns="0" rtlCol="0" anchor="t">
            <a:spAutoFit/>
          </a:bodyPr>
          <a:lstStyle/>
          <a:p>
            <a:pPr marL="12700" marR="203200">
              <a:spcBef>
                <a:spcPts val="100"/>
              </a:spcBef>
            </a:pPr>
            <a:r>
              <a:rPr lang="en-US" sz="1100" dirty="0" smtClean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[ADDRESS LINE 1]</a:t>
            </a:r>
            <a:endParaRPr lang="en-US" sz="1100" dirty="0">
              <a:solidFill>
                <a:srgbClr val="231F2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2700" marR="203200">
              <a:spcBef>
                <a:spcPts val="100"/>
              </a:spcBef>
            </a:pPr>
            <a:r>
              <a:rPr lang="en-US" sz="1100" dirty="0" smtClean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[CITY, CA, ZIP]</a:t>
            </a:r>
            <a:endParaRPr sz="1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2700"/>
            <a:r>
              <a:rPr lang="en-US" sz="1100" spc="-5" dirty="0" smtClean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[PHONE]</a:t>
            </a:r>
            <a:endParaRPr lang="en-US" sz="1100" spc="-5" dirty="0">
              <a:solidFill>
                <a:srgbClr val="231F2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2700"/>
            <a:r>
              <a:rPr lang="en-US" sz="1100" spc="-5" dirty="0" smtClean="0">
                <a:solidFill>
                  <a:srgbClr val="19468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[WEBSITE]</a:t>
            </a:r>
            <a:endParaRPr sz="1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722078" y="8666517"/>
            <a:ext cx="94749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0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Serving the Eastern Sierra since 1956</a:t>
            </a:r>
          </a:p>
        </p:txBody>
      </p:sp>
      <p:sp>
        <p:nvSpPr>
          <p:cNvPr id="33" name="object 58">
            <a:extLst>
              <a:ext uri="{FF2B5EF4-FFF2-40B4-BE49-F238E27FC236}">
                <a16:creationId xmlns:a16="http://schemas.microsoft.com/office/drawing/2014/main" id="{ED52BEA7-7B78-2F41-9B5D-A4A92DCE2F92}"/>
              </a:ext>
            </a:extLst>
          </p:cNvPr>
          <p:cNvSpPr/>
          <p:nvPr/>
        </p:nvSpPr>
        <p:spPr>
          <a:xfrm>
            <a:off x="355600" y="4672947"/>
            <a:ext cx="6959600" cy="45719"/>
          </a:xfrm>
          <a:custGeom>
            <a:avLst/>
            <a:gdLst/>
            <a:ahLst/>
            <a:cxnLst/>
            <a:rect l="l" t="t" r="r" b="b"/>
            <a:pathLst>
              <a:path w="6919595">
                <a:moveTo>
                  <a:pt x="0" y="0"/>
                </a:moveTo>
                <a:lnTo>
                  <a:pt x="6919468" y="0"/>
                </a:lnTo>
              </a:path>
            </a:pathLst>
          </a:custGeom>
          <a:ln w="19050">
            <a:solidFill>
              <a:srgbClr val="FDB91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58">
            <a:extLst>
              <a:ext uri="{FF2B5EF4-FFF2-40B4-BE49-F238E27FC236}">
                <a16:creationId xmlns:a16="http://schemas.microsoft.com/office/drawing/2014/main" id="{D0279E28-0D34-F846-BE5C-1B2A29502A56}"/>
              </a:ext>
            </a:extLst>
          </p:cNvPr>
          <p:cNvSpPr/>
          <p:nvPr/>
        </p:nvSpPr>
        <p:spPr>
          <a:xfrm>
            <a:off x="337648" y="6592265"/>
            <a:ext cx="6981882" cy="45719"/>
          </a:xfrm>
          <a:custGeom>
            <a:avLst/>
            <a:gdLst/>
            <a:ahLst/>
            <a:cxnLst/>
            <a:rect l="l" t="t" r="r" b="b"/>
            <a:pathLst>
              <a:path w="6919595">
                <a:moveTo>
                  <a:pt x="0" y="0"/>
                </a:moveTo>
                <a:lnTo>
                  <a:pt x="6919468" y="0"/>
                </a:lnTo>
              </a:path>
            </a:pathLst>
          </a:custGeom>
          <a:ln w="19050">
            <a:solidFill>
              <a:srgbClr val="FDB91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58">
            <a:extLst>
              <a:ext uri="{FF2B5EF4-FFF2-40B4-BE49-F238E27FC236}">
                <a16:creationId xmlns:a16="http://schemas.microsoft.com/office/drawing/2014/main" id="{87ECA7C9-32AD-944F-8D31-2E9485F1ADC5}"/>
              </a:ext>
            </a:extLst>
          </p:cNvPr>
          <p:cNvSpPr/>
          <p:nvPr/>
        </p:nvSpPr>
        <p:spPr>
          <a:xfrm>
            <a:off x="382232" y="8408098"/>
            <a:ext cx="6937298" cy="45719"/>
          </a:xfrm>
          <a:custGeom>
            <a:avLst/>
            <a:gdLst/>
            <a:ahLst/>
            <a:cxnLst/>
            <a:rect l="l" t="t" r="r" b="b"/>
            <a:pathLst>
              <a:path w="6919595">
                <a:moveTo>
                  <a:pt x="0" y="0"/>
                </a:moveTo>
                <a:lnTo>
                  <a:pt x="6919468" y="0"/>
                </a:lnTo>
              </a:path>
            </a:pathLst>
          </a:custGeom>
          <a:ln w="19050">
            <a:solidFill>
              <a:srgbClr val="FDB91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37" name="Picture 36">
            <a:extLst>
              <a:ext uri="{FF2B5EF4-FFF2-40B4-BE49-F238E27FC236}">
                <a16:creationId xmlns:a16="http://schemas.microsoft.com/office/drawing/2014/main" id="{13EB5D1F-95E7-DF49-9AA5-F65C1ECD5CE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3939" y="8497737"/>
            <a:ext cx="1264558" cy="847453"/>
          </a:xfrm>
          <a:prstGeom prst="rect">
            <a:avLst/>
          </a:prstGeom>
        </p:spPr>
      </p:pic>
      <p:sp>
        <p:nvSpPr>
          <p:cNvPr id="29" name="object 4"/>
          <p:cNvSpPr/>
          <p:nvPr/>
        </p:nvSpPr>
        <p:spPr>
          <a:xfrm>
            <a:off x="4797197" y="3164952"/>
            <a:ext cx="1635760" cy="132970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8"/>
          <p:cNvSpPr/>
          <p:nvPr/>
        </p:nvSpPr>
        <p:spPr>
          <a:xfrm>
            <a:off x="5663337" y="3164965"/>
            <a:ext cx="1661160" cy="1329690"/>
          </a:xfrm>
          <a:custGeom>
            <a:avLst/>
            <a:gdLst/>
            <a:ahLst/>
            <a:cxnLst/>
            <a:rect l="l" t="t" r="r" b="b"/>
            <a:pathLst>
              <a:path w="1661160" h="1329689">
                <a:moveTo>
                  <a:pt x="0" y="0"/>
                </a:moveTo>
                <a:lnTo>
                  <a:pt x="1661160" y="0"/>
                </a:lnTo>
                <a:lnTo>
                  <a:pt x="1661160" y="1329689"/>
                </a:lnTo>
                <a:lnTo>
                  <a:pt x="0" y="1329689"/>
                </a:lnTo>
                <a:lnTo>
                  <a:pt x="0" y="0"/>
                </a:lnTo>
                <a:close/>
              </a:path>
            </a:pathLst>
          </a:custGeom>
          <a:solidFill>
            <a:srgbClr val="62BB46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3" name="TextBox 42"/>
          <p:cNvSpPr txBox="1"/>
          <p:nvPr/>
        </p:nvSpPr>
        <p:spPr>
          <a:xfrm>
            <a:off x="5710937" y="3241753"/>
            <a:ext cx="1600200" cy="1169551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>
              <a:lnSpc>
                <a:spcPct val="70000"/>
              </a:lnSpc>
            </a:pPr>
            <a:r>
              <a:rPr lang="en-US" sz="2000" b="1" dirty="0" smtClean="0">
                <a:solidFill>
                  <a:schemeClr val="bg1"/>
                </a:solidFill>
              </a:rPr>
              <a:t>4-H YOUTH</a:t>
            </a:r>
          </a:p>
          <a:p>
            <a:r>
              <a:rPr lang="en-US" sz="3600" b="1" spc="-300" dirty="0" smtClean="0">
                <a:solidFill>
                  <a:schemeClr val="bg1"/>
                </a:solidFill>
                <a:latin typeface="Arial"/>
                <a:cs typeface="Arial"/>
              </a:rPr>
              <a:t>4.9 </a:t>
            </a:r>
            <a:r>
              <a:rPr lang="en-US" sz="3600" b="1" spc="-300" dirty="0">
                <a:solidFill>
                  <a:srgbClr val="FFFFFF"/>
                </a:solidFill>
                <a:latin typeface="Arial"/>
                <a:cs typeface="Arial"/>
              </a:rPr>
              <a:t>x</a:t>
            </a:r>
            <a:endParaRPr lang="en-US" sz="3600" b="1" spc="-300" dirty="0" smtClean="0">
              <a:solidFill>
                <a:srgbClr val="FFFFFF"/>
              </a:solidFill>
              <a:latin typeface="Arial"/>
              <a:cs typeface="Arial"/>
            </a:endParaRPr>
          </a:p>
          <a:p>
            <a:r>
              <a:rPr lang="en-US" sz="1000" dirty="0" smtClean="0">
                <a:solidFill>
                  <a:srgbClr val="FFFFFF"/>
                </a:solidFill>
                <a:latin typeface="Arial"/>
                <a:cs typeface="Arial"/>
              </a:rPr>
              <a:t>More likely to graduate </a:t>
            </a:r>
            <a:br>
              <a:rPr lang="en-US" sz="1000" dirty="0" smtClean="0">
                <a:solidFill>
                  <a:srgbClr val="FFFFFF"/>
                </a:solidFill>
                <a:latin typeface="Arial"/>
                <a:cs typeface="Arial"/>
              </a:rPr>
            </a:br>
            <a:r>
              <a:rPr lang="en-US" sz="1000" dirty="0" smtClean="0">
                <a:solidFill>
                  <a:srgbClr val="FFFFFF"/>
                </a:solidFill>
                <a:latin typeface="Arial"/>
                <a:cs typeface="Arial"/>
              </a:rPr>
              <a:t>from college</a:t>
            </a:r>
            <a:endParaRPr lang="en-US" sz="1000" dirty="0">
              <a:solidFill>
                <a:srgbClr val="FFFFFF"/>
              </a:solidFill>
              <a:latin typeface="Arial"/>
              <a:cs typeface="Arial"/>
            </a:endParaRPr>
          </a:p>
        </p:txBody>
      </p:sp>
      <p:sp>
        <p:nvSpPr>
          <p:cNvPr id="44" name="object 7"/>
          <p:cNvSpPr txBox="1"/>
          <p:nvPr/>
        </p:nvSpPr>
        <p:spPr>
          <a:xfrm>
            <a:off x="4796537" y="4117397"/>
            <a:ext cx="866800" cy="273921"/>
          </a:xfrm>
          <a:prstGeom prst="rect">
            <a:avLst/>
          </a:prstGeom>
          <a:solidFill>
            <a:srgbClr val="008000">
              <a:alpha val="53997"/>
            </a:srgbClr>
          </a:solidFill>
        </p:spPr>
        <p:txBody>
          <a:bodyPr vert="horz" wrap="square" lIns="0" tIns="82296" rIns="0" bIns="82296" rtlCol="0">
            <a:spAutoFit/>
          </a:bodyPr>
          <a:lstStyle/>
          <a:p>
            <a:pPr marL="50800">
              <a:lnSpc>
                <a:spcPct val="100000"/>
              </a:lnSpc>
              <a:spcBef>
                <a:spcPts val="160"/>
              </a:spcBef>
            </a:pPr>
            <a:r>
              <a:rPr lang="en-US" sz="700" i="1" spc="-5" dirty="0" smtClean="0">
                <a:solidFill>
                  <a:srgbClr val="FFFFFF"/>
                </a:solidFill>
                <a:latin typeface="Arial"/>
                <a:cs typeface="Arial"/>
              </a:rPr>
              <a:t>[subtitle]</a:t>
            </a:r>
            <a:endParaRPr sz="700" dirty="0">
              <a:latin typeface="Arial"/>
              <a:cs typeface="Arial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7852564-786D-5842-B5CA-0684DE29619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3670" y="3475224"/>
            <a:ext cx="554826" cy="57401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45" name="object 33"/>
          <p:cNvSpPr/>
          <p:nvPr/>
        </p:nvSpPr>
        <p:spPr>
          <a:xfrm>
            <a:off x="257826" y="1225813"/>
            <a:ext cx="1855775" cy="1625091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1"/>
          <p:cNvSpPr txBox="1"/>
          <p:nvPr/>
        </p:nvSpPr>
        <p:spPr>
          <a:xfrm>
            <a:off x="2728830" y="4816128"/>
            <a:ext cx="4590699" cy="620683"/>
          </a:xfrm>
          <a:prstGeom prst="rect">
            <a:avLst/>
          </a:prstGeom>
        </p:spPr>
        <p:txBody>
          <a:bodyPr vert="horz" wrap="square" lIns="0" tIns="45720" rIns="0" bIns="0" rtlCol="0" anchor="t">
            <a:spAutoFit/>
          </a:bodyPr>
          <a:lstStyle/>
          <a:p>
            <a:pPr>
              <a:spcAft>
                <a:spcPts val="400"/>
              </a:spcAft>
            </a:pPr>
            <a:r>
              <a:rPr lang="en-US" sz="2200" b="1" dirty="0" smtClean="0">
                <a:solidFill>
                  <a:srgbClr val="285A9B"/>
                </a:solidFill>
                <a:cs typeface="Arial" panose="020B0604020202020204" pitchFamily="34" charset="0"/>
              </a:rPr>
              <a:t>[AREA OF STRENGTH #2]</a:t>
            </a:r>
          </a:p>
          <a:p>
            <a:r>
              <a:rPr lang="en-US" sz="1200" spc="-5" dirty="0" smtClean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[Describe the impact of this program/project in one paragraph.]</a:t>
            </a:r>
            <a:endParaRPr lang="en-US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0" name="object 41"/>
          <p:cNvSpPr txBox="1"/>
          <p:nvPr/>
        </p:nvSpPr>
        <p:spPr>
          <a:xfrm>
            <a:off x="420877" y="6689135"/>
            <a:ext cx="4666937" cy="620683"/>
          </a:xfrm>
          <a:prstGeom prst="rect">
            <a:avLst/>
          </a:prstGeom>
        </p:spPr>
        <p:txBody>
          <a:bodyPr vert="horz" wrap="square" lIns="0" tIns="45720" rIns="0" bIns="0" rtlCol="0" anchor="t">
            <a:spAutoFit/>
          </a:bodyPr>
          <a:lstStyle/>
          <a:p>
            <a:pPr>
              <a:spcAft>
                <a:spcPts val="400"/>
              </a:spcAft>
            </a:pPr>
            <a:r>
              <a:rPr lang="en-US" sz="2200" b="1" dirty="0" smtClean="0">
                <a:solidFill>
                  <a:srgbClr val="285A9B"/>
                </a:solidFill>
                <a:cs typeface="Arial" panose="020B0604020202020204" pitchFamily="34" charset="0"/>
              </a:rPr>
              <a:t>[AREA OF STRENGTH #3]</a:t>
            </a:r>
          </a:p>
          <a:p>
            <a:r>
              <a:rPr lang="en-US" sz="1200" spc="-5" dirty="0" smtClean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[Describe the impact of this program/project in one paragraph.]</a:t>
            </a:r>
            <a:endParaRPr lang="en-US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1" name="object 6"/>
          <p:cNvSpPr/>
          <p:nvPr/>
        </p:nvSpPr>
        <p:spPr>
          <a:xfrm>
            <a:off x="378070" y="4963252"/>
            <a:ext cx="2247899" cy="1362244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7"/>
          <p:cNvSpPr txBox="1"/>
          <p:nvPr/>
        </p:nvSpPr>
        <p:spPr>
          <a:xfrm>
            <a:off x="378070" y="5970718"/>
            <a:ext cx="2247900" cy="174407"/>
          </a:xfrm>
          <a:prstGeom prst="rect">
            <a:avLst/>
          </a:prstGeom>
          <a:solidFill>
            <a:srgbClr val="CE8A13">
              <a:alpha val="53997"/>
            </a:srgbClr>
          </a:solidFill>
        </p:spPr>
        <p:txBody>
          <a:bodyPr vert="horz" wrap="square" lIns="0" tIns="20320" rIns="0" bIns="45720" rtlCol="0">
            <a:spAutoFit/>
          </a:bodyPr>
          <a:lstStyle/>
          <a:p>
            <a:pPr marL="50800">
              <a:lnSpc>
                <a:spcPct val="100000"/>
              </a:lnSpc>
              <a:spcBef>
                <a:spcPts val="160"/>
              </a:spcBef>
            </a:pPr>
            <a:r>
              <a:rPr lang="en-US" sz="700" i="1" spc="-5" dirty="0" smtClean="0">
                <a:solidFill>
                  <a:srgbClr val="FFFFFF"/>
                </a:solidFill>
                <a:latin typeface="Arial"/>
                <a:cs typeface="Arial"/>
              </a:rPr>
              <a:t>[Subtitle]</a:t>
            </a:r>
            <a:endParaRPr sz="700" dirty="0">
              <a:latin typeface="Arial"/>
              <a:cs typeface="Arial"/>
            </a:endParaRPr>
          </a:p>
        </p:txBody>
      </p:sp>
      <p:pic>
        <p:nvPicPr>
          <p:cNvPr id="53" name="Picture 5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2911" y="6812759"/>
            <a:ext cx="1916716" cy="1277693"/>
          </a:xfrm>
          <a:prstGeom prst="rect">
            <a:avLst/>
          </a:prstGeom>
        </p:spPr>
      </p:pic>
      <p:sp>
        <p:nvSpPr>
          <p:cNvPr id="54" name="object 7"/>
          <p:cNvSpPr txBox="1"/>
          <p:nvPr/>
        </p:nvSpPr>
        <p:spPr>
          <a:xfrm>
            <a:off x="253063" y="2476184"/>
            <a:ext cx="1860538" cy="174407"/>
          </a:xfrm>
          <a:prstGeom prst="rect">
            <a:avLst/>
          </a:prstGeom>
          <a:solidFill>
            <a:srgbClr val="CE8A13">
              <a:alpha val="53997"/>
            </a:srgbClr>
          </a:solidFill>
        </p:spPr>
        <p:txBody>
          <a:bodyPr vert="horz" wrap="square" lIns="0" tIns="20320" rIns="0" bIns="45720" rtlCol="0">
            <a:spAutoFit/>
          </a:bodyPr>
          <a:lstStyle/>
          <a:p>
            <a:pPr marL="50800">
              <a:lnSpc>
                <a:spcPct val="100000"/>
              </a:lnSpc>
              <a:spcBef>
                <a:spcPts val="160"/>
              </a:spcBef>
            </a:pPr>
            <a:r>
              <a:rPr lang="en-US" sz="700" i="1" spc="-5" dirty="0" smtClean="0">
                <a:solidFill>
                  <a:srgbClr val="FFFFFF"/>
                </a:solidFill>
                <a:latin typeface="Arial"/>
                <a:cs typeface="Arial"/>
              </a:rPr>
              <a:t>[Subtitle]</a:t>
            </a:r>
            <a:endParaRPr sz="700" dirty="0">
              <a:latin typeface="Arial"/>
              <a:cs typeface="Arial"/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605550" y="8851183"/>
            <a:ext cx="10513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Photo</a:t>
            </a:r>
            <a:endParaRPr lang="en-US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FE01039B7907C4AB1A5A9270F7365E2" ma:contentTypeVersion="10" ma:contentTypeDescription="Create a new document." ma:contentTypeScope="" ma:versionID="1ec01ee3d24e851a34b24f23ee438323">
  <xsd:schema xmlns:xsd="http://www.w3.org/2001/XMLSchema" xmlns:xs="http://www.w3.org/2001/XMLSchema" xmlns:p="http://schemas.microsoft.com/office/2006/metadata/properties" xmlns:ns3="ef7d646e-67cd-4e0f-83a8-eaea4619fa62" targetNamespace="http://schemas.microsoft.com/office/2006/metadata/properties" ma:root="true" ma:fieldsID="8ef2c1ced91f09285a2096e1dd5cce7a" ns3:_="">
    <xsd:import namespace="ef7d646e-67cd-4e0f-83a8-eaea4619fa62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OCR" minOccurs="0"/>
                <xsd:element ref="ns3:MediaServiceLocation" minOccurs="0"/>
                <xsd:element ref="ns3:MediaServiceAutoKeyPoints" minOccurs="0"/>
                <xsd:element ref="ns3:MediaServiceKeyPoints" minOccurs="0"/>
                <xsd:element ref="ns3:MediaServiceGenerationTime" minOccurs="0"/>
                <xsd:element ref="ns3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f7d646e-67cd-4e0f-83a8-eaea4619fa6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MediaServiceAutoTags" ma:index="11" nillable="true" ma:displayName="MediaServiceAutoTags" ma:description="" ma:internalName="MediaServiceAutoTags" ma:readOnly="true">
      <xsd:simpleType>
        <xsd:restriction base="dms:Text"/>
      </xsd:simpleType>
    </xsd:element>
    <xsd:element name="MediaServiceOCR" ma:index="12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3" nillable="true" ma:displayName="MediaServiceLocation" ma:internalName="MediaServiceLocation" ma:readOnly="true">
      <xsd:simpleType>
        <xsd:restriction base="dms:Text"/>
      </xsd:simpleType>
    </xsd:element>
    <xsd:element name="MediaServiceAutoKeyPoints" ma:index="14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5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EEEFD8B2-F1DD-4014-9943-5FFED89F0CF1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EC5EB4DE-160A-4FAD-87BE-0A97FE18F0A7}">
  <ds:schemaRefs>
    <ds:schemaRef ds:uri="http://schemas.microsoft.com/office/2006/documentManagement/types"/>
    <ds:schemaRef ds:uri="http://purl.org/dc/elements/1.1/"/>
    <ds:schemaRef ds:uri="http://schemas.microsoft.com/office/2006/metadata/properties"/>
    <ds:schemaRef ds:uri="http://purl.org/dc/terms/"/>
    <ds:schemaRef ds:uri="ef7d646e-67cd-4e0f-83a8-eaea4619fa62"/>
    <ds:schemaRef ds:uri="http://purl.org/dc/dcmitype/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C1EE8350-D585-46BF-917F-59386701EBE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ef7d646e-67cd-4e0f-83a8-eaea4619fa62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2306</TotalTime>
  <Words>135</Words>
  <Application>Microsoft Office PowerPoint</Application>
  <PresentationFormat>Custom</PresentationFormat>
  <Paragraphs>24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Times New Roman</vt:lpstr>
      <vt:lpstr>Office Theme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UC ANR</dc:title>
  <dc:creator>Anne M Megaro</dc:creator>
  <cp:lastModifiedBy>Anne M Megaro</cp:lastModifiedBy>
  <cp:revision>114</cp:revision>
  <dcterms:created xsi:type="dcterms:W3CDTF">2018-04-30T21:17:40Z</dcterms:created>
  <dcterms:modified xsi:type="dcterms:W3CDTF">2020-10-21T21:54:30Z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2018-04-30T00:00:00Z</vt:filetime>
  </property>
  <property fmtid="{D5CDD505-2E9C-101B-9397-08002B2CF9AE}" pid="3" name="Creator">
    <vt:lpwstr>Adobe InDesign CC 13.1 (Macintosh)</vt:lpwstr>
  </property>
  <property fmtid="{D5CDD505-2E9C-101B-9397-08002B2CF9AE}" pid="4" name="LastSaved">
    <vt:filetime>2018-04-30T00:00:00Z</vt:filetime>
  </property>
  <property fmtid="{D5CDD505-2E9C-101B-9397-08002B2CF9AE}" pid="5" name="ContentTypeId">
    <vt:lpwstr>0x0101009FE01039B7907C4AB1A5A9270F7365E2</vt:lpwstr>
  </property>
</Properties>
</file>