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962EC-D63C-42D3-B06A-56E055D39B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0770" y="1238003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ASSESSMENT OF LIVING IMPROVEMENTS</a:t>
            </a:r>
            <a:br>
              <a:rPr lang="en-US" dirty="0"/>
            </a:br>
            <a:r>
              <a:rPr lang="zh-CN" altLang="en-US" dirty="0"/>
              <a:t>评估房屋建筑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6A7480-AEF0-4019-9E68-D9FC4D2A2D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969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F8EC3-014E-4ACE-B4CC-F19D8FE9A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California R&amp;T Code Section 105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3BAD5-FAD8-4E5B-94CF-9FECD13B8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法律涵盖范围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b="1" dirty="0"/>
              <a:t>(a)</a:t>
            </a:r>
            <a:r>
              <a:rPr lang="en-US" dirty="0"/>
              <a:t> </a:t>
            </a:r>
            <a:r>
              <a:rPr lang="zh-CN" altLang="en-US" dirty="0"/>
              <a:t> 在土地上修建或者贴附的建筑物、构筑物、固定装置和栅栏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/>
              <a:t>(b)</a:t>
            </a:r>
            <a:r>
              <a:rPr lang="en-US" dirty="0"/>
              <a:t> </a:t>
            </a:r>
            <a:r>
              <a:rPr lang="zh-CN" altLang="en-US" dirty="0"/>
              <a:t> 非天然生长的没有免税的一切果树、结坚果的树、观赏用的树和藤本植物，年龄未满八岁的枣椰树（</a:t>
            </a:r>
            <a:r>
              <a:rPr lang="en-US" dirty="0"/>
              <a:t>date palms</a:t>
            </a:r>
            <a:r>
              <a:rPr lang="zh-CN" altLang="en-US" dirty="0"/>
              <a:t>）除外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7496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80E1E-0A83-4FAC-88CF-DD32B1A77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California R&amp;T Code Section 211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5684B-BEC3-4521-B471-1B7F75F3E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(a)(1) </a:t>
            </a:r>
            <a:r>
              <a:rPr lang="zh-CN" altLang="en-US" dirty="0"/>
              <a:t>果树和坚果树的豁免情况：种植在果园后的前四年内可享受豁免；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           </a:t>
            </a:r>
            <a:r>
              <a:rPr lang="zh-CN" altLang="en-US" dirty="0"/>
              <a:t>葡萄藤的豁免情况：种植在葡萄园后的前三年内可享受豁免。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304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84360-3BE0-42BE-BC32-489C44242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106216"/>
            <a:ext cx="8911687" cy="1280890"/>
          </a:xfrm>
        </p:spPr>
        <p:txBody>
          <a:bodyPr/>
          <a:lstStyle/>
          <a:p>
            <a:pPr algn="ctr"/>
            <a:r>
              <a:rPr lang="en-US" dirty="0"/>
              <a:t>Santa Clara </a:t>
            </a:r>
            <a:r>
              <a:rPr lang="zh-CN" altLang="en-US" dirty="0"/>
              <a:t>县农业财产调查问卷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76E23-9832-469A-B04F-F51FFA166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4ED11B7-098E-4FD3-96BE-DA536E09CE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593847"/>
              </p:ext>
            </p:extLst>
          </p:nvPr>
        </p:nvGraphicFramePr>
        <p:xfrm>
          <a:off x="4862947" y="1202071"/>
          <a:ext cx="4298868" cy="554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Acrobat Document" r:id="rId3" imgW="5829287" imgH="7543800" progId="AcroExch.Document.DC">
                  <p:embed/>
                </p:oleObj>
              </mc:Choice>
              <mc:Fallback>
                <p:oleObj name="Acrobat Document" r:id="rId3" imgW="5829287" imgH="754380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62947" y="1202071"/>
                        <a:ext cx="4298868" cy="5549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348508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169</TotalTime>
  <Words>189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Wingdings 3</vt:lpstr>
      <vt:lpstr>Wisp</vt:lpstr>
      <vt:lpstr>Acrobat Document</vt:lpstr>
      <vt:lpstr>ASSESSMENT OF LIVING IMPROVEMENTS 评估房屋建筑</vt:lpstr>
      <vt:lpstr>California R&amp;T Code Section 105</vt:lpstr>
      <vt:lpstr>California R&amp;T Code Section 211</vt:lpstr>
      <vt:lpstr>Santa Clara 县农业财产调查问卷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OF LIVING IMPROVEMENTS</dc:title>
  <dc:creator>Leslie, Matt</dc:creator>
  <cp:lastModifiedBy>Qi Zhou</cp:lastModifiedBy>
  <cp:revision>10</cp:revision>
  <dcterms:created xsi:type="dcterms:W3CDTF">2019-12-04T16:42:23Z</dcterms:created>
  <dcterms:modified xsi:type="dcterms:W3CDTF">2019-12-04T23:40:54Z</dcterms:modified>
</cp:coreProperties>
</file>