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85" r:id="rId3"/>
    <p:sldId id="288" r:id="rId4"/>
    <p:sldId id="260" r:id="rId5"/>
    <p:sldId id="310" r:id="rId6"/>
    <p:sldId id="286" r:id="rId7"/>
    <p:sldId id="326" r:id="rId8"/>
    <p:sldId id="289" r:id="rId9"/>
    <p:sldId id="318" r:id="rId10"/>
    <p:sldId id="299" r:id="rId11"/>
    <p:sldId id="328" r:id="rId12"/>
    <p:sldId id="316" r:id="rId13"/>
    <p:sldId id="267" r:id="rId14"/>
    <p:sldId id="293" r:id="rId15"/>
    <p:sldId id="330" r:id="rId16"/>
    <p:sldId id="258" r:id="rId17"/>
    <p:sldId id="266" r:id="rId18"/>
    <p:sldId id="331" r:id="rId19"/>
    <p:sldId id="269" r:id="rId20"/>
    <p:sldId id="320" r:id="rId21"/>
    <p:sldId id="333" r:id="rId22"/>
    <p:sldId id="315" r:id="rId23"/>
    <p:sldId id="317" r:id="rId24"/>
    <p:sldId id="329" r:id="rId25"/>
    <p:sldId id="297" r:id="rId26"/>
    <p:sldId id="332" r:id="rId27"/>
    <p:sldId id="309" r:id="rId28"/>
    <p:sldId id="327" r:id="rId29"/>
    <p:sldId id="295" r:id="rId30"/>
    <p:sldId id="304" r:id="rId31"/>
    <p:sldId id="321" r:id="rId32"/>
    <p:sldId id="322" r:id="rId33"/>
    <p:sldId id="323" r:id="rId34"/>
    <p:sldId id="325" r:id="rId35"/>
    <p:sldId id="324" r:id="rId36"/>
    <p:sldId id="279" r:id="rId37"/>
    <p:sldId id="308" r:id="rId38"/>
    <p:sldId id="281" r:id="rId3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FFFF"/>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4" autoAdjust="0"/>
    <p:restoredTop sz="82256" autoAdjust="0"/>
  </p:normalViewPr>
  <p:slideViewPr>
    <p:cSldViewPr snapToGrid="0">
      <p:cViewPr varScale="1">
        <p:scale>
          <a:sx n="90" d="100"/>
          <a:sy n="90" d="100"/>
        </p:scale>
        <p:origin x="786" y="90"/>
      </p:cViewPr>
      <p:guideLst/>
    </p:cSldViewPr>
  </p:slideViewPr>
  <p:outlineViewPr>
    <p:cViewPr>
      <p:scale>
        <a:sx n="33" d="100"/>
        <a:sy n="33" d="100"/>
      </p:scale>
      <p:origin x="0" y="-35268"/>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CDDF49-440C-4B7A-9785-37442AC79909}"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US"/>
        </a:p>
      </dgm:t>
    </dgm:pt>
    <dgm:pt modelId="{A4E03093-D119-42C4-8F71-FAFE5F76FBBB}">
      <dgm:prSet/>
      <dgm:spPr/>
      <dgm:t>
        <a:bodyPr/>
        <a:lstStyle/>
        <a:p>
          <a:pPr>
            <a:lnSpc>
              <a:spcPct val="100000"/>
            </a:lnSpc>
          </a:pPr>
          <a:r>
            <a:rPr lang="en-US"/>
            <a:t>Record your Attendance for this event under </a:t>
          </a:r>
          <a:r>
            <a:rPr lang="en-US" b="1"/>
            <a:t>Category 3: 4-H Events Attended</a:t>
          </a:r>
          <a:r>
            <a:rPr lang="en-US"/>
            <a:t>.  </a:t>
          </a:r>
          <a:endParaRPr lang="en-US" dirty="0"/>
        </a:p>
      </dgm:t>
    </dgm:pt>
    <dgm:pt modelId="{C67FC301-58CD-4139-B43A-FF4542C7C0F6}" type="parTrans" cxnId="{239B4F52-2716-477B-904D-EE4781A88E8C}">
      <dgm:prSet/>
      <dgm:spPr/>
      <dgm:t>
        <a:bodyPr/>
        <a:lstStyle/>
        <a:p>
          <a:endParaRPr lang="en-US"/>
        </a:p>
      </dgm:t>
    </dgm:pt>
    <dgm:pt modelId="{D0B797F0-2D91-432C-B8B0-C05E5628C52B}" type="sibTrans" cxnId="{239B4F52-2716-477B-904D-EE4781A88E8C}">
      <dgm:prSet/>
      <dgm:spPr/>
      <dgm:t>
        <a:bodyPr/>
        <a:lstStyle/>
        <a:p>
          <a:endParaRPr lang="en-US"/>
        </a:p>
      </dgm:t>
    </dgm:pt>
    <dgm:pt modelId="{D710645F-7705-4B3A-AC9A-CB019E68C7ED}">
      <dgm:prSet/>
      <dgm:spPr/>
      <dgm:t>
        <a:bodyPr/>
        <a:lstStyle/>
        <a:p>
          <a:pPr>
            <a:lnSpc>
              <a:spcPct val="100000"/>
            </a:lnSpc>
          </a:pPr>
          <a:r>
            <a:rPr lang="en-US"/>
            <a:t>This is a County </a:t>
          </a:r>
          <a:r>
            <a:rPr lang="en-US" b="1"/>
            <a:t>Level </a:t>
          </a:r>
          <a:r>
            <a:rPr lang="en-US"/>
            <a:t>event (“</a:t>
          </a:r>
          <a:r>
            <a:rPr lang="en-US" b="1"/>
            <a:t>C</a:t>
          </a:r>
          <a:r>
            <a:rPr lang="en-US"/>
            <a:t>”)</a:t>
          </a:r>
        </a:p>
      </dgm:t>
    </dgm:pt>
    <dgm:pt modelId="{B4E743A0-8CAD-46AF-A93C-09B1593C9527}" type="parTrans" cxnId="{8089B69F-9CC9-47BE-8F2E-7E44CCFE865E}">
      <dgm:prSet/>
      <dgm:spPr/>
      <dgm:t>
        <a:bodyPr/>
        <a:lstStyle/>
        <a:p>
          <a:endParaRPr lang="en-US"/>
        </a:p>
      </dgm:t>
    </dgm:pt>
    <dgm:pt modelId="{651D1D1F-9C2D-4265-8C7F-F979F9D9846B}" type="sibTrans" cxnId="{8089B69F-9CC9-47BE-8F2E-7E44CCFE865E}">
      <dgm:prSet/>
      <dgm:spPr/>
      <dgm:t>
        <a:bodyPr/>
        <a:lstStyle/>
        <a:p>
          <a:endParaRPr lang="en-US"/>
        </a:p>
      </dgm:t>
    </dgm:pt>
    <dgm:pt modelId="{4C35AD28-A1DA-4B27-925D-D7C37F9BFD0B}">
      <dgm:prSet/>
      <dgm:spPr/>
      <dgm:t>
        <a:bodyPr/>
        <a:lstStyle/>
        <a:p>
          <a:pPr>
            <a:lnSpc>
              <a:spcPct val="100000"/>
            </a:lnSpc>
          </a:pPr>
          <a:r>
            <a:rPr lang="en-US"/>
            <a:t>F</a:t>
          </a:r>
          <a:r>
            <a:rPr lang="en-US" b="1"/>
            <a:t>ill out and return the exit survey</a:t>
          </a:r>
          <a:r>
            <a:rPr lang="en-US"/>
            <a:t>.</a:t>
          </a:r>
        </a:p>
      </dgm:t>
    </dgm:pt>
    <dgm:pt modelId="{4C9CDA6F-7180-4BA8-9563-4F863E79A7C5}" type="parTrans" cxnId="{58DE28EF-5792-47A5-817B-4B4FE3A3A340}">
      <dgm:prSet/>
      <dgm:spPr/>
      <dgm:t>
        <a:bodyPr/>
        <a:lstStyle/>
        <a:p>
          <a:endParaRPr lang="en-US"/>
        </a:p>
      </dgm:t>
    </dgm:pt>
    <dgm:pt modelId="{F428FCC6-9F40-49AC-8468-04F17F4CAD77}" type="sibTrans" cxnId="{58DE28EF-5792-47A5-817B-4B4FE3A3A340}">
      <dgm:prSet/>
      <dgm:spPr/>
      <dgm:t>
        <a:bodyPr/>
        <a:lstStyle/>
        <a:p>
          <a:endParaRPr lang="en-US"/>
        </a:p>
      </dgm:t>
    </dgm:pt>
    <dgm:pt modelId="{14BAFED4-6940-432C-9E32-E8333BAF9B9B}">
      <dgm:prSet/>
      <dgm:spPr/>
      <dgm:t>
        <a:bodyPr/>
        <a:lstStyle/>
        <a:p>
          <a:pPr>
            <a:lnSpc>
              <a:spcPct val="100000"/>
            </a:lnSpc>
          </a:pPr>
          <a:r>
            <a:rPr lang="en-US"/>
            <a:t>Questions? Put them in the chat box, or in the survey.  </a:t>
          </a:r>
        </a:p>
      </dgm:t>
    </dgm:pt>
    <dgm:pt modelId="{F7DA17F2-30CC-4841-B74B-A6E5BB5F09C3}" type="parTrans" cxnId="{E6623382-52CF-45C6-896B-661F3F6C2A00}">
      <dgm:prSet/>
      <dgm:spPr/>
      <dgm:t>
        <a:bodyPr/>
        <a:lstStyle/>
        <a:p>
          <a:endParaRPr lang="en-US"/>
        </a:p>
      </dgm:t>
    </dgm:pt>
    <dgm:pt modelId="{332B1908-9811-4F6A-A2D9-A6A221024352}" type="sibTrans" cxnId="{E6623382-52CF-45C6-896B-661F3F6C2A00}">
      <dgm:prSet/>
      <dgm:spPr/>
      <dgm:t>
        <a:bodyPr/>
        <a:lstStyle/>
        <a:p>
          <a:endParaRPr lang="en-US"/>
        </a:p>
      </dgm:t>
    </dgm:pt>
    <dgm:pt modelId="{B245CDBB-73F0-4B10-871A-DDFA441B2582}">
      <dgm:prSet/>
      <dgm:spPr/>
      <dgm:t>
        <a:bodyPr/>
        <a:lstStyle/>
        <a:p>
          <a:pPr>
            <a:lnSpc>
              <a:spcPct val="100000"/>
            </a:lnSpc>
          </a:pPr>
          <a:r>
            <a:rPr lang="en-US"/>
            <a:t>If you need some one-on-one help beyond what we provided today, speak to your club record book helper, County Rep., or contact me directly!</a:t>
          </a:r>
        </a:p>
      </dgm:t>
    </dgm:pt>
    <dgm:pt modelId="{A3AEC67B-5E89-4172-BB67-A523A58C711C}" type="parTrans" cxnId="{C32E0245-7368-4204-BE7B-8BA9DA40C383}">
      <dgm:prSet/>
      <dgm:spPr/>
      <dgm:t>
        <a:bodyPr/>
        <a:lstStyle/>
        <a:p>
          <a:endParaRPr lang="en-US"/>
        </a:p>
      </dgm:t>
    </dgm:pt>
    <dgm:pt modelId="{02EC8C88-9903-4812-8F70-6C70FA72A513}" type="sibTrans" cxnId="{C32E0245-7368-4204-BE7B-8BA9DA40C383}">
      <dgm:prSet/>
      <dgm:spPr/>
      <dgm:t>
        <a:bodyPr/>
        <a:lstStyle/>
        <a:p>
          <a:endParaRPr lang="en-US"/>
        </a:p>
      </dgm:t>
    </dgm:pt>
    <dgm:pt modelId="{A49E3BEF-192C-4FC8-B360-1BC539610518}" type="pres">
      <dgm:prSet presAssocID="{C4CDDF49-440C-4B7A-9785-37442AC79909}" presName="diagram" presStyleCnt="0">
        <dgm:presLayoutVars>
          <dgm:dir/>
          <dgm:resizeHandles val="exact"/>
        </dgm:presLayoutVars>
      </dgm:prSet>
      <dgm:spPr/>
    </dgm:pt>
    <dgm:pt modelId="{06385C30-53BF-4D80-871A-929B8A0BF70F}" type="pres">
      <dgm:prSet presAssocID="{A4E03093-D119-42C4-8F71-FAFE5F76FBBB}" presName="node" presStyleLbl="node1" presStyleIdx="0" presStyleCnt="5">
        <dgm:presLayoutVars>
          <dgm:bulletEnabled val="1"/>
        </dgm:presLayoutVars>
      </dgm:prSet>
      <dgm:spPr/>
    </dgm:pt>
    <dgm:pt modelId="{E259FBC5-CC95-4CC8-A23B-D4CE76C96DEE}" type="pres">
      <dgm:prSet presAssocID="{D0B797F0-2D91-432C-B8B0-C05E5628C52B}" presName="sibTrans" presStyleCnt="0"/>
      <dgm:spPr/>
    </dgm:pt>
    <dgm:pt modelId="{70EA4268-E86E-49A1-B125-7398BB03676B}" type="pres">
      <dgm:prSet presAssocID="{D710645F-7705-4B3A-AC9A-CB019E68C7ED}" presName="node" presStyleLbl="node1" presStyleIdx="1" presStyleCnt="5">
        <dgm:presLayoutVars>
          <dgm:bulletEnabled val="1"/>
        </dgm:presLayoutVars>
      </dgm:prSet>
      <dgm:spPr/>
    </dgm:pt>
    <dgm:pt modelId="{B1569C43-2420-4737-B54B-3BBAD5A85D1B}" type="pres">
      <dgm:prSet presAssocID="{651D1D1F-9C2D-4265-8C7F-F979F9D9846B}" presName="sibTrans" presStyleCnt="0"/>
      <dgm:spPr/>
    </dgm:pt>
    <dgm:pt modelId="{038684DD-15C8-490B-8BD9-C9559B5B06DE}" type="pres">
      <dgm:prSet presAssocID="{4C35AD28-A1DA-4B27-925D-D7C37F9BFD0B}" presName="node" presStyleLbl="node1" presStyleIdx="2" presStyleCnt="5">
        <dgm:presLayoutVars>
          <dgm:bulletEnabled val="1"/>
        </dgm:presLayoutVars>
      </dgm:prSet>
      <dgm:spPr/>
    </dgm:pt>
    <dgm:pt modelId="{263907D5-E910-4751-A447-AAC6E5C4A1A5}" type="pres">
      <dgm:prSet presAssocID="{F428FCC6-9F40-49AC-8468-04F17F4CAD77}" presName="sibTrans" presStyleCnt="0"/>
      <dgm:spPr/>
    </dgm:pt>
    <dgm:pt modelId="{262209F0-5C3A-47B1-9279-387CCD0C65D7}" type="pres">
      <dgm:prSet presAssocID="{14BAFED4-6940-432C-9E32-E8333BAF9B9B}" presName="node" presStyleLbl="node1" presStyleIdx="3" presStyleCnt="5">
        <dgm:presLayoutVars>
          <dgm:bulletEnabled val="1"/>
        </dgm:presLayoutVars>
      </dgm:prSet>
      <dgm:spPr/>
    </dgm:pt>
    <dgm:pt modelId="{D877B759-711F-45CC-8BBD-05DE798B7FD6}" type="pres">
      <dgm:prSet presAssocID="{332B1908-9811-4F6A-A2D9-A6A221024352}" presName="sibTrans" presStyleCnt="0"/>
      <dgm:spPr/>
    </dgm:pt>
    <dgm:pt modelId="{D7AFD2E2-229A-425D-A481-45369377D760}" type="pres">
      <dgm:prSet presAssocID="{B245CDBB-73F0-4B10-871A-DDFA441B2582}" presName="node" presStyleLbl="node1" presStyleIdx="4" presStyleCnt="5">
        <dgm:presLayoutVars>
          <dgm:bulletEnabled val="1"/>
        </dgm:presLayoutVars>
      </dgm:prSet>
      <dgm:spPr/>
    </dgm:pt>
  </dgm:ptLst>
  <dgm:cxnLst>
    <dgm:cxn modelId="{1455060E-99C0-4BE0-9D25-587854B18B0D}" type="presOf" srcId="{D710645F-7705-4B3A-AC9A-CB019E68C7ED}" destId="{70EA4268-E86E-49A1-B125-7398BB03676B}" srcOrd="0" destOrd="0" presId="urn:microsoft.com/office/officeart/2005/8/layout/default"/>
    <dgm:cxn modelId="{C32E0245-7368-4204-BE7B-8BA9DA40C383}" srcId="{C4CDDF49-440C-4B7A-9785-37442AC79909}" destId="{B245CDBB-73F0-4B10-871A-DDFA441B2582}" srcOrd="4" destOrd="0" parTransId="{A3AEC67B-5E89-4172-BB67-A523A58C711C}" sibTransId="{02EC8C88-9903-4812-8F70-6C70FA72A513}"/>
    <dgm:cxn modelId="{239B4F52-2716-477B-904D-EE4781A88E8C}" srcId="{C4CDDF49-440C-4B7A-9785-37442AC79909}" destId="{A4E03093-D119-42C4-8F71-FAFE5F76FBBB}" srcOrd="0" destOrd="0" parTransId="{C67FC301-58CD-4139-B43A-FF4542C7C0F6}" sibTransId="{D0B797F0-2D91-432C-B8B0-C05E5628C52B}"/>
    <dgm:cxn modelId="{50ACA659-884C-451E-B55C-82638AF1556E}" type="presOf" srcId="{14BAFED4-6940-432C-9E32-E8333BAF9B9B}" destId="{262209F0-5C3A-47B1-9279-387CCD0C65D7}" srcOrd="0" destOrd="0" presId="urn:microsoft.com/office/officeart/2005/8/layout/default"/>
    <dgm:cxn modelId="{E6623382-52CF-45C6-896B-661F3F6C2A00}" srcId="{C4CDDF49-440C-4B7A-9785-37442AC79909}" destId="{14BAFED4-6940-432C-9E32-E8333BAF9B9B}" srcOrd="3" destOrd="0" parTransId="{F7DA17F2-30CC-4841-B74B-A6E5BB5F09C3}" sibTransId="{332B1908-9811-4F6A-A2D9-A6A221024352}"/>
    <dgm:cxn modelId="{D1403882-0629-483C-B578-8C78B8FA65B1}" type="presOf" srcId="{4C35AD28-A1DA-4B27-925D-D7C37F9BFD0B}" destId="{038684DD-15C8-490B-8BD9-C9559B5B06DE}" srcOrd="0" destOrd="0" presId="urn:microsoft.com/office/officeart/2005/8/layout/default"/>
    <dgm:cxn modelId="{8089B69F-9CC9-47BE-8F2E-7E44CCFE865E}" srcId="{C4CDDF49-440C-4B7A-9785-37442AC79909}" destId="{D710645F-7705-4B3A-AC9A-CB019E68C7ED}" srcOrd="1" destOrd="0" parTransId="{B4E743A0-8CAD-46AF-A93C-09B1593C9527}" sibTransId="{651D1D1F-9C2D-4265-8C7F-F979F9D9846B}"/>
    <dgm:cxn modelId="{760191D4-F432-4049-B79A-E97548385D33}" type="presOf" srcId="{C4CDDF49-440C-4B7A-9785-37442AC79909}" destId="{A49E3BEF-192C-4FC8-B360-1BC539610518}" srcOrd="0" destOrd="0" presId="urn:microsoft.com/office/officeart/2005/8/layout/default"/>
    <dgm:cxn modelId="{1CA6EFEA-9342-47D5-8941-6BCF4978C3E1}" type="presOf" srcId="{A4E03093-D119-42C4-8F71-FAFE5F76FBBB}" destId="{06385C30-53BF-4D80-871A-929B8A0BF70F}" srcOrd="0" destOrd="0" presId="urn:microsoft.com/office/officeart/2005/8/layout/default"/>
    <dgm:cxn modelId="{58DE28EF-5792-47A5-817B-4B4FE3A3A340}" srcId="{C4CDDF49-440C-4B7A-9785-37442AC79909}" destId="{4C35AD28-A1DA-4B27-925D-D7C37F9BFD0B}" srcOrd="2" destOrd="0" parTransId="{4C9CDA6F-7180-4BA8-9563-4F863E79A7C5}" sibTransId="{F428FCC6-9F40-49AC-8468-04F17F4CAD77}"/>
    <dgm:cxn modelId="{3263B7F0-337B-46D3-96AF-D1BA3FAFC0F6}" type="presOf" srcId="{B245CDBB-73F0-4B10-871A-DDFA441B2582}" destId="{D7AFD2E2-229A-425D-A481-45369377D760}" srcOrd="0" destOrd="0" presId="urn:microsoft.com/office/officeart/2005/8/layout/default"/>
    <dgm:cxn modelId="{5596192F-DDE7-4C58-A280-5C4DC73AC60A}" type="presParOf" srcId="{A49E3BEF-192C-4FC8-B360-1BC539610518}" destId="{06385C30-53BF-4D80-871A-929B8A0BF70F}" srcOrd="0" destOrd="0" presId="urn:microsoft.com/office/officeart/2005/8/layout/default"/>
    <dgm:cxn modelId="{00E69DF8-BA33-40AB-8141-57FEFED033AC}" type="presParOf" srcId="{A49E3BEF-192C-4FC8-B360-1BC539610518}" destId="{E259FBC5-CC95-4CC8-A23B-D4CE76C96DEE}" srcOrd="1" destOrd="0" presId="urn:microsoft.com/office/officeart/2005/8/layout/default"/>
    <dgm:cxn modelId="{5F6E1881-8A60-4A30-B92B-B1338F35EA6C}" type="presParOf" srcId="{A49E3BEF-192C-4FC8-B360-1BC539610518}" destId="{70EA4268-E86E-49A1-B125-7398BB03676B}" srcOrd="2" destOrd="0" presId="urn:microsoft.com/office/officeart/2005/8/layout/default"/>
    <dgm:cxn modelId="{20B15D68-1E83-4785-B504-8035FE22D90C}" type="presParOf" srcId="{A49E3BEF-192C-4FC8-B360-1BC539610518}" destId="{B1569C43-2420-4737-B54B-3BBAD5A85D1B}" srcOrd="3" destOrd="0" presId="urn:microsoft.com/office/officeart/2005/8/layout/default"/>
    <dgm:cxn modelId="{193CC7B6-81BC-4627-9478-19B68E549149}" type="presParOf" srcId="{A49E3BEF-192C-4FC8-B360-1BC539610518}" destId="{038684DD-15C8-490B-8BD9-C9559B5B06DE}" srcOrd="4" destOrd="0" presId="urn:microsoft.com/office/officeart/2005/8/layout/default"/>
    <dgm:cxn modelId="{C1D0F008-8034-43EF-A61F-8E5635456685}" type="presParOf" srcId="{A49E3BEF-192C-4FC8-B360-1BC539610518}" destId="{263907D5-E910-4751-A447-AAC6E5C4A1A5}" srcOrd="5" destOrd="0" presId="urn:microsoft.com/office/officeart/2005/8/layout/default"/>
    <dgm:cxn modelId="{846EE7B5-79EF-4FEF-AD90-BD6068886557}" type="presParOf" srcId="{A49E3BEF-192C-4FC8-B360-1BC539610518}" destId="{262209F0-5C3A-47B1-9279-387CCD0C65D7}" srcOrd="6" destOrd="0" presId="urn:microsoft.com/office/officeart/2005/8/layout/default"/>
    <dgm:cxn modelId="{75A26361-4F13-495B-8D50-C77D7054995F}" type="presParOf" srcId="{A49E3BEF-192C-4FC8-B360-1BC539610518}" destId="{D877B759-711F-45CC-8BBD-05DE798B7FD6}" srcOrd="7" destOrd="0" presId="urn:microsoft.com/office/officeart/2005/8/layout/default"/>
    <dgm:cxn modelId="{A5E15520-5A05-4F78-8F23-142FA5AC167F}" type="presParOf" srcId="{A49E3BEF-192C-4FC8-B360-1BC539610518}" destId="{D7AFD2E2-229A-425D-A481-45369377D760}"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85C30-53BF-4D80-871A-929B8A0BF70F}">
      <dsp:nvSpPr>
        <dsp:cNvPr id="0" name=""/>
        <dsp:cNvSpPr/>
      </dsp:nvSpPr>
      <dsp:spPr>
        <a:xfrm>
          <a:off x="0" y="39687"/>
          <a:ext cx="3286125" cy="197167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kern="1200"/>
            <a:t>Record your Attendance for this event under </a:t>
          </a:r>
          <a:r>
            <a:rPr lang="en-US" sz="1900" b="1" kern="1200"/>
            <a:t>Category 3: 4-H Events Attended</a:t>
          </a:r>
          <a:r>
            <a:rPr lang="en-US" sz="1900" kern="1200"/>
            <a:t>.  </a:t>
          </a:r>
          <a:endParaRPr lang="en-US" sz="1900" kern="1200" dirty="0"/>
        </a:p>
      </dsp:txBody>
      <dsp:txXfrm>
        <a:off x="0" y="39687"/>
        <a:ext cx="3286125" cy="1971675"/>
      </dsp:txXfrm>
    </dsp:sp>
    <dsp:sp modelId="{70EA4268-E86E-49A1-B125-7398BB03676B}">
      <dsp:nvSpPr>
        <dsp:cNvPr id="0" name=""/>
        <dsp:cNvSpPr/>
      </dsp:nvSpPr>
      <dsp:spPr>
        <a:xfrm>
          <a:off x="3614737" y="39687"/>
          <a:ext cx="3286125" cy="1971675"/>
        </a:xfrm>
        <a:prstGeom prst="rect">
          <a:avLst/>
        </a:prstGeom>
        <a:solidFill>
          <a:schemeClr val="accent5">
            <a:hueOff val="-1689636"/>
            <a:satOff val="-4355"/>
            <a:lumOff val="-294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kern="1200"/>
            <a:t>This is a County </a:t>
          </a:r>
          <a:r>
            <a:rPr lang="en-US" sz="1900" b="1" kern="1200"/>
            <a:t>Level </a:t>
          </a:r>
          <a:r>
            <a:rPr lang="en-US" sz="1900" kern="1200"/>
            <a:t>event (“</a:t>
          </a:r>
          <a:r>
            <a:rPr lang="en-US" sz="1900" b="1" kern="1200"/>
            <a:t>C</a:t>
          </a:r>
          <a:r>
            <a:rPr lang="en-US" sz="1900" kern="1200"/>
            <a:t>”)</a:t>
          </a:r>
        </a:p>
      </dsp:txBody>
      <dsp:txXfrm>
        <a:off x="3614737" y="39687"/>
        <a:ext cx="3286125" cy="1971675"/>
      </dsp:txXfrm>
    </dsp:sp>
    <dsp:sp modelId="{038684DD-15C8-490B-8BD9-C9559B5B06DE}">
      <dsp:nvSpPr>
        <dsp:cNvPr id="0" name=""/>
        <dsp:cNvSpPr/>
      </dsp:nvSpPr>
      <dsp:spPr>
        <a:xfrm>
          <a:off x="7229475" y="39687"/>
          <a:ext cx="3286125" cy="1971675"/>
        </a:xfrm>
        <a:prstGeom prst="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kern="1200"/>
            <a:t>F</a:t>
          </a:r>
          <a:r>
            <a:rPr lang="en-US" sz="1900" b="1" kern="1200"/>
            <a:t>ill out and return the exit survey</a:t>
          </a:r>
          <a:r>
            <a:rPr lang="en-US" sz="1900" kern="1200"/>
            <a:t>.</a:t>
          </a:r>
        </a:p>
      </dsp:txBody>
      <dsp:txXfrm>
        <a:off x="7229475" y="39687"/>
        <a:ext cx="3286125" cy="1971675"/>
      </dsp:txXfrm>
    </dsp:sp>
    <dsp:sp modelId="{262209F0-5C3A-47B1-9279-387CCD0C65D7}">
      <dsp:nvSpPr>
        <dsp:cNvPr id="0" name=""/>
        <dsp:cNvSpPr/>
      </dsp:nvSpPr>
      <dsp:spPr>
        <a:xfrm>
          <a:off x="1807368" y="2339975"/>
          <a:ext cx="3286125" cy="1971675"/>
        </a:xfrm>
        <a:prstGeom prst="rect">
          <a:avLst/>
        </a:prstGeom>
        <a:solidFill>
          <a:schemeClr val="accent5">
            <a:hueOff val="-5068907"/>
            <a:satOff val="-13064"/>
            <a:lumOff val="-882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kern="1200"/>
            <a:t>Questions? Put them in the chat box, or in the survey.  </a:t>
          </a:r>
        </a:p>
      </dsp:txBody>
      <dsp:txXfrm>
        <a:off x="1807368" y="2339975"/>
        <a:ext cx="3286125" cy="1971675"/>
      </dsp:txXfrm>
    </dsp:sp>
    <dsp:sp modelId="{D7AFD2E2-229A-425D-A481-45369377D760}">
      <dsp:nvSpPr>
        <dsp:cNvPr id="0" name=""/>
        <dsp:cNvSpPr/>
      </dsp:nvSpPr>
      <dsp:spPr>
        <a:xfrm>
          <a:off x="5422106" y="2339975"/>
          <a:ext cx="3286125" cy="1971675"/>
        </a:xfrm>
        <a:prstGeom prst="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kern="1200"/>
            <a:t>If you need some one-on-one help beyond what we provided today, speak to your club record book helper, County Rep., or contact me directly!</a:t>
          </a:r>
        </a:p>
      </dsp:txBody>
      <dsp:txXfrm>
        <a:off x="5422106"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47" tIns="48324" rIns="96647" bIns="48324" rtlCol="0"/>
          <a:lstStyle>
            <a:lvl1pPr algn="r">
              <a:defRPr sz="1300"/>
            </a:lvl1pPr>
          </a:lstStyle>
          <a:p>
            <a:fld id="{451CD3BE-3E5E-4CCE-BCAD-DD8E9ECEFEF6}" type="datetimeFigureOut">
              <a:rPr lang="en-US" smtClean="0"/>
              <a:t>6/16/2021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47" tIns="48324" rIns="96647" bIns="48324" rtlCol="0" anchor="b"/>
          <a:lstStyle>
            <a:lvl1pPr algn="r">
              <a:defRPr sz="1300"/>
            </a:lvl1pPr>
          </a:lstStyle>
          <a:p>
            <a:fld id="{92349A91-E078-4CCE-9290-063D4CBF7E94}" type="slidenum">
              <a:rPr lang="en-US" smtClean="0"/>
              <a:t>‹#›</a:t>
            </a:fld>
            <a:endParaRPr lang="en-US"/>
          </a:p>
        </p:txBody>
      </p:sp>
    </p:spTree>
    <p:extLst>
      <p:ext uri="{BB962C8B-B14F-4D97-AF65-F5344CB8AC3E}">
        <p14:creationId xmlns:p14="http://schemas.microsoft.com/office/powerpoint/2010/main" val="4284454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a:t>
            </a:r>
            <a:r>
              <a:rPr lang="en-US" baseline="0" dirty="0"/>
              <a:t> Welcomes everyone, hosted by Lockwood 4-H, introduce our committee members, MC, Attendance, Chat Monitor (will monitor the chat box for any questions – list your name and club, then your question), and Speaker.   </a:t>
            </a:r>
            <a:endParaRPr lang="en-US" dirty="0"/>
          </a:p>
        </p:txBody>
      </p:sp>
      <p:sp>
        <p:nvSpPr>
          <p:cNvPr id="4" name="Slide Number Placeholder 3"/>
          <p:cNvSpPr>
            <a:spLocks noGrp="1"/>
          </p:cNvSpPr>
          <p:nvPr>
            <p:ph type="sldNum" sz="quarter" idx="5"/>
          </p:nvPr>
        </p:nvSpPr>
        <p:spPr/>
        <p:txBody>
          <a:bodyPr/>
          <a:lstStyle/>
          <a:p>
            <a:fld id="{92349A91-E078-4CCE-9290-063D4CBF7E94}" type="slidenum">
              <a:rPr lang="en-US" smtClean="0"/>
              <a:t>1</a:t>
            </a:fld>
            <a:endParaRPr lang="en-US"/>
          </a:p>
        </p:txBody>
      </p:sp>
    </p:spTree>
    <p:extLst>
      <p:ext uri="{BB962C8B-B14F-4D97-AF65-F5344CB8AC3E}">
        <p14:creationId xmlns:p14="http://schemas.microsoft.com/office/powerpoint/2010/main" val="118843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ct val="125000"/>
            </a:pPr>
            <a:r>
              <a:rPr lang="en-US" sz="1300" dirty="0">
                <a:ea typeface="Calibri" panose="020F0502020204030204" pitchFamily="34" charset="0"/>
                <a:cs typeface="Times New Roman" panose="02020603050405020304" pitchFamily="18" charset="0"/>
              </a:rPr>
              <a:t>Part one of your story … introduce yourself!</a:t>
            </a:r>
          </a:p>
        </p:txBody>
      </p:sp>
      <p:sp>
        <p:nvSpPr>
          <p:cNvPr id="4" name="Slide Number Placeholder 3"/>
          <p:cNvSpPr>
            <a:spLocks noGrp="1"/>
          </p:cNvSpPr>
          <p:nvPr>
            <p:ph type="sldNum" sz="quarter" idx="5"/>
          </p:nvPr>
        </p:nvSpPr>
        <p:spPr/>
        <p:txBody>
          <a:bodyPr/>
          <a:lstStyle/>
          <a:p>
            <a:fld id="{92349A91-E078-4CCE-9290-063D4CBF7E94}" type="slidenum">
              <a:rPr lang="en-US" smtClean="0"/>
              <a:t>10</a:t>
            </a:fld>
            <a:endParaRPr lang="en-US"/>
          </a:p>
        </p:txBody>
      </p:sp>
    </p:spTree>
    <p:extLst>
      <p:ext uri="{BB962C8B-B14F-4D97-AF65-F5344CB8AC3E}">
        <p14:creationId xmlns:p14="http://schemas.microsoft.com/office/powerpoint/2010/main" val="3090999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will read his section, and encourage others to share the most important skill they have learned this year, and how it ties into one of their 4-H projects?</a:t>
            </a:r>
          </a:p>
        </p:txBody>
      </p:sp>
      <p:sp>
        <p:nvSpPr>
          <p:cNvPr id="4" name="Slide Number Placeholder 3"/>
          <p:cNvSpPr>
            <a:spLocks noGrp="1"/>
          </p:cNvSpPr>
          <p:nvPr>
            <p:ph type="sldNum" sz="quarter" idx="5"/>
          </p:nvPr>
        </p:nvSpPr>
        <p:spPr/>
        <p:txBody>
          <a:bodyPr/>
          <a:lstStyle/>
          <a:p>
            <a:fld id="{92349A91-E078-4CCE-9290-063D4CBF7E94}" type="slidenum">
              <a:rPr lang="en-US" smtClean="0"/>
              <a:t>11</a:t>
            </a:fld>
            <a:endParaRPr lang="en-US"/>
          </a:p>
        </p:txBody>
      </p:sp>
    </p:spTree>
    <p:extLst>
      <p:ext uri="{BB962C8B-B14F-4D97-AF65-F5344CB8AC3E}">
        <p14:creationId xmlns:p14="http://schemas.microsoft.com/office/powerpoint/2010/main" val="2577145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69">
              <a:defRPr/>
            </a:pPr>
            <a:r>
              <a:rPr lang="en-US" dirty="0"/>
              <a:t>“A few years ago, I remember hearing some kids whispering behind me.  What they said made me grin from ear to ear!  We were waiting for the awards at Presentation Night, and they were looking at my hat pins.  “Wow … look at all those pins!”  I admit, I was just a little embarrassed.  To myself, I’m just me, but in 4-H, I’m a role model!  That’s cool, because I was inspired the same way. I hope they want to be just like me.”</a:t>
            </a:r>
          </a:p>
        </p:txBody>
      </p:sp>
      <p:sp>
        <p:nvSpPr>
          <p:cNvPr id="4" name="Slide Number Placeholder 3"/>
          <p:cNvSpPr>
            <a:spLocks noGrp="1"/>
          </p:cNvSpPr>
          <p:nvPr>
            <p:ph type="sldNum" sz="quarter" idx="5"/>
          </p:nvPr>
        </p:nvSpPr>
        <p:spPr/>
        <p:txBody>
          <a:bodyPr/>
          <a:lstStyle/>
          <a:p>
            <a:fld id="{92349A91-E078-4CCE-9290-063D4CBF7E94}" type="slidenum">
              <a:rPr lang="en-US" smtClean="0"/>
              <a:t>12</a:t>
            </a:fld>
            <a:endParaRPr lang="en-US"/>
          </a:p>
        </p:txBody>
      </p:sp>
    </p:spTree>
    <p:extLst>
      <p:ext uri="{BB962C8B-B14F-4D97-AF65-F5344CB8AC3E}">
        <p14:creationId xmlns:p14="http://schemas.microsoft.com/office/powerpoint/2010/main" val="4210611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good start, and if that’s what you have, there is nothing wrong with it!  You can work a little to make your story stand out … !</a:t>
            </a:r>
          </a:p>
          <a:p>
            <a:r>
              <a:rPr lang="en-US" dirty="0"/>
              <a:t>There is a technique you may have heard of, called using a HOOK.  It’s a way to get the reader, the audience interested in the story, make them want to read more!</a:t>
            </a:r>
          </a:p>
        </p:txBody>
      </p:sp>
      <p:sp>
        <p:nvSpPr>
          <p:cNvPr id="4" name="Slide Number Placeholder 3"/>
          <p:cNvSpPr>
            <a:spLocks noGrp="1"/>
          </p:cNvSpPr>
          <p:nvPr>
            <p:ph type="sldNum" sz="quarter" idx="5"/>
          </p:nvPr>
        </p:nvSpPr>
        <p:spPr/>
        <p:txBody>
          <a:bodyPr/>
          <a:lstStyle/>
          <a:p>
            <a:fld id="{92349A91-E078-4CCE-9290-063D4CBF7E94}" type="slidenum">
              <a:rPr lang="en-US" smtClean="0"/>
              <a:t>13</a:t>
            </a:fld>
            <a:endParaRPr lang="en-US"/>
          </a:p>
        </p:txBody>
      </p:sp>
    </p:spTree>
    <p:extLst>
      <p:ext uri="{BB962C8B-B14F-4D97-AF65-F5344CB8AC3E}">
        <p14:creationId xmlns:p14="http://schemas.microsoft.com/office/powerpoint/2010/main" val="2776980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69">
              <a:defRPr/>
            </a:pPr>
            <a:r>
              <a:rPr lang="en-US" b="1" dirty="0"/>
              <a:t>Capture their interest –  Keep their attention – </a:t>
            </a:r>
          </a:p>
          <a:p>
            <a:pPr defTabSz="966469">
              <a:defRPr/>
            </a:pPr>
            <a:r>
              <a:rPr lang="en-US" b="1" dirty="0"/>
              <a:t> </a:t>
            </a:r>
            <a:r>
              <a:rPr lang="en-US" b="0" dirty="0"/>
              <a:t>…</a:t>
            </a:r>
            <a:r>
              <a:rPr lang="en-US" b="1" dirty="0"/>
              <a:t>drop them into the middle of the story </a:t>
            </a:r>
            <a:r>
              <a:rPr lang="en-US" b="0" dirty="0"/>
              <a:t>(then use your story to answer their questions)</a:t>
            </a:r>
          </a:p>
          <a:p>
            <a:pPr defTabSz="966469">
              <a:defRPr/>
            </a:pPr>
            <a:r>
              <a:rPr lang="en-US" b="0" dirty="0"/>
              <a:t>A good beginning will help involve the reader and helps them to </a:t>
            </a:r>
            <a:r>
              <a:rPr lang="en-US" b="1" dirty="0"/>
              <a:t>form an emotional connection </a:t>
            </a:r>
            <a:r>
              <a:rPr lang="en-US" b="0" dirty="0"/>
              <a:t>to it.</a:t>
            </a:r>
          </a:p>
        </p:txBody>
      </p:sp>
      <p:sp>
        <p:nvSpPr>
          <p:cNvPr id="4" name="Slide Number Placeholder 3"/>
          <p:cNvSpPr>
            <a:spLocks noGrp="1"/>
          </p:cNvSpPr>
          <p:nvPr>
            <p:ph type="sldNum" sz="quarter" idx="5"/>
          </p:nvPr>
        </p:nvSpPr>
        <p:spPr/>
        <p:txBody>
          <a:bodyPr/>
          <a:lstStyle/>
          <a:p>
            <a:fld id="{92349A91-E078-4CCE-9290-063D4CBF7E94}" type="slidenum">
              <a:rPr lang="en-US" smtClean="0"/>
              <a:t>14</a:t>
            </a:fld>
            <a:endParaRPr lang="en-US"/>
          </a:p>
        </p:txBody>
      </p:sp>
    </p:spTree>
    <p:extLst>
      <p:ext uri="{BB962C8B-B14F-4D97-AF65-F5344CB8AC3E}">
        <p14:creationId xmlns:p14="http://schemas.microsoft.com/office/powerpoint/2010/main" val="660075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349A91-E078-4CCE-9290-063D4CBF7E94}" type="slidenum">
              <a:rPr lang="en-US" smtClean="0"/>
              <a:t>15</a:t>
            </a:fld>
            <a:endParaRPr lang="en-US"/>
          </a:p>
        </p:txBody>
      </p:sp>
    </p:spTree>
    <p:extLst>
      <p:ext uri="{BB962C8B-B14F-4D97-AF65-F5344CB8AC3E}">
        <p14:creationId xmlns:p14="http://schemas.microsoft.com/office/powerpoint/2010/main" val="2650869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349A91-E078-4CCE-9290-063D4CBF7E94}" type="slidenum">
              <a:rPr lang="en-US" smtClean="0"/>
              <a:t>16</a:t>
            </a:fld>
            <a:endParaRPr lang="en-US"/>
          </a:p>
        </p:txBody>
      </p:sp>
    </p:spTree>
    <p:extLst>
      <p:ext uri="{BB962C8B-B14F-4D97-AF65-F5344CB8AC3E}">
        <p14:creationId xmlns:p14="http://schemas.microsoft.com/office/powerpoint/2010/main" val="3076765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what you’ve done (use your APR and PDR)</a:t>
            </a:r>
          </a:p>
        </p:txBody>
      </p:sp>
      <p:sp>
        <p:nvSpPr>
          <p:cNvPr id="4" name="Slide Number Placeholder 3"/>
          <p:cNvSpPr>
            <a:spLocks noGrp="1"/>
          </p:cNvSpPr>
          <p:nvPr>
            <p:ph type="sldNum" sz="quarter" idx="5"/>
          </p:nvPr>
        </p:nvSpPr>
        <p:spPr/>
        <p:txBody>
          <a:bodyPr/>
          <a:lstStyle/>
          <a:p>
            <a:fld id="{92349A91-E078-4CCE-9290-063D4CBF7E94}" type="slidenum">
              <a:rPr lang="en-US" smtClean="0"/>
              <a:t>17</a:t>
            </a:fld>
            <a:endParaRPr lang="en-US"/>
          </a:p>
        </p:txBody>
      </p:sp>
    </p:spTree>
    <p:extLst>
      <p:ext uri="{BB962C8B-B14F-4D97-AF65-F5344CB8AC3E}">
        <p14:creationId xmlns:p14="http://schemas.microsoft.com/office/powerpoint/2010/main" val="1274226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Morgan will read this part of her story (or have someone else read it), and talk about Confidence, finding your Spark, and using your 4-H story to tie it all together!</a:t>
            </a:r>
          </a:p>
        </p:txBody>
      </p:sp>
      <p:sp>
        <p:nvSpPr>
          <p:cNvPr id="4" name="Slide Number Placeholder 3"/>
          <p:cNvSpPr>
            <a:spLocks noGrp="1"/>
          </p:cNvSpPr>
          <p:nvPr>
            <p:ph type="sldNum" sz="quarter" idx="5"/>
          </p:nvPr>
        </p:nvSpPr>
        <p:spPr/>
        <p:txBody>
          <a:bodyPr/>
          <a:lstStyle/>
          <a:p>
            <a:fld id="{92349A91-E078-4CCE-9290-063D4CBF7E94}" type="slidenum">
              <a:rPr lang="en-US" smtClean="0"/>
              <a:t>18</a:t>
            </a:fld>
            <a:endParaRPr lang="en-US"/>
          </a:p>
        </p:txBody>
      </p:sp>
    </p:spTree>
    <p:extLst>
      <p:ext uri="{BB962C8B-B14F-4D97-AF65-F5344CB8AC3E}">
        <p14:creationId xmlns:p14="http://schemas.microsoft.com/office/powerpoint/2010/main" val="506305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349A91-E078-4CCE-9290-063D4CBF7E94}" type="slidenum">
              <a:rPr lang="en-US" smtClean="0"/>
              <a:t>19</a:t>
            </a:fld>
            <a:endParaRPr lang="en-US"/>
          </a:p>
        </p:txBody>
      </p:sp>
    </p:spTree>
    <p:extLst>
      <p:ext uri="{BB962C8B-B14F-4D97-AF65-F5344CB8AC3E}">
        <p14:creationId xmlns:p14="http://schemas.microsoft.com/office/powerpoint/2010/main" val="2943718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your team members (have them say a quick hello). </a:t>
            </a:r>
          </a:p>
          <a:p>
            <a:r>
              <a:rPr lang="en-US" dirty="0"/>
              <a:t>Introduce Carla, Misty, Katie, Seralyn, Morgan, Lochlan and </a:t>
            </a:r>
            <a:r>
              <a:rPr lang="en-US" dirty="0" err="1"/>
              <a:t>Lorin</a:t>
            </a:r>
            <a:r>
              <a:rPr lang="en-US" dirty="0"/>
              <a:t>.</a:t>
            </a:r>
          </a:p>
          <a:p>
            <a:endParaRPr lang="en-US" dirty="0"/>
          </a:p>
          <a:p>
            <a:r>
              <a:rPr lang="en-US" dirty="0"/>
              <a:t>Attendance person will ask attendees to list their name and club in the chat window for attendance credit.</a:t>
            </a:r>
          </a:p>
          <a:p>
            <a:endParaRPr lang="en-US" dirty="0"/>
          </a:p>
        </p:txBody>
      </p:sp>
      <p:sp>
        <p:nvSpPr>
          <p:cNvPr id="4" name="Slide Number Placeholder 3"/>
          <p:cNvSpPr>
            <a:spLocks noGrp="1"/>
          </p:cNvSpPr>
          <p:nvPr>
            <p:ph type="sldNum" sz="quarter" idx="5"/>
          </p:nvPr>
        </p:nvSpPr>
        <p:spPr/>
        <p:txBody>
          <a:bodyPr/>
          <a:lstStyle/>
          <a:p>
            <a:fld id="{92349A91-E078-4CCE-9290-063D4CBF7E94}" type="slidenum">
              <a:rPr lang="en-US" smtClean="0"/>
              <a:t>2</a:t>
            </a:fld>
            <a:endParaRPr lang="en-US"/>
          </a:p>
        </p:txBody>
      </p:sp>
    </p:spTree>
    <p:extLst>
      <p:ext uri="{BB962C8B-B14F-4D97-AF65-F5344CB8AC3E}">
        <p14:creationId xmlns:p14="http://schemas.microsoft.com/office/powerpoint/2010/main" val="543072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349A91-E078-4CCE-9290-063D4CBF7E94}" type="slidenum">
              <a:rPr lang="en-US" smtClean="0"/>
              <a:t>20</a:t>
            </a:fld>
            <a:endParaRPr lang="en-US"/>
          </a:p>
        </p:txBody>
      </p:sp>
    </p:spTree>
    <p:extLst>
      <p:ext uri="{BB962C8B-B14F-4D97-AF65-F5344CB8AC3E}">
        <p14:creationId xmlns:p14="http://schemas.microsoft.com/office/powerpoint/2010/main" val="839731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We will need to get someone to read this for Penny from her My 4-H Story contribution.</a:t>
            </a:r>
          </a:p>
        </p:txBody>
      </p:sp>
      <p:sp>
        <p:nvSpPr>
          <p:cNvPr id="4" name="Slide Number Placeholder 3"/>
          <p:cNvSpPr>
            <a:spLocks noGrp="1"/>
          </p:cNvSpPr>
          <p:nvPr>
            <p:ph type="sldNum" sz="quarter" idx="5"/>
          </p:nvPr>
        </p:nvSpPr>
        <p:spPr/>
        <p:txBody>
          <a:bodyPr/>
          <a:lstStyle/>
          <a:p>
            <a:fld id="{92349A91-E078-4CCE-9290-063D4CBF7E94}" type="slidenum">
              <a:rPr lang="en-US" smtClean="0"/>
              <a:t>21</a:t>
            </a:fld>
            <a:endParaRPr lang="en-US"/>
          </a:p>
        </p:txBody>
      </p:sp>
    </p:spTree>
    <p:extLst>
      <p:ext uri="{BB962C8B-B14F-4D97-AF65-F5344CB8AC3E}">
        <p14:creationId xmlns:p14="http://schemas.microsoft.com/office/powerpoint/2010/main" val="2004616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349A91-E078-4CCE-9290-063D4CBF7E94}" type="slidenum">
              <a:rPr lang="en-US" smtClean="0"/>
              <a:t>22</a:t>
            </a:fld>
            <a:endParaRPr lang="en-US"/>
          </a:p>
        </p:txBody>
      </p:sp>
    </p:spTree>
    <p:extLst>
      <p:ext uri="{BB962C8B-B14F-4D97-AF65-F5344CB8AC3E}">
        <p14:creationId xmlns:p14="http://schemas.microsoft.com/office/powerpoint/2010/main" val="3738355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good ways you can determine the “word count” of your story …</a:t>
            </a:r>
          </a:p>
        </p:txBody>
      </p:sp>
      <p:sp>
        <p:nvSpPr>
          <p:cNvPr id="4" name="Slide Number Placeholder 3"/>
          <p:cNvSpPr>
            <a:spLocks noGrp="1"/>
          </p:cNvSpPr>
          <p:nvPr>
            <p:ph type="sldNum" sz="quarter" idx="5"/>
          </p:nvPr>
        </p:nvSpPr>
        <p:spPr/>
        <p:txBody>
          <a:bodyPr/>
          <a:lstStyle/>
          <a:p>
            <a:fld id="{92349A91-E078-4CCE-9290-063D4CBF7E94}" type="slidenum">
              <a:rPr lang="en-US" smtClean="0"/>
              <a:t>23</a:t>
            </a:fld>
            <a:endParaRPr lang="en-US"/>
          </a:p>
        </p:txBody>
      </p:sp>
    </p:spTree>
    <p:extLst>
      <p:ext uri="{BB962C8B-B14F-4D97-AF65-F5344CB8AC3E}">
        <p14:creationId xmlns:p14="http://schemas.microsoft.com/office/powerpoint/2010/main" val="47952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want to help the judges out, at the bottom of your story, you can list the word count … It’s not necessary, but it does help them see that you paid attention to the word count, and they don’t have to figure it out themselves.</a:t>
            </a:r>
          </a:p>
          <a:p>
            <a:endParaRPr lang="en-US" dirty="0"/>
          </a:p>
        </p:txBody>
      </p:sp>
      <p:sp>
        <p:nvSpPr>
          <p:cNvPr id="4" name="Slide Number Placeholder 3"/>
          <p:cNvSpPr>
            <a:spLocks noGrp="1"/>
          </p:cNvSpPr>
          <p:nvPr>
            <p:ph type="sldNum" sz="quarter" idx="5"/>
          </p:nvPr>
        </p:nvSpPr>
        <p:spPr/>
        <p:txBody>
          <a:bodyPr/>
          <a:lstStyle/>
          <a:p>
            <a:fld id="{92349A91-E078-4CCE-9290-063D4CBF7E94}" type="slidenum">
              <a:rPr lang="en-US" smtClean="0"/>
              <a:t>24</a:t>
            </a:fld>
            <a:endParaRPr lang="en-US"/>
          </a:p>
        </p:txBody>
      </p:sp>
    </p:spTree>
    <p:extLst>
      <p:ext uri="{BB962C8B-B14F-4D97-AF65-F5344CB8AC3E}">
        <p14:creationId xmlns:p14="http://schemas.microsoft.com/office/powerpoint/2010/main" val="2676062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information is straight from the Record Book Manual and is pretty easy to do.  If you are using a computer to type your story, you can make these formatting changes easily.  The best advice I can give you is to keep a copy of the Record Book Manual handy, and read it to make sure you are using the rules to your advantage!</a:t>
            </a:r>
          </a:p>
        </p:txBody>
      </p:sp>
      <p:sp>
        <p:nvSpPr>
          <p:cNvPr id="4" name="Slide Number Placeholder 3"/>
          <p:cNvSpPr>
            <a:spLocks noGrp="1"/>
          </p:cNvSpPr>
          <p:nvPr>
            <p:ph type="sldNum" sz="quarter" idx="5"/>
          </p:nvPr>
        </p:nvSpPr>
        <p:spPr/>
        <p:txBody>
          <a:bodyPr/>
          <a:lstStyle/>
          <a:p>
            <a:fld id="{92349A91-E078-4CCE-9290-063D4CBF7E94}" type="slidenum">
              <a:rPr lang="en-US" smtClean="0"/>
              <a:t>25</a:t>
            </a:fld>
            <a:endParaRPr lang="en-US"/>
          </a:p>
        </p:txBody>
      </p:sp>
    </p:spTree>
    <p:extLst>
      <p:ext uri="{BB962C8B-B14F-4D97-AF65-F5344CB8AC3E}">
        <p14:creationId xmlns:p14="http://schemas.microsoft.com/office/powerpoint/2010/main" val="3490710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of evaluating the record book and the rubric that is used have been provided by the state 4-H offices. Your record book is judged on the whole book, so they’re looking at the PDR, Story, APRs, Collection of Work, and even Leadership Development Reports (if applicable). Judges spend time getting to know each member by reviewing each book carefully, so make sure they see you! </a:t>
            </a:r>
          </a:p>
          <a:p>
            <a:r>
              <a:rPr lang="en-US" dirty="0"/>
              <a:t>The scoring system is based on 4 basic levels:</a:t>
            </a:r>
          </a:p>
          <a:p>
            <a:r>
              <a:rPr lang="en-US" dirty="0"/>
              <a:t>    0 = if there is no evidence  you have met any of the standard requirement(s) </a:t>
            </a:r>
          </a:p>
          <a:p>
            <a:r>
              <a:rPr lang="en-US" dirty="0"/>
              <a:t>    1 = if there is one entry of a certain required skill or activity or less than half the time </a:t>
            </a:r>
          </a:p>
          <a:p>
            <a:r>
              <a:rPr lang="en-US" dirty="0"/>
              <a:t>    2 = if there is a pattern of the skill or required activity about half the time, and</a:t>
            </a:r>
          </a:p>
          <a:p>
            <a:r>
              <a:rPr lang="en-US" dirty="0"/>
              <a:t>    3 = if there is a pattern of the skill or required activity about 75% of the time or greater. </a:t>
            </a:r>
          </a:p>
          <a:p>
            <a:r>
              <a:rPr lang="en-US" b="1" dirty="0"/>
              <a:t>Your Record Book does not have to be perfect or score 100% to earn a Gold Seal!</a:t>
            </a:r>
          </a:p>
        </p:txBody>
      </p:sp>
      <p:sp>
        <p:nvSpPr>
          <p:cNvPr id="4" name="Slide Number Placeholder 3"/>
          <p:cNvSpPr>
            <a:spLocks noGrp="1"/>
          </p:cNvSpPr>
          <p:nvPr>
            <p:ph type="sldNum" sz="quarter" idx="5"/>
          </p:nvPr>
        </p:nvSpPr>
        <p:spPr/>
        <p:txBody>
          <a:bodyPr/>
          <a:lstStyle/>
          <a:p>
            <a:fld id="{92349A91-E078-4CCE-9290-063D4CBF7E94}" type="slidenum">
              <a:rPr lang="en-US" smtClean="0"/>
              <a:t>26</a:t>
            </a:fld>
            <a:endParaRPr lang="en-US"/>
          </a:p>
        </p:txBody>
      </p:sp>
    </p:spTree>
    <p:extLst>
      <p:ext uri="{BB962C8B-B14F-4D97-AF65-F5344CB8AC3E}">
        <p14:creationId xmlns:p14="http://schemas.microsoft.com/office/powerpoint/2010/main" val="313899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Next: </a:t>
            </a:r>
          </a:p>
          <a:p>
            <a:r>
              <a:rPr lang="en-US" dirty="0"/>
              <a:t>Seralyn will announce a game of </a:t>
            </a:r>
            <a:r>
              <a:rPr lang="en-US" b="1" dirty="0"/>
              <a:t>Never Have I Ever …</a:t>
            </a:r>
          </a:p>
          <a:p>
            <a:r>
              <a:rPr lang="en-US" dirty="0"/>
              <a:t>Speaker pauses Screen sharing, then stops sharing to view participants. </a:t>
            </a:r>
          </a:p>
          <a:p>
            <a:r>
              <a:rPr lang="en-US" dirty="0"/>
              <a:t>MC instructs everyone to hold up five fingers.  Each time you cannot agree to whatever was said before, you put one finger down. Seralyn will start the game, and Morgan will call on people to speak (?)</a:t>
            </a:r>
          </a:p>
          <a:p>
            <a:r>
              <a:rPr lang="en-US" dirty="0"/>
              <a:t>When game is over, </a:t>
            </a:r>
            <a:r>
              <a:rPr lang="en-US" b="1" dirty="0"/>
              <a:t>share screen </a:t>
            </a:r>
            <a:r>
              <a:rPr lang="en-US" b="0" dirty="0"/>
              <a:t>again. </a:t>
            </a:r>
          </a:p>
          <a:p>
            <a:endParaRPr lang="en-US" dirty="0"/>
          </a:p>
        </p:txBody>
      </p:sp>
      <p:sp>
        <p:nvSpPr>
          <p:cNvPr id="4" name="Slide Number Placeholder 3"/>
          <p:cNvSpPr>
            <a:spLocks noGrp="1"/>
          </p:cNvSpPr>
          <p:nvPr>
            <p:ph type="sldNum" sz="quarter" idx="5"/>
          </p:nvPr>
        </p:nvSpPr>
        <p:spPr/>
        <p:txBody>
          <a:bodyPr/>
          <a:lstStyle/>
          <a:p>
            <a:fld id="{92349A91-E078-4CCE-9290-063D4CBF7E94}" type="slidenum">
              <a:rPr lang="en-US" smtClean="0"/>
              <a:t>27</a:t>
            </a:fld>
            <a:endParaRPr lang="en-US"/>
          </a:p>
        </p:txBody>
      </p:sp>
    </p:spTree>
    <p:extLst>
      <p:ext uri="{BB962C8B-B14F-4D97-AF65-F5344CB8AC3E}">
        <p14:creationId xmlns:p14="http://schemas.microsoft.com/office/powerpoint/2010/main" val="3385580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349A91-E078-4CCE-9290-063D4CBF7E94}" type="slidenum">
              <a:rPr lang="en-US" smtClean="0"/>
              <a:t>28</a:t>
            </a:fld>
            <a:endParaRPr lang="en-US"/>
          </a:p>
        </p:txBody>
      </p:sp>
    </p:spTree>
    <p:extLst>
      <p:ext uri="{BB962C8B-B14F-4D97-AF65-F5344CB8AC3E}">
        <p14:creationId xmlns:p14="http://schemas.microsoft.com/office/powerpoint/2010/main" val="1490283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349A91-E078-4CCE-9290-063D4CBF7E94}" type="slidenum">
              <a:rPr lang="en-US" smtClean="0"/>
              <a:t>29</a:t>
            </a:fld>
            <a:endParaRPr lang="en-US"/>
          </a:p>
        </p:txBody>
      </p:sp>
    </p:spTree>
    <p:extLst>
      <p:ext uri="{BB962C8B-B14F-4D97-AF65-F5344CB8AC3E}">
        <p14:creationId xmlns:p14="http://schemas.microsoft.com/office/powerpoint/2010/main" val="3886581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volunteers to lead the pledges or have someone designated.  Ask people to stand up?</a:t>
            </a:r>
          </a:p>
          <a:p>
            <a:r>
              <a:rPr lang="en-US" b="1" dirty="0"/>
              <a:t>Pledge of Allegiance</a:t>
            </a:r>
          </a:p>
          <a:p>
            <a:r>
              <a:rPr lang="en-US" dirty="0"/>
              <a:t>“I pledge allegiance to the Flag of the United States of America, and to the Republic for which it stands, one nation, indivisible, with Liberty and Justice for All.”</a:t>
            </a:r>
          </a:p>
          <a:p>
            <a:endParaRPr lang="en-US" b="1" dirty="0"/>
          </a:p>
          <a:p>
            <a:r>
              <a:rPr lang="en-US" b="1" dirty="0"/>
              <a:t>4-H Pledge</a:t>
            </a:r>
          </a:p>
          <a:p>
            <a:r>
              <a:rPr lang="en-US" dirty="0"/>
              <a:t>As a true 4-H member, I pledge my HEAD to clearer thinking, my HEART to greater loyalty, my HANDS to larger service, and my HEALTH to better living, for my club, my community, my Country, and my World.</a:t>
            </a:r>
          </a:p>
          <a:p>
            <a:pPr defTabSz="966469">
              <a:defRPr/>
            </a:pPr>
            <a:endParaRPr lang="en-US" dirty="0"/>
          </a:p>
          <a:p>
            <a:pPr defTabSz="966469">
              <a:defRPr/>
            </a:pPr>
            <a:r>
              <a:rPr lang="en-US" dirty="0"/>
              <a:t>MC Introduces speaker for next section.</a:t>
            </a:r>
          </a:p>
          <a:p>
            <a:endParaRPr lang="en-US" dirty="0"/>
          </a:p>
        </p:txBody>
      </p:sp>
      <p:sp>
        <p:nvSpPr>
          <p:cNvPr id="4" name="Slide Number Placeholder 3"/>
          <p:cNvSpPr>
            <a:spLocks noGrp="1"/>
          </p:cNvSpPr>
          <p:nvPr>
            <p:ph type="sldNum" sz="quarter" idx="5"/>
          </p:nvPr>
        </p:nvSpPr>
        <p:spPr/>
        <p:txBody>
          <a:bodyPr/>
          <a:lstStyle/>
          <a:p>
            <a:fld id="{92349A91-E078-4CCE-9290-063D4CBF7E94}" type="slidenum">
              <a:rPr lang="en-US" smtClean="0"/>
              <a:t>3</a:t>
            </a:fld>
            <a:endParaRPr lang="en-US"/>
          </a:p>
        </p:txBody>
      </p:sp>
    </p:spTree>
    <p:extLst>
      <p:ext uri="{BB962C8B-B14F-4D97-AF65-F5344CB8AC3E}">
        <p14:creationId xmlns:p14="http://schemas.microsoft.com/office/powerpoint/2010/main" val="1683351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photo to a collection of work!</a:t>
            </a:r>
          </a:p>
        </p:txBody>
      </p:sp>
      <p:sp>
        <p:nvSpPr>
          <p:cNvPr id="4" name="Slide Number Placeholder 3"/>
          <p:cNvSpPr>
            <a:spLocks noGrp="1"/>
          </p:cNvSpPr>
          <p:nvPr>
            <p:ph type="sldNum" sz="quarter" idx="5"/>
          </p:nvPr>
        </p:nvSpPr>
        <p:spPr/>
        <p:txBody>
          <a:bodyPr/>
          <a:lstStyle/>
          <a:p>
            <a:fld id="{92349A91-E078-4CCE-9290-063D4CBF7E94}" type="slidenum">
              <a:rPr lang="en-US" smtClean="0"/>
              <a:t>30</a:t>
            </a:fld>
            <a:endParaRPr lang="en-US"/>
          </a:p>
        </p:txBody>
      </p:sp>
    </p:spTree>
    <p:extLst>
      <p:ext uri="{BB962C8B-B14F-4D97-AF65-F5344CB8AC3E}">
        <p14:creationId xmlns:p14="http://schemas.microsoft.com/office/powerpoint/2010/main" val="489978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Collection of Work may be a total of 11 or so pages all together, two of these pages may be Newspaper or Newsletter articles …</a:t>
            </a:r>
          </a:p>
        </p:txBody>
      </p:sp>
      <p:sp>
        <p:nvSpPr>
          <p:cNvPr id="4" name="Slide Number Placeholder 3"/>
          <p:cNvSpPr>
            <a:spLocks noGrp="1"/>
          </p:cNvSpPr>
          <p:nvPr>
            <p:ph type="sldNum" sz="quarter" idx="5"/>
          </p:nvPr>
        </p:nvSpPr>
        <p:spPr/>
        <p:txBody>
          <a:bodyPr/>
          <a:lstStyle/>
          <a:p>
            <a:fld id="{92349A91-E078-4CCE-9290-063D4CBF7E94}" type="slidenum">
              <a:rPr lang="en-US" smtClean="0"/>
              <a:t>31</a:t>
            </a:fld>
            <a:endParaRPr lang="en-US"/>
          </a:p>
        </p:txBody>
      </p:sp>
    </p:spTree>
    <p:extLst>
      <p:ext uri="{BB962C8B-B14F-4D97-AF65-F5344CB8AC3E}">
        <p14:creationId xmlns:p14="http://schemas.microsoft.com/office/powerpoint/2010/main" val="2379504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have up to two of these pages for any flyers or brochures you created … or that you are featured in</a:t>
            </a:r>
          </a:p>
        </p:txBody>
      </p:sp>
      <p:sp>
        <p:nvSpPr>
          <p:cNvPr id="4" name="Slide Number Placeholder 3"/>
          <p:cNvSpPr>
            <a:spLocks noGrp="1"/>
          </p:cNvSpPr>
          <p:nvPr>
            <p:ph type="sldNum" sz="quarter" idx="5"/>
          </p:nvPr>
        </p:nvSpPr>
        <p:spPr/>
        <p:txBody>
          <a:bodyPr/>
          <a:lstStyle/>
          <a:p>
            <a:fld id="{92349A91-E078-4CCE-9290-063D4CBF7E94}" type="slidenum">
              <a:rPr lang="en-US" smtClean="0"/>
              <a:t>32</a:t>
            </a:fld>
            <a:endParaRPr lang="en-US"/>
          </a:p>
        </p:txBody>
      </p:sp>
    </p:spTree>
    <p:extLst>
      <p:ext uri="{BB962C8B-B14F-4D97-AF65-F5344CB8AC3E}">
        <p14:creationId xmlns:p14="http://schemas.microsoft.com/office/powerpoint/2010/main" val="306298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have up to two of these pages for any flyers or brochures you created … or that you are featured in</a:t>
            </a:r>
          </a:p>
        </p:txBody>
      </p:sp>
      <p:sp>
        <p:nvSpPr>
          <p:cNvPr id="4" name="Slide Number Placeholder 3"/>
          <p:cNvSpPr>
            <a:spLocks noGrp="1"/>
          </p:cNvSpPr>
          <p:nvPr>
            <p:ph type="sldNum" sz="quarter" idx="5"/>
          </p:nvPr>
        </p:nvSpPr>
        <p:spPr/>
        <p:txBody>
          <a:bodyPr/>
          <a:lstStyle/>
          <a:p>
            <a:fld id="{92349A91-E078-4CCE-9290-063D4CBF7E94}" type="slidenum">
              <a:rPr lang="en-US" smtClean="0"/>
              <a:t>33</a:t>
            </a:fld>
            <a:endParaRPr lang="en-US"/>
          </a:p>
        </p:txBody>
      </p:sp>
    </p:spTree>
    <p:extLst>
      <p:ext uri="{BB962C8B-B14F-4D97-AF65-F5344CB8AC3E}">
        <p14:creationId xmlns:p14="http://schemas.microsoft.com/office/powerpoint/2010/main" val="4028156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349A91-E078-4CCE-9290-063D4CBF7E94}" type="slidenum">
              <a:rPr lang="en-US" smtClean="0"/>
              <a:t>34</a:t>
            </a:fld>
            <a:endParaRPr lang="en-US"/>
          </a:p>
        </p:txBody>
      </p:sp>
    </p:spTree>
    <p:extLst>
      <p:ext uri="{BB962C8B-B14F-4D97-AF65-F5344CB8AC3E}">
        <p14:creationId xmlns:p14="http://schemas.microsoft.com/office/powerpoint/2010/main" val="2879816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some excellent tips for you … Take a picture of yourself holding your ribbon or award, next to your project or during the event, and put the PHOTO in your Collection of work.  Explain what it is in your caption, and mention it in your story!</a:t>
            </a:r>
          </a:p>
        </p:txBody>
      </p:sp>
      <p:sp>
        <p:nvSpPr>
          <p:cNvPr id="4" name="Slide Number Placeholder 3"/>
          <p:cNvSpPr>
            <a:spLocks noGrp="1"/>
          </p:cNvSpPr>
          <p:nvPr>
            <p:ph type="sldNum" sz="quarter" idx="5"/>
          </p:nvPr>
        </p:nvSpPr>
        <p:spPr/>
        <p:txBody>
          <a:bodyPr/>
          <a:lstStyle/>
          <a:p>
            <a:fld id="{92349A91-E078-4CCE-9290-063D4CBF7E94}" type="slidenum">
              <a:rPr lang="en-US" smtClean="0"/>
              <a:t>35</a:t>
            </a:fld>
            <a:endParaRPr lang="en-US"/>
          </a:p>
        </p:txBody>
      </p:sp>
    </p:spTree>
    <p:extLst>
      <p:ext uri="{BB962C8B-B14F-4D97-AF65-F5344CB8AC3E}">
        <p14:creationId xmlns:p14="http://schemas.microsoft.com/office/powerpoint/2010/main" val="3812992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  Okay, we’re almost to the end guys!  This is where you can find more information.  R</a:t>
            </a:r>
            <a:r>
              <a:rPr lang="en-US" baseline="0" dirty="0"/>
              <a:t>ecord book forms, samples, tips, the most current Record Book Manual, and a 4-H Resume Template should be available on the Monterey County 4-H website.  Or, you can Google “state record book competition” to get to the state website, where I KNOW they have the most current forms and manual.  You can also get the Google Docs record book forms there.  As was announced, ORB is no longer available.</a:t>
            </a:r>
            <a:endParaRPr lang="en-US" dirty="0"/>
          </a:p>
        </p:txBody>
      </p:sp>
      <p:sp>
        <p:nvSpPr>
          <p:cNvPr id="4" name="Slide Number Placeholder 3"/>
          <p:cNvSpPr>
            <a:spLocks noGrp="1"/>
          </p:cNvSpPr>
          <p:nvPr>
            <p:ph type="sldNum" sz="quarter" idx="5"/>
          </p:nvPr>
        </p:nvSpPr>
        <p:spPr/>
        <p:txBody>
          <a:bodyPr/>
          <a:lstStyle/>
          <a:p>
            <a:fld id="{92349A91-E078-4CCE-9290-063D4CBF7E94}" type="slidenum">
              <a:rPr lang="en-US" smtClean="0"/>
              <a:t>36</a:t>
            </a:fld>
            <a:endParaRPr lang="en-US"/>
          </a:p>
        </p:txBody>
      </p:sp>
    </p:spTree>
    <p:extLst>
      <p:ext uri="{BB962C8B-B14F-4D97-AF65-F5344CB8AC3E}">
        <p14:creationId xmlns:p14="http://schemas.microsoft.com/office/powerpoint/2010/main" val="4119014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  Remind members of 4-H events being held this year, encourage them to attend.</a:t>
            </a:r>
          </a:p>
          <a:p>
            <a:r>
              <a:rPr lang="en-US" dirty="0"/>
              <a:t>Next workshop will be in April, RSVPs are open now, </a:t>
            </a:r>
          </a:p>
        </p:txBody>
      </p:sp>
      <p:sp>
        <p:nvSpPr>
          <p:cNvPr id="4" name="Slide Number Placeholder 3"/>
          <p:cNvSpPr>
            <a:spLocks noGrp="1"/>
          </p:cNvSpPr>
          <p:nvPr>
            <p:ph type="sldNum" sz="quarter" idx="5"/>
          </p:nvPr>
        </p:nvSpPr>
        <p:spPr/>
        <p:txBody>
          <a:bodyPr/>
          <a:lstStyle/>
          <a:p>
            <a:fld id="{92349A91-E078-4CCE-9290-063D4CBF7E94}" type="slidenum">
              <a:rPr lang="en-US" smtClean="0"/>
              <a:t>37</a:t>
            </a:fld>
            <a:endParaRPr lang="en-US"/>
          </a:p>
        </p:txBody>
      </p:sp>
    </p:spTree>
    <p:extLst>
      <p:ext uri="{BB962C8B-B14F-4D97-AF65-F5344CB8AC3E}">
        <p14:creationId xmlns:p14="http://schemas.microsoft.com/office/powerpoint/2010/main" val="4111755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 Thank</a:t>
            </a:r>
            <a:r>
              <a:rPr lang="en-US" baseline="0" dirty="0"/>
              <a:t> you all for joining us on the Third record book workshop.  </a:t>
            </a:r>
          </a:p>
          <a:p>
            <a:r>
              <a:rPr lang="en-US" baseline="0" dirty="0"/>
              <a:t>Ask attendees to fill out and return survey, any more questions? </a:t>
            </a:r>
          </a:p>
          <a:p>
            <a:r>
              <a:rPr lang="en-US" baseline="0" dirty="0"/>
              <a:t>Contact information should be typed into the chat box.</a:t>
            </a:r>
            <a:endParaRPr lang="en-US" dirty="0"/>
          </a:p>
        </p:txBody>
      </p:sp>
      <p:sp>
        <p:nvSpPr>
          <p:cNvPr id="4" name="Slide Number Placeholder 3"/>
          <p:cNvSpPr>
            <a:spLocks noGrp="1"/>
          </p:cNvSpPr>
          <p:nvPr>
            <p:ph type="sldNum" sz="quarter" idx="5"/>
          </p:nvPr>
        </p:nvSpPr>
        <p:spPr/>
        <p:txBody>
          <a:bodyPr/>
          <a:lstStyle/>
          <a:p>
            <a:fld id="{92349A91-E078-4CCE-9290-063D4CBF7E94}" type="slidenum">
              <a:rPr lang="en-US" smtClean="0"/>
              <a:t>38</a:t>
            </a:fld>
            <a:endParaRPr lang="en-US"/>
          </a:p>
        </p:txBody>
      </p:sp>
    </p:spTree>
    <p:extLst>
      <p:ext uri="{BB962C8B-B14F-4D97-AF65-F5344CB8AC3E}">
        <p14:creationId xmlns:p14="http://schemas.microsoft.com/office/powerpoint/2010/main" val="498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quick</a:t>
            </a:r>
            <a:r>
              <a:rPr lang="en-US" baseline="0" dirty="0"/>
              <a:t> overview Monterey County encompasses 15 clubs, with 800 youth members and approximately 200 adult volunteers, so let’s see some action in the Chat …  shout out your club name as I read them off (say each club with a slight pause to allow people to cheer in the chat box).</a:t>
            </a:r>
          </a:p>
          <a:p>
            <a:endParaRPr lang="en-US" baseline="0" dirty="0"/>
          </a:p>
          <a:p>
            <a:r>
              <a:rPr lang="en-US" baseline="0" dirty="0"/>
              <a:t>MC: All right, I see … (say club names that are being listed in chat) … glad you’re here!</a:t>
            </a:r>
            <a:endParaRPr lang="en-US" dirty="0"/>
          </a:p>
        </p:txBody>
      </p:sp>
      <p:sp>
        <p:nvSpPr>
          <p:cNvPr id="4" name="Slide Number Placeholder 3"/>
          <p:cNvSpPr>
            <a:spLocks noGrp="1"/>
          </p:cNvSpPr>
          <p:nvPr>
            <p:ph type="sldNum" sz="quarter" idx="5"/>
          </p:nvPr>
        </p:nvSpPr>
        <p:spPr/>
        <p:txBody>
          <a:bodyPr/>
          <a:lstStyle/>
          <a:p>
            <a:fld id="{92349A91-E078-4CCE-9290-063D4CBF7E94}" type="slidenum">
              <a:rPr lang="en-US" smtClean="0"/>
              <a:t>4</a:t>
            </a:fld>
            <a:endParaRPr lang="en-US"/>
          </a:p>
        </p:txBody>
      </p:sp>
    </p:spTree>
    <p:extLst>
      <p:ext uri="{BB962C8B-B14F-4D97-AF65-F5344CB8AC3E}">
        <p14:creationId xmlns:p14="http://schemas.microsoft.com/office/powerpoint/2010/main" val="2951445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69"/>
            <a:r>
              <a:rPr lang="en-US" b="0" dirty="0"/>
              <a:t>MC:  introduce our next speaker, _____________, from Lockwood 4-H</a:t>
            </a:r>
          </a:p>
          <a:p>
            <a:endParaRPr lang="en-US" dirty="0"/>
          </a:p>
        </p:txBody>
      </p:sp>
      <p:sp>
        <p:nvSpPr>
          <p:cNvPr id="4" name="Slide Number Placeholder 3"/>
          <p:cNvSpPr>
            <a:spLocks noGrp="1"/>
          </p:cNvSpPr>
          <p:nvPr>
            <p:ph type="sldNum" sz="quarter" idx="5"/>
          </p:nvPr>
        </p:nvSpPr>
        <p:spPr/>
        <p:txBody>
          <a:bodyPr/>
          <a:lstStyle/>
          <a:p>
            <a:fld id="{92349A91-E078-4CCE-9290-063D4CBF7E94}" type="slidenum">
              <a:rPr lang="en-US" smtClean="0"/>
              <a:t>5</a:t>
            </a:fld>
            <a:endParaRPr lang="en-US"/>
          </a:p>
        </p:txBody>
      </p:sp>
    </p:spTree>
    <p:extLst>
      <p:ext uri="{BB962C8B-B14F-4D97-AF65-F5344CB8AC3E}">
        <p14:creationId xmlns:p14="http://schemas.microsoft.com/office/powerpoint/2010/main" val="42690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349A91-E078-4CCE-9290-063D4CBF7E94}" type="slidenum">
              <a:rPr lang="en-US" smtClean="0"/>
              <a:t>6</a:t>
            </a:fld>
            <a:endParaRPr lang="en-US"/>
          </a:p>
        </p:txBody>
      </p:sp>
    </p:spTree>
    <p:extLst>
      <p:ext uri="{BB962C8B-B14F-4D97-AF65-F5344CB8AC3E}">
        <p14:creationId xmlns:p14="http://schemas.microsoft.com/office/powerpoint/2010/main" val="4013907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Sera will read this from her My 4-H Story two years ago.</a:t>
            </a:r>
          </a:p>
        </p:txBody>
      </p:sp>
      <p:sp>
        <p:nvSpPr>
          <p:cNvPr id="4" name="Slide Number Placeholder 3"/>
          <p:cNvSpPr>
            <a:spLocks noGrp="1"/>
          </p:cNvSpPr>
          <p:nvPr>
            <p:ph type="sldNum" sz="quarter" idx="5"/>
          </p:nvPr>
        </p:nvSpPr>
        <p:spPr/>
        <p:txBody>
          <a:bodyPr/>
          <a:lstStyle/>
          <a:p>
            <a:fld id="{92349A91-E078-4CCE-9290-063D4CBF7E94}" type="slidenum">
              <a:rPr lang="en-US" smtClean="0"/>
              <a:t>7</a:t>
            </a:fld>
            <a:endParaRPr lang="en-US"/>
          </a:p>
        </p:txBody>
      </p:sp>
    </p:spTree>
    <p:extLst>
      <p:ext uri="{BB962C8B-B14F-4D97-AF65-F5344CB8AC3E}">
        <p14:creationId xmlns:p14="http://schemas.microsoft.com/office/powerpoint/2010/main" val="848046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Some “themes” that can be used to write your story are …</a:t>
            </a:r>
          </a:p>
          <a:p>
            <a:endParaRPr lang="en-US" b="0" dirty="0"/>
          </a:p>
          <a:p>
            <a:r>
              <a:rPr lang="en-US" b="0" dirty="0"/>
              <a:t>Introduce the Six C’s … talk about how to use them to set goals for the year and show how you accomplished them.</a:t>
            </a:r>
          </a:p>
        </p:txBody>
      </p:sp>
      <p:sp>
        <p:nvSpPr>
          <p:cNvPr id="4" name="Slide Number Placeholder 3"/>
          <p:cNvSpPr>
            <a:spLocks noGrp="1"/>
          </p:cNvSpPr>
          <p:nvPr>
            <p:ph type="sldNum" sz="quarter" idx="5"/>
          </p:nvPr>
        </p:nvSpPr>
        <p:spPr/>
        <p:txBody>
          <a:bodyPr/>
          <a:lstStyle/>
          <a:p>
            <a:fld id="{92349A91-E078-4CCE-9290-063D4CBF7E94}" type="slidenum">
              <a:rPr lang="en-US" smtClean="0"/>
              <a:t>8</a:t>
            </a:fld>
            <a:endParaRPr lang="en-US"/>
          </a:p>
        </p:txBody>
      </p:sp>
    </p:spTree>
    <p:extLst>
      <p:ext uri="{BB962C8B-B14F-4D97-AF65-F5344CB8AC3E}">
        <p14:creationId xmlns:p14="http://schemas.microsoft.com/office/powerpoint/2010/main" val="11891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 1 </a:t>
            </a:r>
            <a:r>
              <a:rPr lang="en-US" dirty="0"/>
              <a:t>– About you – talk about your interests, your passions, your SPARK!</a:t>
            </a:r>
          </a:p>
          <a:p>
            <a:r>
              <a:rPr lang="en-US" b="1" dirty="0"/>
              <a:t>Part 2</a:t>
            </a:r>
            <a:r>
              <a:rPr lang="en-US" dirty="0"/>
              <a:t> – Your projects, and the goals you set, or the skills you learned.  You can even talk about how you financed your project, and people that helped you!</a:t>
            </a:r>
          </a:p>
          <a:p>
            <a:r>
              <a:rPr lang="en-US" b="1" dirty="0"/>
              <a:t>Part 3 </a:t>
            </a:r>
            <a:r>
              <a:rPr lang="en-US" dirty="0"/>
              <a:t>– Use any Leadership or Citizenship you were involved in to share how you became a better leader, share your contributions to your school, your community, or other 4-H’ers.</a:t>
            </a:r>
          </a:p>
          <a:p>
            <a:r>
              <a:rPr lang="en-US" b="1" dirty="0"/>
              <a:t>Part 4</a:t>
            </a:r>
            <a:r>
              <a:rPr lang="en-US" dirty="0"/>
              <a:t> – How has your participation in 4-H changed how you feel about yourself? How do you feel about 4-H and the leaders you have.  What has being a 4-H member meant to you?  How has it helped you to identify your spark?</a:t>
            </a:r>
          </a:p>
        </p:txBody>
      </p:sp>
      <p:sp>
        <p:nvSpPr>
          <p:cNvPr id="4" name="Slide Number Placeholder 3"/>
          <p:cNvSpPr>
            <a:spLocks noGrp="1"/>
          </p:cNvSpPr>
          <p:nvPr>
            <p:ph type="sldNum" sz="quarter" idx="5"/>
          </p:nvPr>
        </p:nvSpPr>
        <p:spPr/>
        <p:txBody>
          <a:bodyPr/>
          <a:lstStyle/>
          <a:p>
            <a:fld id="{92349A91-E078-4CCE-9290-063D4CBF7E94}" type="slidenum">
              <a:rPr lang="en-US" smtClean="0"/>
              <a:t>9</a:t>
            </a:fld>
            <a:endParaRPr lang="en-US"/>
          </a:p>
        </p:txBody>
      </p:sp>
    </p:spTree>
    <p:extLst>
      <p:ext uri="{BB962C8B-B14F-4D97-AF65-F5344CB8AC3E}">
        <p14:creationId xmlns:p14="http://schemas.microsoft.com/office/powerpoint/2010/main" val="3361759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58469-7DA2-442A-9629-60BB6B5C14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3B874E-9AA6-4537-9C9D-DF0DCEF3A4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0DEE02-45CA-44B0-9887-CC37B0B98739}"/>
              </a:ext>
            </a:extLst>
          </p:cNvPr>
          <p:cNvSpPr>
            <a:spLocks noGrp="1"/>
          </p:cNvSpPr>
          <p:nvPr>
            <p:ph type="dt" sz="half" idx="10"/>
          </p:nvPr>
        </p:nvSpPr>
        <p:spPr/>
        <p:txBody>
          <a:bodyPr/>
          <a:lstStyle/>
          <a:p>
            <a:fld id="{FAF0F25D-E31F-45F1-9547-40E616BEED45}" type="datetimeFigureOut">
              <a:rPr lang="en-US" smtClean="0"/>
              <a:t>6/16/2021</a:t>
            </a:fld>
            <a:endParaRPr lang="en-US"/>
          </a:p>
        </p:txBody>
      </p:sp>
      <p:sp>
        <p:nvSpPr>
          <p:cNvPr id="5" name="Footer Placeholder 4">
            <a:extLst>
              <a:ext uri="{FF2B5EF4-FFF2-40B4-BE49-F238E27FC236}">
                <a16:creationId xmlns:a16="http://schemas.microsoft.com/office/drawing/2014/main" id="{7DB8FA1B-FF3D-48E6-9AF5-B8D1F6F88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18EE5-73C3-46DE-B300-0B69AC61AF77}"/>
              </a:ext>
            </a:extLst>
          </p:cNvPr>
          <p:cNvSpPr>
            <a:spLocks noGrp="1"/>
          </p:cNvSpPr>
          <p:nvPr>
            <p:ph type="sldNum" sz="quarter" idx="12"/>
          </p:nvPr>
        </p:nvSpPr>
        <p:spPr/>
        <p:txBody>
          <a:bodyPr/>
          <a:lstStyle/>
          <a:p>
            <a:fld id="{427B7CAC-D9DB-4FFD-B193-308AB16A81C8}" type="slidenum">
              <a:rPr lang="en-US" smtClean="0"/>
              <a:t>‹#›</a:t>
            </a:fld>
            <a:endParaRPr lang="en-US"/>
          </a:p>
        </p:txBody>
      </p:sp>
    </p:spTree>
    <p:extLst>
      <p:ext uri="{BB962C8B-B14F-4D97-AF65-F5344CB8AC3E}">
        <p14:creationId xmlns:p14="http://schemas.microsoft.com/office/powerpoint/2010/main" val="511622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DC870-1714-4FDE-B6F3-E05611D0E9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09D99E-F839-47BC-B2CF-B46F98C3E9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A975BD-CBDF-4B6B-BA55-208F5D994185}"/>
              </a:ext>
            </a:extLst>
          </p:cNvPr>
          <p:cNvSpPr>
            <a:spLocks noGrp="1"/>
          </p:cNvSpPr>
          <p:nvPr>
            <p:ph type="dt" sz="half" idx="10"/>
          </p:nvPr>
        </p:nvSpPr>
        <p:spPr/>
        <p:txBody>
          <a:bodyPr/>
          <a:lstStyle/>
          <a:p>
            <a:fld id="{FAF0F25D-E31F-45F1-9547-40E616BEED45}" type="datetimeFigureOut">
              <a:rPr lang="en-US" smtClean="0"/>
              <a:t>6/16/2021</a:t>
            </a:fld>
            <a:endParaRPr lang="en-US"/>
          </a:p>
        </p:txBody>
      </p:sp>
      <p:sp>
        <p:nvSpPr>
          <p:cNvPr id="5" name="Footer Placeholder 4">
            <a:extLst>
              <a:ext uri="{FF2B5EF4-FFF2-40B4-BE49-F238E27FC236}">
                <a16:creationId xmlns:a16="http://schemas.microsoft.com/office/drawing/2014/main" id="{4DFCE111-14AE-4164-8462-509A6A34F9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44B83-3918-49E8-A38E-AA83C6861F10}"/>
              </a:ext>
            </a:extLst>
          </p:cNvPr>
          <p:cNvSpPr>
            <a:spLocks noGrp="1"/>
          </p:cNvSpPr>
          <p:nvPr>
            <p:ph type="sldNum" sz="quarter" idx="12"/>
          </p:nvPr>
        </p:nvSpPr>
        <p:spPr/>
        <p:txBody>
          <a:bodyPr/>
          <a:lstStyle/>
          <a:p>
            <a:fld id="{427B7CAC-D9DB-4FFD-B193-308AB16A81C8}" type="slidenum">
              <a:rPr lang="en-US" smtClean="0"/>
              <a:t>‹#›</a:t>
            </a:fld>
            <a:endParaRPr lang="en-US"/>
          </a:p>
        </p:txBody>
      </p:sp>
    </p:spTree>
    <p:extLst>
      <p:ext uri="{BB962C8B-B14F-4D97-AF65-F5344CB8AC3E}">
        <p14:creationId xmlns:p14="http://schemas.microsoft.com/office/powerpoint/2010/main" val="3255345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21FAC1-FD93-42BC-93E9-C4090B6327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BB9FA8-ECA4-4D2D-A4EF-FF051FB331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F7AD8-66D0-4E4F-9D39-FF734C47E937}"/>
              </a:ext>
            </a:extLst>
          </p:cNvPr>
          <p:cNvSpPr>
            <a:spLocks noGrp="1"/>
          </p:cNvSpPr>
          <p:nvPr>
            <p:ph type="dt" sz="half" idx="10"/>
          </p:nvPr>
        </p:nvSpPr>
        <p:spPr/>
        <p:txBody>
          <a:bodyPr/>
          <a:lstStyle/>
          <a:p>
            <a:fld id="{FAF0F25D-E31F-45F1-9547-40E616BEED45}" type="datetimeFigureOut">
              <a:rPr lang="en-US" smtClean="0"/>
              <a:t>6/16/2021</a:t>
            </a:fld>
            <a:endParaRPr lang="en-US"/>
          </a:p>
        </p:txBody>
      </p:sp>
      <p:sp>
        <p:nvSpPr>
          <p:cNvPr id="5" name="Footer Placeholder 4">
            <a:extLst>
              <a:ext uri="{FF2B5EF4-FFF2-40B4-BE49-F238E27FC236}">
                <a16:creationId xmlns:a16="http://schemas.microsoft.com/office/drawing/2014/main" id="{10DA001B-537D-437B-8C6D-7263B7F8A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D0F33-2883-4D6D-89DE-324AD7A1CCB8}"/>
              </a:ext>
            </a:extLst>
          </p:cNvPr>
          <p:cNvSpPr>
            <a:spLocks noGrp="1"/>
          </p:cNvSpPr>
          <p:nvPr>
            <p:ph type="sldNum" sz="quarter" idx="12"/>
          </p:nvPr>
        </p:nvSpPr>
        <p:spPr/>
        <p:txBody>
          <a:bodyPr/>
          <a:lstStyle/>
          <a:p>
            <a:fld id="{427B7CAC-D9DB-4FFD-B193-308AB16A81C8}" type="slidenum">
              <a:rPr lang="en-US" smtClean="0"/>
              <a:t>‹#›</a:t>
            </a:fld>
            <a:endParaRPr lang="en-US"/>
          </a:p>
        </p:txBody>
      </p:sp>
    </p:spTree>
    <p:extLst>
      <p:ext uri="{BB962C8B-B14F-4D97-AF65-F5344CB8AC3E}">
        <p14:creationId xmlns:p14="http://schemas.microsoft.com/office/powerpoint/2010/main" val="355125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6479D-B91D-47D4-829B-0DF80CEC2B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098D3A-9BE4-4728-8819-CDA5F4249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3342A-DA11-4CB4-95F5-5C9EE0E8B7B2}"/>
              </a:ext>
            </a:extLst>
          </p:cNvPr>
          <p:cNvSpPr>
            <a:spLocks noGrp="1"/>
          </p:cNvSpPr>
          <p:nvPr>
            <p:ph type="dt" sz="half" idx="10"/>
          </p:nvPr>
        </p:nvSpPr>
        <p:spPr/>
        <p:txBody>
          <a:bodyPr/>
          <a:lstStyle/>
          <a:p>
            <a:fld id="{FAF0F25D-E31F-45F1-9547-40E616BEED45}" type="datetimeFigureOut">
              <a:rPr lang="en-US" smtClean="0"/>
              <a:t>6/16/2021</a:t>
            </a:fld>
            <a:endParaRPr lang="en-US"/>
          </a:p>
        </p:txBody>
      </p:sp>
      <p:sp>
        <p:nvSpPr>
          <p:cNvPr id="5" name="Footer Placeholder 4">
            <a:extLst>
              <a:ext uri="{FF2B5EF4-FFF2-40B4-BE49-F238E27FC236}">
                <a16:creationId xmlns:a16="http://schemas.microsoft.com/office/drawing/2014/main" id="{AB5E8284-45B6-4379-81BA-64FB831BE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D07C4B-A125-4EEE-887A-EBBCC2075695}"/>
              </a:ext>
            </a:extLst>
          </p:cNvPr>
          <p:cNvSpPr>
            <a:spLocks noGrp="1"/>
          </p:cNvSpPr>
          <p:nvPr>
            <p:ph type="sldNum" sz="quarter" idx="12"/>
          </p:nvPr>
        </p:nvSpPr>
        <p:spPr/>
        <p:txBody>
          <a:bodyPr/>
          <a:lstStyle/>
          <a:p>
            <a:fld id="{427B7CAC-D9DB-4FFD-B193-308AB16A81C8}" type="slidenum">
              <a:rPr lang="en-US" smtClean="0"/>
              <a:t>‹#›</a:t>
            </a:fld>
            <a:endParaRPr lang="en-US"/>
          </a:p>
        </p:txBody>
      </p:sp>
    </p:spTree>
    <p:extLst>
      <p:ext uri="{BB962C8B-B14F-4D97-AF65-F5344CB8AC3E}">
        <p14:creationId xmlns:p14="http://schemas.microsoft.com/office/powerpoint/2010/main" val="117071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FB705-3B07-404A-9D8B-08D09665C9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5264BF-DDBE-4B82-8AFE-E5120A82DA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90886-3AA8-437E-8B39-11A79E6AA1DF}"/>
              </a:ext>
            </a:extLst>
          </p:cNvPr>
          <p:cNvSpPr>
            <a:spLocks noGrp="1"/>
          </p:cNvSpPr>
          <p:nvPr>
            <p:ph type="dt" sz="half" idx="10"/>
          </p:nvPr>
        </p:nvSpPr>
        <p:spPr/>
        <p:txBody>
          <a:bodyPr/>
          <a:lstStyle/>
          <a:p>
            <a:fld id="{FAF0F25D-E31F-45F1-9547-40E616BEED45}" type="datetimeFigureOut">
              <a:rPr lang="en-US" smtClean="0"/>
              <a:t>6/16/2021</a:t>
            </a:fld>
            <a:endParaRPr lang="en-US"/>
          </a:p>
        </p:txBody>
      </p:sp>
      <p:sp>
        <p:nvSpPr>
          <p:cNvPr id="5" name="Footer Placeholder 4">
            <a:extLst>
              <a:ext uri="{FF2B5EF4-FFF2-40B4-BE49-F238E27FC236}">
                <a16:creationId xmlns:a16="http://schemas.microsoft.com/office/drawing/2014/main" id="{16F16B9E-4E09-49A1-A157-6F2AA81B0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4BEA4-F8A1-42DF-8A44-0D28D20153D6}"/>
              </a:ext>
            </a:extLst>
          </p:cNvPr>
          <p:cNvSpPr>
            <a:spLocks noGrp="1"/>
          </p:cNvSpPr>
          <p:nvPr>
            <p:ph type="sldNum" sz="quarter" idx="12"/>
          </p:nvPr>
        </p:nvSpPr>
        <p:spPr/>
        <p:txBody>
          <a:bodyPr/>
          <a:lstStyle/>
          <a:p>
            <a:fld id="{427B7CAC-D9DB-4FFD-B193-308AB16A81C8}" type="slidenum">
              <a:rPr lang="en-US" smtClean="0"/>
              <a:t>‹#›</a:t>
            </a:fld>
            <a:endParaRPr lang="en-US"/>
          </a:p>
        </p:txBody>
      </p:sp>
    </p:spTree>
    <p:extLst>
      <p:ext uri="{BB962C8B-B14F-4D97-AF65-F5344CB8AC3E}">
        <p14:creationId xmlns:p14="http://schemas.microsoft.com/office/powerpoint/2010/main" val="69340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343D2-809D-4603-936F-B7C1E397A7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0F017-9845-414D-B323-E364B30815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3BED64-C0F9-4A1A-9A33-6060F5CEDA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E44DB8-D8B3-4475-8B1F-CA535B06851A}"/>
              </a:ext>
            </a:extLst>
          </p:cNvPr>
          <p:cNvSpPr>
            <a:spLocks noGrp="1"/>
          </p:cNvSpPr>
          <p:nvPr>
            <p:ph type="dt" sz="half" idx="10"/>
          </p:nvPr>
        </p:nvSpPr>
        <p:spPr/>
        <p:txBody>
          <a:bodyPr/>
          <a:lstStyle/>
          <a:p>
            <a:fld id="{FAF0F25D-E31F-45F1-9547-40E616BEED45}" type="datetimeFigureOut">
              <a:rPr lang="en-US" smtClean="0"/>
              <a:t>6/16/2021</a:t>
            </a:fld>
            <a:endParaRPr lang="en-US"/>
          </a:p>
        </p:txBody>
      </p:sp>
      <p:sp>
        <p:nvSpPr>
          <p:cNvPr id="6" name="Footer Placeholder 5">
            <a:extLst>
              <a:ext uri="{FF2B5EF4-FFF2-40B4-BE49-F238E27FC236}">
                <a16:creationId xmlns:a16="http://schemas.microsoft.com/office/drawing/2014/main" id="{84EF1EE7-E743-4C6D-8EE9-D3D9E0E394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BD6413-A8B1-4FDA-8EC8-DF7285A2F37A}"/>
              </a:ext>
            </a:extLst>
          </p:cNvPr>
          <p:cNvSpPr>
            <a:spLocks noGrp="1"/>
          </p:cNvSpPr>
          <p:nvPr>
            <p:ph type="sldNum" sz="quarter" idx="12"/>
          </p:nvPr>
        </p:nvSpPr>
        <p:spPr/>
        <p:txBody>
          <a:bodyPr/>
          <a:lstStyle/>
          <a:p>
            <a:fld id="{427B7CAC-D9DB-4FFD-B193-308AB16A81C8}" type="slidenum">
              <a:rPr lang="en-US" smtClean="0"/>
              <a:t>‹#›</a:t>
            </a:fld>
            <a:endParaRPr lang="en-US"/>
          </a:p>
        </p:txBody>
      </p:sp>
    </p:spTree>
    <p:extLst>
      <p:ext uri="{BB962C8B-B14F-4D97-AF65-F5344CB8AC3E}">
        <p14:creationId xmlns:p14="http://schemas.microsoft.com/office/powerpoint/2010/main" val="1446874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BB56-6CE0-4E47-A8B6-3797995335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3AFFD3-014E-4570-99A6-734B1822D9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F6D569-8DE0-4029-B7E7-614FBF90D0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64638F-4CA3-45E3-813F-C37E6B0455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79BF6C-C284-4F64-9C77-7114EA396A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A253F6-87CD-4F0C-BEFC-C2CBCF7C98E4}"/>
              </a:ext>
            </a:extLst>
          </p:cNvPr>
          <p:cNvSpPr>
            <a:spLocks noGrp="1"/>
          </p:cNvSpPr>
          <p:nvPr>
            <p:ph type="dt" sz="half" idx="10"/>
          </p:nvPr>
        </p:nvSpPr>
        <p:spPr/>
        <p:txBody>
          <a:bodyPr/>
          <a:lstStyle/>
          <a:p>
            <a:fld id="{FAF0F25D-E31F-45F1-9547-40E616BEED45}" type="datetimeFigureOut">
              <a:rPr lang="en-US" smtClean="0"/>
              <a:t>6/16/2021</a:t>
            </a:fld>
            <a:endParaRPr lang="en-US"/>
          </a:p>
        </p:txBody>
      </p:sp>
      <p:sp>
        <p:nvSpPr>
          <p:cNvPr id="8" name="Footer Placeholder 7">
            <a:extLst>
              <a:ext uri="{FF2B5EF4-FFF2-40B4-BE49-F238E27FC236}">
                <a16:creationId xmlns:a16="http://schemas.microsoft.com/office/drawing/2014/main" id="{98860CC8-5CD8-42AF-B3F5-167346D99A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4644C3-D983-4A31-BAE3-AADE79C0B791}"/>
              </a:ext>
            </a:extLst>
          </p:cNvPr>
          <p:cNvSpPr>
            <a:spLocks noGrp="1"/>
          </p:cNvSpPr>
          <p:nvPr>
            <p:ph type="sldNum" sz="quarter" idx="12"/>
          </p:nvPr>
        </p:nvSpPr>
        <p:spPr/>
        <p:txBody>
          <a:bodyPr/>
          <a:lstStyle/>
          <a:p>
            <a:fld id="{427B7CAC-D9DB-4FFD-B193-308AB16A81C8}" type="slidenum">
              <a:rPr lang="en-US" smtClean="0"/>
              <a:t>‹#›</a:t>
            </a:fld>
            <a:endParaRPr lang="en-US"/>
          </a:p>
        </p:txBody>
      </p:sp>
    </p:spTree>
    <p:extLst>
      <p:ext uri="{BB962C8B-B14F-4D97-AF65-F5344CB8AC3E}">
        <p14:creationId xmlns:p14="http://schemas.microsoft.com/office/powerpoint/2010/main" val="4213012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FF872-1010-4051-8388-C1B77176F7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A3B5-EF6F-4946-A1E9-D5229259BA88}"/>
              </a:ext>
            </a:extLst>
          </p:cNvPr>
          <p:cNvSpPr>
            <a:spLocks noGrp="1"/>
          </p:cNvSpPr>
          <p:nvPr>
            <p:ph type="dt" sz="half" idx="10"/>
          </p:nvPr>
        </p:nvSpPr>
        <p:spPr/>
        <p:txBody>
          <a:bodyPr/>
          <a:lstStyle/>
          <a:p>
            <a:fld id="{FAF0F25D-E31F-45F1-9547-40E616BEED45}" type="datetimeFigureOut">
              <a:rPr lang="en-US" smtClean="0"/>
              <a:t>6/16/2021</a:t>
            </a:fld>
            <a:endParaRPr lang="en-US"/>
          </a:p>
        </p:txBody>
      </p:sp>
      <p:sp>
        <p:nvSpPr>
          <p:cNvPr id="4" name="Footer Placeholder 3">
            <a:extLst>
              <a:ext uri="{FF2B5EF4-FFF2-40B4-BE49-F238E27FC236}">
                <a16:creationId xmlns:a16="http://schemas.microsoft.com/office/drawing/2014/main" id="{59527918-A004-4956-A3D6-F61C7B40EB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4FA7B0-27FE-4FA5-8FAA-73549760442D}"/>
              </a:ext>
            </a:extLst>
          </p:cNvPr>
          <p:cNvSpPr>
            <a:spLocks noGrp="1"/>
          </p:cNvSpPr>
          <p:nvPr>
            <p:ph type="sldNum" sz="quarter" idx="12"/>
          </p:nvPr>
        </p:nvSpPr>
        <p:spPr/>
        <p:txBody>
          <a:bodyPr/>
          <a:lstStyle/>
          <a:p>
            <a:fld id="{427B7CAC-D9DB-4FFD-B193-308AB16A81C8}" type="slidenum">
              <a:rPr lang="en-US" smtClean="0"/>
              <a:t>‹#›</a:t>
            </a:fld>
            <a:endParaRPr lang="en-US"/>
          </a:p>
        </p:txBody>
      </p:sp>
    </p:spTree>
    <p:extLst>
      <p:ext uri="{BB962C8B-B14F-4D97-AF65-F5344CB8AC3E}">
        <p14:creationId xmlns:p14="http://schemas.microsoft.com/office/powerpoint/2010/main" val="2911546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A0D9DA-915D-480B-A9AF-8DE73C7764B2}"/>
              </a:ext>
            </a:extLst>
          </p:cNvPr>
          <p:cNvSpPr>
            <a:spLocks noGrp="1"/>
          </p:cNvSpPr>
          <p:nvPr>
            <p:ph type="dt" sz="half" idx="10"/>
          </p:nvPr>
        </p:nvSpPr>
        <p:spPr/>
        <p:txBody>
          <a:bodyPr/>
          <a:lstStyle/>
          <a:p>
            <a:fld id="{FAF0F25D-E31F-45F1-9547-40E616BEED45}" type="datetimeFigureOut">
              <a:rPr lang="en-US" smtClean="0"/>
              <a:t>6/16/2021</a:t>
            </a:fld>
            <a:endParaRPr lang="en-US"/>
          </a:p>
        </p:txBody>
      </p:sp>
      <p:sp>
        <p:nvSpPr>
          <p:cNvPr id="3" name="Footer Placeholder 2">
            <a:extLst>
              <a:ext uri="{FF2B5EF4-FFF2-40B4-BE49-F238E27FC236}">
                <a16:creationId xmlns:a16="http://schemas.microsoft.com/office/drawing/2014/main" id="{11BA3A3C-3301-46AB-AD8C-92D01AEE97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883549-DDE6-4CEE-96BA-1CE5750694D8}"/>
              </a:ext>
            </a:extLst>
          </p:cNvPr>
          <p:cNvSpPr>
            <a:spLocks noGrp="1"/>
          </p:cNvSpPr>
          <p:nvPr>
            <p:ph type="sldNum" sz="quarter" idx="12"/>
          </p:nvPr>
        </p:nvSpPr>
        <p:spPr/>
        <p:txBody>
          <a:bodyPr/>
          <a:lstStyle/>
          <a:p>
            <a:fld id="{427B7CAC-D9DB-4FFD-B193-308AB16A81C8}" type="slidenum">
              <a:rPr lang="en-US" smtClean="0"/>
              <a:t>‹#›</a:t>
            </a:fld>
            <a:endParaRPr lang="en-US"/>
          </a:p>
        </p:txBody>
      </p:sp>
    </p:spTree>
    <p:extLst>
      <p:ext uri="{BB962C8B-B14F-4D97-AF65-F5344CB8AC3E}">
        <p14:creationId xmlns:p14="http://schemas.microsoft.com/office/powerpoint/2010/main" val="2340130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68AB4-A9C1-4379-8BC4-AFD150FD54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6EE924-6DFF-4DE2-9288-09FF10153C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909023-3A0C-4622-B565-8D378CAFF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D2FD8E-6851-42DF-A900-EA86A4021696}"/>
              </a:ext>
            </a:extLst>
          </p:cNvPr>
          <p:cNvSpPr>
            <a:spLocks noGrp="1"/>
          </p:cNvSpPr>
          <p:nvPr>
            <p:ph type="dt" sz="half" idx="10"/>
          </p:nvPr>
        </p:nvSpPr>
        <p:spPr/>
        <p:txBody>
          <a:bodyPr/>
          <a:lstStyle/>
          <a:p>
            <a:fld id="{FAF0F25D-E31F-45F1-9547-40E616BEED45}" type="datetimeFigureOut">
              <a:rPr lang="en-US" smtClean="0"/>
              <a:t>6/16/2021</a:t>
            </a:fld>
            <a:endParaRPr lang="en-US"/>
          </a:p>
        </p:txBody>
      </p:sp>
      <p:sp>
        <p:nvSpPr>
          <p:cNvPr id="6" name="Footer Placeholder 5">
            <a:extLst>
              <a:ext uri="{FF2B5EF4-FFF2-40B4-BE49-F238E27FC236}">
                <a16:creationId xmlns:a16="http://schemas.microsoft.com/office/drawing/2014/main" id="{0C36F42D-D51E-4E34-A18D-CF871C8AAC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C3E0C4-D9D2-4A3F-A486-2CE7CA325115}"/>
              </a:ext>
            </a:extLst>
          </p:cNvPr>
          <p:cNvSpPr>
            <a:spLocks noGrp="1"/>
          </p:cNvSpPr>
          <p:nvPr>
            <p:ph type="sldNum" sz="quarter" idx="12"/>
          </p:nvPr>
        </p:nvSpPr>
        <p:spPr/>
        <p:txBody>
          <a:bodyPr/>
          <a:lstStyle/>
          <a:p>
            <a:fld id="{427B7CAC-D9DB-4FFD-B193-308AB16A81C8}" type="slidenum">
              <a:rPr lang="en-US" smtClean="0"/>
              <a:t>‹#›</a:t>
            </a:fld>
            <a:endParaRPr lang="en-US"/>
          </a:p>
        </p:txBody>
      </p:sp>
    </p:spTree>
    <p:extLst>
      <p:ext uri="{BB962C8B-B14F-4D97-AF65-F5344CB8AC3E}">
        <p14:creationId xmlns:p14="http://schemas.microsoft.com/office/powerpoint/2010/main" val="360382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8B73C-20B6-4A9E-A470-F26E9E4DD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619815-BBD8-44DE-A6D6-416D6C33F0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7AF557-E566-4DA0-8D45-6C58CE902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5120A3-A11B-49FD-8C89-853125D8DB60}"/>
              </a:ext>
            </a:extLst>
          </p:cNvPr>
          <p:cNvSpPr>
            <a:spLocks noGrp="1"/>
          </p:cNvSpPr>
          <p:nvPr>
            <p:ph type="dt" sz="half" idx="10"/>
          </p:nvPr>
        </p:nvSpPr>
        <p:spPr/>
        <p:txBody>
          <a:bodyPr/>
          <a:lstStyle/>
          <a:p>
            <a:fld id="{FAF0F25D-E31F-45F1-9547-40E616BEED45}" type="datetimeFigureOut">
              <a:rPr lang="en-US" smtClean="0"/>
              <a:t>6/16/2021</a:t>
            </a:fld>
            <a:endParaRPr lang="en-US"/>
          </a:p>
        </p:txBody>
      </p:sp>
      <p:sp>
        <p:nvSpPr>
          <p:cNvPr id="6" name="Footer Placeholder 5">
            <a:extLst>
              <a:ext uri="{FF2B5EF4-FFF2-40B4-BE49-F238E27FC236}">
                <a16:creationId xmlns:a16="http://schemas.microsoft.com/office/drawing/2014/main" id="{21270AC8-61BD-4543-96E8-2BF8298728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03CECC-D739-49B9-A776-3B18BCAC462F}"/>
              </a:ext>
            </a:extLst>
          </p:cNvPr>
          <p:cNvSpPr>
            <a:spLocks noGrp="1"/>
          </p:cNvSpPr>
          <p:nvPr>
            <p:ph type="sldNum" sz="quarter" idx="12"/>
          </p:nvPr>
        </p:nvSpPr>
        <p:spPr/>
        <p:txBody>
          <a:bodyPr/>
          <a:lstStyle/>
          <a:p>
            <a:fld id="{427B7CAC-D9DB-4FFD-B193-308AB16A81C8}" type="slidenum">
              <a:rPr lang="en-US" smtClean="0"/>
              <a:t>‹#›</a:t>
            </a:fld>
            <a:endParaRPr lang="en-US"/>
          </a:p>
        </p:txBody>
      </p:sp>
    </p:spTree>
    <p:extLst>
      <p:ext uri="{BB962C8B-B14F-4D97-AF65-F5344CB8AC3E}">
        <p14:creationId xmlns:p14="http://schemas.microsoft.com/office/powerpoint/2010/main" val="1062109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284EF9-A6AE-4EBD-BC3A-D8AED0E42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C36FBD-4B91-4AAE-AAB2-3D84482067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B3A52D-24F1-451A-8021-283F9864F3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0F25D-E31F-45F1-9547-40E616BEED45}" type="datetimeFigureOut">
              <a:rPr lang="en-US" smtClean="0"/>
              <a:t>6/16/2021</a:t>
            </a:fld>
            <a:endParaRPr lang="en-US"/>
          </a:p>
        </p:txBody>
      </p:sp>
      <p:sp>
        <p:nvSpPr>
          <p:cNvPr id="5" name="Footer Placeholder 4">
            <a:extLst>
              <a:ext uri="{FF2B5EF4-FFF2-40B4-BE49-F238E27FC236}">
                <a16:creationId xmlns:a16="http://schemas.microsoft.com/office/drawing/2014/main" id="{4A165AD4-8E6C-44C7-816A-221C41B698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BE1F70-21EC-48D2-8F4F-18BCC3B005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B7CAC-D9DB-4FFD-B193-308AB16A81C8}" type="slidenum">
              <a:rPr lang="en-US" smtClean="0"/>
              <a:t>‹#›</a:t>
            </a:fld>
            <a:endParaRPr lang="en-US"/>
          </a:p>
        </p:txBody>
      </p:sp>
    </p:spTree>
    <p:extLst>
      <p:ext uri="{BB962C8B-B14F-4D97-AF65-F5344CB8AC3E}">
        <p14:creationId xmlns:p14="http://schemas.microsoft.com/office/powerpoint/2010/main" val="355034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8.sv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hyperlink" Target="http://cemonterey.ucanr.edu/4-H_Program/4-H_Record_Book/"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hyperlink" Target="https://ucanr.edu/sites/4horbhelp/ORB_Sunset_Support_Page/" TargetMode="External"/><Relationship Id="rId4" Type="http://schemas.openxmlformats.org/officeDocument/2006/relationships/hyperlink" Target="http://4h.ucanr.edu/Resources/Member_Resources/RecordBook/RBCompetition/StateCompetition/"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3.jpeg"/><Relationship Id="rId7" Type="http://schemas.openxmlformats.org/officeDocument/2006/relationships/diagramColors" Target="../diagrams/colors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hyperlink" Target="https://ucanr.edu/sites/uccemontereycounty/files/306813.pdf"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FBA52-9368-4FEE-A764-9461C0091ED0}"/>
              </a:ext>
            </a:extLst>
          </p:cNvPr>
          <p:cNvSpPr>
            <a:spLocks noGrp="1"/>
          </p:cNvSpPr>
          <p:nvPr>
            <p:ph type="ctrTitle"/>
          </p:nvPr>
        </p:nvSpPr>
        <p:spPr>
          <a:xfrm>
            <a:off x="1524000" y="1113570"/>
            <a:ext cx="9144000" cy="3607899"/>
          </a:xfrm>
        </p:spPr>
        <p:txBody>
          <a:bodyPr>
            <a:normAutofit fontScale="90000"/>
          </a:bodyPr>
          <a:lstStyle/>
          <a:p>
            <a:r>
              <a:rPr lang="en-US" b="1" dirty="0">
                <a:latin typeface="Arial Rounded MT Bold" panose="020F0704030504030204" pitchFamily="34" charset="0"/>
              </a:rPr>
              <a:t>Monterey County Record Book Workshop</a:t>
            </a:r>
            <a:br>
              <a:rPr lang="en-US" b="1" dirty="0">
                <a:latin typeface="Arial Rounded MT Bold" panose="020F0704030504030204" pitchFamily="34" charset="0"/>
              </a:rPr>
            </a:br>
            <a:br>
              <a:rPr lang="en-US" b="1" dirty="0">
                <a:latin typeface="Arial Rounded MT Bold" panose="020F0704030504030204" pitchFamily="34" charset="0"/>
              </a:rPr>
            </a:br>
            <a:r>
              <a:rPr lang="en-US" sz="4400" b="1" dirty="0" err="1">
                <a:latin typeface="Arial Rounded MT Bold" panose="020F0704030504030204" pitchFamily="34" charset="0"/>
              </a:rPr>
              <a:t>Workshop</a:t>
            </a:r>
            <a:r>
              <a:rPr lang="en-US" sz="4400" b="1" dirty="0">
                <a:latin typeface="Arial Rounded MT Bold" panose="020F0704030504030204" pitchFamily="34" charset="0"/>
              </a:rPr>
              <a:t> #3 – “My 4-H Story” and “Collection of Work”</a:t>
            </a:r>
            <a:endParaRPr lang="en-US" b="1" dirty="0">
              <a:latin typeface="Arial Rounded MT Bold" panose="020F0704030504030204" pitchFamily="34" charset="0"/>
            </a:endParaRPr>
          </a:p>
        </p:txBody>
      </p:sp>
      <p:sp>
        <p:nvSpPr>
          <p:cNvPr id="3" name="Subtitle 2">
            <a:extLst>
              <a:ext uri="{FF2B5EF4-FFF2-40B4-BE49-F238E27FC236}">
                <a16:creationId xmlns:a16="http://schemas.microsoft.com/office/drawing/2014/main" id="{FB571CAC-A417-4A7A-A7AB-3CF9CEB6CC28}"/>
              </a:ext>
            </a:extLst>
          </p:cNvPr>
          <p:cNvSpPr>
            <a:spLocks noGrp="1"/>
          </p:cNvSpPr>
          <p:nvPr>
            <p:ph type="subTitle" idx="1"/>
          </p:nvPr>
        </p:nvSpPr>
        <p:spPr>
          <a:xfrm>
            <a:off x="1524000" y="4833256"/>
            <a:ext cx="9144000" cy="424543"/>
          </a:xfrm>
        </p:spPr>
        <p:txBody>
          <a:bodyPr/>
          <a:lstStyle/>
          <a:p>
            <a:r>
              <a:rPr lang="en-US" dirty="0"/>
              <a:t>Created by Lockwood 4-H - 2021</a:t>
            </a:r>
          </a:p>
        </p:txBody>
      </p:sp>
    </p:spTree>
    <p:extLst>
      <p:ext uri="{BB962C8B-B14F-4D97-AF65-F5344CB8AC3E}">
        <p14:creationId xmlns:p14="http://schemas.microsoft.com/office/powerpoint/2010/main" val="254124783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AA8A84-1C25-4DEA-8E84-D8466861F994}"/>
              </a:ext>
            </a:extLst>
          </p:cNvPr>
          <p:cNvSpPr>
            <a:spLocks noGrp="1"/>
          </p:cNvSpPr>
          <p:nvPr>
            <p:ph type="title"/>
          </p:nvPr>
        </p:nvSpPr>
        <p:spPr>
          <a:xfrm>
            <a:off x="1043631" y="873940"/>
            <a:ext cx="5052369" cy="1035781"/>
          </a:xfrm>
        </p:spPr>
        <p:txBody>
          <a:bodyPr vert="horz" lIns="91440" tIns="45720" rIns="91440" bIns="45720" rtlCol="0" anchor="ctr">
            <a:normAutofit/>
          </a:bodyPr>
          <a:lstStyle/>
          <a:p>
            <a:pPr marL="0" marR="0">
              <a:spcAft>
                <a:spcPts val="800"/>
              </a:spcAft>
            </a:pPr>
            <a:r>
              <a:rPr lang="en-US" sz="3600" b="1" kern="1200" dirty="0">
                <a:solidFill>
                  <a:schemeClr val="tx1"/>
                </a:solidFill>
                <a:effectLst/>
                <a:latin typeface="+mj-lt"/>
                <a:ea typeface="+mj-ea"/>
                <a:cs typeface="+mj-cs"/>
              </a:rPr>
              <a:t>My 4-H Story</a:t>
            </a:r>
          </a:p>
        </p:txBody>
      </p:sp>
      <p:sp>
        <p:nvSpPr>
          <p:cNvPr id="4" name="Content Placeholder 3">
            <a:extLst>
              <a:ext uri="{FF2B5EF4-FFF2-40B4-BE49-F238E27FC236}">
                <a16:creationId xmlns:a16="http://schemas.microsoft.com/office/drawing/2014/main" id="{E723E11E-2807-4D0F-8EC3-7AD6FAC0E720}"/>
              </a:ext>
            </a:extLst>
          </p:cNvPr>
          <p:cNvSpPr>
            <a:spLocks noGrp="1"/>
          </p:cNvSpPr>
          <p:nvPr>
            <p:ph sz="half" idx="2"/>
          </p:nvPr>
        </p:nvSpPr>
        <p:spPr>
          <a:xfrm>
            <a:off x="1045029" y="2087741"/>
            <a:ext cx="4991629" cy="4114103"/>
          </a:xfrm>
        </p:spPr>
        <p:txBody>
          <a:bodyPr vert="horz" lIns="91440" tIns="45720" rIns="91440" bIns="45720" rtlCol="0" anchor="ctr">
            <a:normAutofit/>
          </a:bodyPr>
          <a:lstStyle/>
          <a:p>
            <a:pPr marL="0" indent="0">
              <a:spcBef>
                <a:spcPts val="0"/>
              </a:spcBef>
              <a:buSzPct val="125000"/>
              <a:buNone/>
            </a:pPr>
            <a:r>
              <a:rPr lang="en-US" sz="3600" dirty="0">
                <a:effectLst/>
              </a:rPr>
              <a:t>To help you think about what to say </a:t>
            </a:r>
          </a:p>
          <a:p>
            <a:pPr marL="228600" lvl="1" indent="0">
              <a:spcBef>
                <a:spcPts val="0"/>
              </a:spcBef>
              <a:buSzPct val="125000"/>
              <a:buNone/>
            </a:pPr>
            <a:r>
              <a:rPr lang="en-US" sz="3600" b="1" dirty="0">
                <a:effectLst/>
              </a:rPr>
              <a:t>Part 1 – </a:t>
            </a:r>
            <a:r>
              <a:rPr lang="en-US" sz="3600" b="1" dirty="0"/>
              <a:t>Introduce yourself </a:t>
            </a:r>
            <a:r>
              <a:rPr lang="en-US" sz="3600" dirty="0"/>
              <a:t>… who are you?</a:t>
            </a:r>
          </a:p>
          <a:p>
            <a:pPr marL="457200" lvl="1">
              <a:spcBef>
                <a:spcPts val="0"/>
              </a:spcBef>
              <a:buSzPct val="125000"/>
            </a:pPr>
            <a:endParaRPr lang="en-US" sz="3600" dirty="0"/>
          </a:p>
          <a:p>
            <a:pPr marL="342900" marR="0" lvl="0">
              <a:spcBef>
                <a:spcPts val="1200"/>
              </a:spcBef>
              <a:spcAft>
                <a:spcPts val="0"/>
              </a:spcAft>
              <a:buSzPts val="1600"/>
              <a:tabLst>
                <a:tab pos="228600" algn="l"/>
                <a:tab pos="457200" algn="l"/>
              </a:tabLst>
            </a:pPr>
            <a:endParaRPr lang="en-US" sz="1800" dirty="0">
              <a:effectLst/>
            </a:endParaRPr>
          </a:p>
        </p:txBody>
      </p:sp>
      <p:sp>
        <p:nvSpPr>
          <p:cNvPr id="19" name="Rectangle 18">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urious dog poking his head into view">
            <a:extLst>
              <a:ext uri="{FF2B5EF4-FFF2-40B4-BE49-F238E27FC236}">
                <a16:creationId xmlns:a16="http://schemas.microsoft.com/office/drawing/2014/main" id="{54150C73-41A3-425C-A9F6-E0BA3747DAEA}"/>
              </a:ext>
            </a:extLst>
          </p:cNvPr>
          <p:cNvPicPr>
            <a:picLocks noChangeAspect="1"/>
          </p:cNvPicPr>
          <p:nvPr/>
        </p:nvPicPr>
        <p:blipFill rotWithShape="1">
          <a:blip r:embed="rId3">
            <a:extLst>
              <a:ext uri="{28A0092B-C50C-407E-A947-70E740481C1C}">
                <a14:useLocalDpi xmlns:a14="http://schemas.microsoft.com/office/drawing/2010/main" val="0"/>
              </a:ext>
            </a:extLst>
          </a:blip>
          <a:srcRect l="16563" t="51724" r="19129"/>
          <a:stretch/>
        </p:blipFill>
        <p:spPr>
          <a:xfrm>
            <a:off x="6923424" y="4735536"/>
            <a:ext cx="4223252" cy="1466308"/>
          </a:xfrm>
          <a:prstGeom prst="rect">
            <a:avLst/>
          </a:prstGeom>
        </p:spPr>
      </p:pic>
      <p:cxnSp>
        <p:nvCxnSpPr>
          <p:cNvPr id="21" name="Straight Connector 2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hought Bubble: Cloud 7">
            <a:extLst>
              <a:ext uri="{FF2B5EF4-FFF2-40B4-BE49-F238E27FC236}">
                <a16:creationId xmlns:a16="http://schemas.microsoft.com/office/drawing/2014/main" id="{149F1F89-2C8B-434C-819E-F0365AC1F68D}"/>
              </a:ext>
            </a:extLst>
          </p:cNvPr>
          <p:cNvSpPr/>
          <p:nvPr/>
        </p:nvSpPr>
        <p:spPr>
          <a:xfrm>
            <a:off x="7589985" y="1445913"/>
            <a:ext cx="3166220" cy="281063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2">
                    <a:lumMod val="75000"/>
                  </a:schemeClr>
                </a:solidFill>
                <a:latin typeface="Bradley Hand ITC" panose="03070402050302030203" pitchFamily="66" charset="0"/>
              </a:rPr>
              <a:t>Hello</a:t>
            </a:r>
          </a:p>
        </p:txBody>
      </p:sp>
    </p:spTree>
    <p:extLst>
      <p:ext uri="{BB962C8B-B14F-4D97-AF65-F5344CB8AC3E}">
        <p14:creationId xmlns:p14="http://schemas.microsoft.com/office/powerpoint/2010/main" val="2889191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6F5D-7775-40E5-95D0-233564632395}"/>
              </a:ext>
            </a:extLst>
          </p:cNvPr>
          <p:cNvSpPr>
            <a:spLocks noGrp="1"/>
          </p:cNvSpPr>
          <p:nvPr>
            <p:ph type="ctrTitle"/>
          </p:nvPr>
        </p:nvSpPr>
        <p:spPr>
          <a:xfrm>
            <a:off x="4395221" y="213757"/>
            <a:ext cx="7159893" cy="1513444"/>
          </a:xfrm>
        </p:spPr>
        <p:txBody>
          <a:bodyPr>
            <a:normAutofit/>
          </a:bodyPr>
          <a:lstStyle/>
          <a:p>
            <a:r>
              <a:rPr lang="en-US" b="1" dirty="0"/>
              <a:t>My 4-H Story – Josh</a:t>
            </a:r>
            <a:br>
              <a:rPr lang="en-US" dirty="0"/>
            </a:br>
            <a:r>
              <a:rPr lang="en-US" sz="4000" dirty="0"/>
              <a:t>2019-2020 (17 years)</a:t>
            </a:r>
          </a:p>
        </p:txBody>
      </p:sp>
      <p:sp>
        <p:nvSpPr>
          <p:cNvPr id="3" name="Subtitle 2">
            <a:extLst>
              <a:ext uri="{FF2B5EF4-FFF2-40B4-BE49-F238E27FC236}">
                <a16:creationId xmlns:a16="http://schemas.microsoft.com/office/drawing/2014/main" id="{706B9EEA-98D3-4245-A65D-1337B400F073}"/>
              </a:ext>
            </a:extLst>
          </p:cNvPr>
          <p:cNvSpPr>
            <a:spLocks noGrp="1"/>
          </p:cNvSpPr>
          <p:nvPr>
            <p:ph type="subTitle" idx="1"/>
          </p:nvPr>
        </p:nvSpPr>
        <p:spPr>
          <a:xfrm>
            <a:off x="4560000" y="1971304"/>
            <a:ext cx="7505330" cy="4886696"/>
          </a:xfrm>
        </p:spPr>
        <p:txBody>
          <a:bodyPr>
            <a:normAutofit/>
          </a:bodyPr>
          <a:lstStyle/>
          <a:p>
            <a:pPr marL="0" marR="0" algn="l">
              <a:spcBef>
                <a:spcPts val="0"/>
              </a:spcBef>
              <a:spcAft>
                <a:spcPts val="0"/>
              </a:spcAft>
            </a:pPr>
            <a:r>
              <a:rPr lang="en-US"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4-H has done a lot for me. From my years in </a:t>
            </a:r>
          </a:p>
          <a:p>
            <a:pPr marL="0" marR="0" algn="l">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4-H I’ve been able to learn many skills from projects like Photography, Welding, Forging, Leathercraft, Robotics, and Leadership. While I’ve  learned fascinating skills from  all of these projects, Leadership  has given me skills that have helped me in school, my other clubs, and even my community. The most important skill I have learned in Leadership is cooperation.  This leadership knowledge has allowed me to become the man I am today. 4-H played a huge role in that for me.”</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923F133-D345-4326-8C7A-9561910DFA02}"/>
              </a:ext>
            </a:extLst>
          </p:cNvPr>
          <p:cNvPicPr>
            <a:picLocks noChangeAspect="1"/>
          </p:cNvPicPr>
          <p:nvPr/>
        </p:nvPicPr>
        <p:blipFill rotWithShape="1">
          <a:blip r:embed="rId3"/>
          <a:srcRect l="24614" t="5676" r="23720" b="962"/>
          <a:stretch/>
        </p:blipFill>
        <p:spPr>
          <a:xfrm>
            <a:off x="-25021" y="1410666"/>
            <a:ext cx="4255463" cy="5032996"/>
          </a:xfrm>
          <a:prstGeom prst="rect">
            <a:avLst/>
          </a:prstGeom>
        </p:spPr>
      </p:pic>
    </p:spTree>
    <p:extLst>
      <p:ext uri="{BB962C8B-B14F-4D97-AF65-F5344CB8AC3E}">
        <p14:creationId xmlns:p14="http://schemas.microsoft.com/office/powerpoint/2010/main" val="1149935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113DF1-8671-4B15-AA19-B5A4A3818ED1}"/>
              </a:ext>
            </a:extLst>
          </p:cNvPr>
          <p:cNvSpPr>
            <a:spLocks noGrp="1"/>
          </p:cNvSpPr>
          <p:nvPr>
            <p:ph type="title"/>
          </p:nvPr>
        </p:nvSpPr>
        <p:spPr>
          <a:xfrm>
            <a:off x="589560" y="513853"/>
            <a:ext cx="4217685" cy="1470395"/>
          </a:xfrm>
        </p:spPr>
        <p:txBody>
          <a:bodyPr anchor="ctr">
            <a:normAutofit fontScale="90000"/>
          </a:bodyPr>
          <a:lstStyle/>
          <a:p>
            <a:r>
              <a:rPr lang="en-US" sz="3700" b="1" dirty="0"/>
              <a:t>  </a:t>
            </a:r>
            <a:r>
              <a:rPr lang="en-US" sz="4000" dirty="0"/>
              <a:t>Make a surprising statement </a:t>
            </a:r>
            <a:br>
              <a:rPr lang="en-US" sz="4000" dirty="0"/>
            </a:br>
            <a:endParaRPr lang="en-US" sz="3700" b="1" dirty="0"/>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AE68FDE0-471E-47EE-85A4-6BF6626E1A5F}"/>
              </a:ext>
            </a:extLst>
          </p:cNvPr>
          <p:cNvSpPr>
            <a:spLocks noGrp="1"/>
          </p:cNvSpPr>
          <p:nvPr>
            <p:ph idx="1"/>
          </p:nvPr>
        </p:nvSpPr>
        <p:spPr>
          <a:xfrm>
            <a:off x="590719" y="2330505"/>
            <a:ext cx="4559425" cy="3979585"/>
          </a:xfrm>
        </p:spPr>
        <p:txBody>
          <a:bodyPr anchor="ctr">
            <a:normAutofit/>
          </a:bodyPr>
          <a:lstStyle/>
          <a:p>
            <a:pPr marL="0" indent="0">
              <a:buNone/>
            </a:pPr>
            <a:r>
              <a:rPr lang="en-US" sz="3600" dirty="0"/>
              <a:t>– </a:t>
            </a:r>
            <a:r>
              <a:rPr lang="en-US" dirty="0"/>
              <a:t>this may serve as a lens through which your audience sees your story.</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ild in basketball court">
            <a:extLst>
              <a:ext uri="{FF2B5EF4-FFF2-40B4-BE49-F238E27FC236}">
                <a16:creationId xmlns:a16="http://schemas.microsoft.com/office/drawing/2014/main" id="{81461D07-9087-4CA8-8312-F25886E403AB}"/>
              </a:ext>
            </a:extLst>
          </p:cNvPr>
          <p:cNvPicPr>
            <a:picLocks noChangeAspect="1"/>
          </p:cNvPicPr>
          <p:nvPr/>
        </p:nvPicPr>
        <p:blipFill rotWithShape="1">
          <a:blip r:embed="rId3">
            <a:extLst>
              <a:ext uri="{28A0092B-C50C-407E-A947-70E740481C1C}">
                <a14:useLocalDpi xmlns:a14="http://schemas.microsoft.com/office/drawing/2010/main" val="0"/>
              </a:ext>
            </a:extLst>
          </a:blip>
          <a:srcRect l="821" r="30322" b="1"/>
          <a:stretch/>
        </p:blipFill>
        <p:spPr>
          <a:xfrm>
            <a:off x="5977788" y="799352"/>
            <a:ext cx="5425410" cy="5259296"/>
          </a:xfrm>
          <a:prstGeom prst="rect">
            <a:avLst/>
          </a:prstGeom>
        </p:spPr>
      </p:pic>
    </p:spTree>
    <p:extLst>
      <p:ext uri="{BB962C8B-B14F-4D97-AF65-F5344CB8AC3E}">
        <p14:creationId xmlns:p14="http://schemas.microsoft.com/office/powerpoint/2010/main" val="189015852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28C4E-E5F9-40D8-BCF0-F213D7F4C8BE}"/>
              </a:ext>
            </a:extLst>
          </p:cNvPr>
          <p:cNvSpPr>
            <a:spLocks noGrp="1"/>
          </p:cNvSpPr>
          <p:nvPr>
            <p:ph type="title"/>
          </p:nvPr>
        </p:nvSpPr>
        <p:spPr>
          <a:xfrm>
            <a:off x="5297762" y="329184"/>
            <a:ext cx="6251110" cy="1783080"/>
          </a:xfrm>
        </p:spPr>
        <p:txBody>
          <a:bodyPr anchor="b">
            <a:normAutofit/>
          </a:bodyPr>
          <a:lstStyle/>
          <a:p>
            <a:r>
              <a:rPr lang="en-US" sz="5400" dirty="0"/>
              <a:t>You can … </a:t>
            </a:r>
          </a:p>
        </p:txBody>
      </p:sp>
      <p:pic>
        <p:nvPicPr>
          <p:cNvPr id="6" name="Picture 5" descr="Young girl using tablet smiling">
            <a:extLst>
              <a:ext uri="{FF2B5EF4-FFF2-40B4-BE49-F238E27FC236}">
                <a16:creationId xmlns:a16="http://schemas.microsoft.com/office/drawing/2014/main" id="{2B4B250C-5D1B-4996-8567-5D237AF294CB}"/>
              </a:ext>
            </a:extLst>
          </p:cNvPr>
          <p:cNvPicPr>
            <a:picLocks noChangeAspect="1"/>
          </p:cNvPicPr>
          <p:nvPr/>
        </p:nvPicPr>
        <p:blipFill rotWithShape="1">
          <a:blip r:embed="rId3">
            <a:extLst>
              <a:ext uri="{28A0092B-C50C-407E-A947-70E740481C1C}">
                <a14:useLocalDpi xmlns:a14="http://schemas.microsoft.com/office/drawing/2010/main" val="0"/>
              </a:ext>
            </a:extLst>
          </a:blip>
          <a:srcRect b="5361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65C1F5-5B6B-4375-A090-379CBEE8595E}"/>
              </a:ext>
            </a:extLst>
          </p:cNvPr>
          <p:cNvSpPr>
            <a:spLocks noGrp="1"/>
          </p:cNvSpPr>
          <p:nvPr>
            <p:ph idx="1"/>
          </p:nvPr>
        </p:nvSpPr>
        <p:spPr>
          <a:xfrm>
            <a:off x="5297762" y="2706624"/>
            <a:ext cx="5924420" cy="3483864"/>
          </a:xfrm>
        </p:spPr>
        <p:txBody>
          <a:bodyPr>
            <a:normAutofit/>
          </a:bodyPr>
          <a:lstStyle/>
          <a:p>
            <a:pPr marL="0" indent="0">
              <a:buNone/>
            </a:pPr>
            <a:r>
              <a:rPr lang="en-US" dirty="0"/>
              <a:t>Give us the basic opening paragraph …</a:t>
            </a:r>
          </a:p>
          <a:p>
            <a:pPr marL="0" indent="0">
              <a:buNone/>
            </a:pPr>
            <a:r>
              <a:rPr lang="en-US" dirty="0">
                <a:latin typeface="Times New Roman" panose="02020603050405020304" pitchFamily="18" charset="0"/>
                <a:cs typeface="Times New Roman" panose="02020603050405020304" pitchFamily="18" charset="0"/>
              </a:rPr>
              <a:t>“Hello, my name is __________________.  I am _________year old, and this is my _______ year in 4-H.”</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cs typeface="Times New Roman" panose="02020603050405020304" pitchFamily="18" charset="0"/>
              </a:rPr>
              <a:t>There’s nothing wrong with that.</a:t>
            </a:r>
          </a:p>
          <a:p>
            <a:pPr marL="0" indent="0">
              <a:buNone/>
            </a:pPr>
            <a:endParaRPr lang="en-US" sz="2200" dirty="0"/>
          </a:p>
        </p:txBody>
      </p:sp>
    </p:spTree>
    <p:extLst>
      <p:ext uri="{BB962C8B-B14F-4D97-AF65-F5344CB8AC3E}">
        <p14:creationId xmlns:p14="http://schemas.microsoft.com/office/powerpoint/2010/main" val="4190836760"/>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Falcon landing">
            <a:extLst>
              <a:ext uri="{FF2B5EF4-FFF2-40B4-BE49-F238E27FC236}">
                <a16:creationId xmlns:a16="http://schemas.microsoft.com/office/drawing/2014/main" id="{641BBBB4-3DC6-41B8-9A0C-43D9C0637529}"/>
              </a:ext>
            </a:extLst>
          </p:cNvPr>
          <p:cNvPicPr>
            <a:picLocks noChangeAspect="1"/>
          </p:cNvPicPr>
          <p:nvPr/>
        </p:nvPicPr>
        <p:blipFill rotWithShape="1">
          <a:blip r:embed="rId3">
            <a:extLst>
              <a:ext uri="{28A0092B-C50C-407E-A947-70E740481C1C}">
                <a14:useLocalDpi xmlns:a14="http://schemas.microsoft.com/office/drawing/2010/main" val="0"/>
              </a:ext>
            </a:extLst>
          </a:blip>
          <a:srcRect r="23298" b="9091"/>
          <a:stretch/>
        </p:blipFill>
        <p:spPr>
          <a:xfrm>
            <a:off x="3523488" y="0"/>
            <a:ext cx="8668512" cy="6857990"/>
          </a:xfrm>
          <a:prstGeom prst="rect">
            <a:avLst/>
          </a:prstGeom>
        </p:spPr>
      </p:pic>
      <p:sp>
        <p:nvSpPr>
          <p:cNvPr id="38" name="Rectangle 3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113DF1-8671-4B15-AA19-B5A4A3818ED1}"/>
              </a:ext>
            </a:extLst>
          </p:cNvPr>
          <p:cNvSpPr>
            <a:spLocks noGrp="1"/>
          </p:cNvSpPr>
          <p:nvPr>
            <p:ph type="title"/>
          </p:nvPr>
        </p:nvSpPr>
        <p:spPr>
          <a:xfrm>
            <a:off x="371094" y="969264"/>
            <a:ext cx="4301114" cy="1316736"/>
          </a:xfrm>
        </p:spPr>
        <p:txBody>
          <a:bodyPr anchor="b">
            <a:normAutofit fontScale="90000"/>
          </a:bodyPr>
          <a:lstStyle/>
          <a:p>
            <a:r>
              <a:rPr lang="en-US" sz="3200" b="1" dirty="0"/>
              <a:t>Part 1 – </a:t>
            </a:r>
            <a:br>
              <a:rPr lang="en-US" sz="3200" b="1" dirty="0"/>
            </a:br>
            <a:r>
              <a:rPr lang="en-US" sz="3200" b="1" dirty="0"/>
              <a:t>A good HOOK will</a:t>
            </a:r>
            <a:br>
              <a:rPr lang="en-US" sz="1500" b="1" dirty="0"/>
            </a:br>
            <a:br>
              <a:rPr lang="en-US" sz="1500" b="1" dirty="0"/>
            </a:br>
            <a:endParaRPr lang="en-US" sz="1500" b="1" dirty="0"/>
          </a:p>
        </p:txBody>
      </p:sp>
      <p:sp>
        <p:nvSpPr>
          <p:cNvPr id="40" name="Rectangle 3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2" name="Rectangle 4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D5F15AF8-86CC-46C5-AF96-BD6190B63894}"/>
              </a:ext>
            </a:extLst>
          </p:cNvPr>
          <p:cNvPicPr>
            <a:picLocks noChangeAspect="1"/>
          </p:cNvPicPr>
          <p:nvPr/>
        </p:nvPicPr>
        <p:blipFill>
          <a:blip r:embed="rId4"/>
          <a:stretch>
            <a:fillRect/>
          </a:stretch>
        </p:blipFill>
        <p:spPr>
          <a:xfrm>
            <a:off x="329184" y="2352865"/>
            <a:ext cx="3838575" cy="3609975"/>
          </a:xfrm>
          <a:prstGeom prst="rect">
            <a:avLst/>
          </a:prstGeom>
        </p:spPr>
      </p:pic>
    </p:spTree>
    <p:extLst>
      <p:ext uri="{BB962C8B-B14F-4D97-AF65-F5344CB8AC3E}">
        <p14:creationId xmlns:p14="http://schemas.microsoft.com/office/powerpoint/2010/main" val="330072520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6F5D-7775-40E5-95D0-233564632395}"/>
              </a:ext>
            </a:extLst>
          </p:cNvPr>
          <p:cNvSpPr>
            <a:spLocks noGrp="1"/>
          </p:cNvSpPr>
          <p:nvPr>
            <p:ph type="ctrTitle"/>
          </p:nvPr>
        </p:nvSpPr>
        <p:spPr>
          <a:xfrm>
            <a:off x="564443" y="794985"/>
            <a:ext cx="10965569" cy="932215"/>
          </a:xfrm>
        </p:spPr>
        <p:txBody>
          <a:bodyPr>
            <a:normAutofit fontScale="90000"/>
          </a:bodyPr>
          <a:lstStyle/>
          <a:p>
            <a:r>
              <a:rPr lang="en-US" dirty="0"/>
              <a:t>My 4-H Story  - Megan                 </a:t>
            </a:r>
            <a:br>
              <a:rPr lang="en-US" dirty="0"/>
            </a:br>
            <a:r>
              <a:rPr lang="en-US" sz="4000" dirty="0"/>
              <a:t>2015-2016  Year  (12 years old)</a:t>
            </a:r>
          </a:p>
        </p:txBody>
      </p:sp>
      <p:sp>
        <p:nvSpPr>
          <p:cNvPr id="3" name="Subtitle 2">
            <a:extLst>
              <a:ext uri="{FF2B5EF4-FFF2-40B4-BE49-F238E27FC236}">
                <a16:creationId xmlns:a16="http://schemas.microsoft.com/office/drawing/2014/main" id="{706B9EEA-98D3-4245-A65D-1337B400F073}"/>
              </a:ext>
            </a:extLst>
          </p:cNvPr>
          <p:cNvSpPr>
            <a:spLocks noGrp="1"/>
          </p:cNvSpPr>
          <p:nvPr>
            <p:ph type="subTitle" idx="1"/>
          </p:nvPr>
        </p:nvSpPr>
        <p:spPr>
          <a:xfrm>
            <a:off x="4120444" y="2192357"/>
            <a:ext cx="7630126" cy="4240288"/>
          </a:xfrm>
        </p:spPr>
        <p:txBody>
          <a:bodyPr>
            <a:noAutofit/>
          </a:bodyPr>
          <a:lstStyle/>
          <a:p>
            <a:pPr algn="l">
              <a:lnSpc>
                <a:spcPct val="100000"/>
              </a:lnSpc>
            </a:pPr>
            <a:r>
              <a:rPr lang="en-US" b="1" dirty="0">
                <a:effectLst/>
                <a:latin typeface="Garamond" panose="02020404030301010803" pitchFamily="18" charset="0"/>
                <a:ea typeface="Times New Roman" panose="02020603050405020304" pitchFamily="18" charset="0"/>
                <a:cs typeface="Times New Roman" panose="02020603050405020304" pitchFamily="18" charset="0"/>
              </a:rPr>
              <a:t>     “This year, I was also the Secretary for our club.  I had a lot of fun becoming part of the Officer Team to help lead the club through the year.  At first, I was nervous because I knew that there was a lot of responsibility since I had to take notes during the meetings and speak in front of everyone.  Each meeting did get a little easier and I liked being asked questions about the things I was responsible for.  It made me feel like I was part of our club’s success this year.  I am going to be the Secretary again next year and I can’t wait to use what I’ve learned this year to be better at my job and help the club.”</a:t>
            </a:r>
            <a:endParaRPr lang="en-US" dirty="0"/>
          </a:p>
        </p:txBody>
      </p:sp>
      <p:pic>
        <p:nvPicPr>
          <p:cNvPr id="6" name="Picture 5" descr="Logo, company name&#10;&#10;Description automatically generated">
            <a:extLst>
              <a:ext uri="{FF2B5EF4-FFF2-40B4-BE49-F238E27FC236}">
                <a16:creationId xmlns:a16="http://schemas.microsoft.com/office/drawing/2014/main" id="{82A99E29-60C6-4692-AE74-5D475B6C4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268" y="2192357"/>
            <a:ext cx="3674533" cy="3674533"/>
          </a:xfrm>
          <a:prstGeom prst="rect">
            <a:avLst/>
          </a:prstGeom>
        </p:spPr>
      </p:pic>
    </p:spTree>
    <p:extLst>
      <p:ext uri="{BB962C8B-B14F-4D97-AF65-F5344CB8AC3E}">
        <p14:creationId xmlns:p14="http://schemas.microsoft.com/office/powerpoint/2010/main" val="3542386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094C7C-B40C-41F9-937D-B925EE83C01E}"/>
              </a:ext>
            </a:extLst>
          </p:cNvPr>
          <p:cNvSpPr>
            <a:spLocks noGrp="1"/>
          </p:cNvSpPr>
          <p:nvPr>
            <p:ph type="title"/>
          </p:nvPr>
        </p:nvSpPr>
        <p:spPr>
          <a:xfrm>
            <a:off x="466722" y="586855"/>
            <a:ext cx="3201366" cy="3051841"/>
          </a:xfrm>
        </p:spPr>
        <p:txBody>
          <a:bodyPr anchor="b">
            <a:normAutofit/>
          </a:bodyPr>
          <a:lstStyle/>
          <a:p>
            <a:pPr algn="r"/>
            <a:r>
              <a:rPr lang="en-US" dirty="0">
                <a:solidFill>
                  <a:srgbClr val="FFFFFF"/>
                </a:solidFill>
              </a:rPr>
              <a:t>Part 2: Write About Your</a:t>
            </a:r>
            <a:br>
              <a:rPr lang="en-US" dirty="0">
                <a:solidFill>
                  <a:srgbClr val="FFFFFF"/>
                </a:solidFill>
              </a:rPr>
            </a:br>
            <a:r>
              <a:rPr lang="en-US" dirty="0">
                <a:solidFill>
                  <a:srgbClr val="FFFFFF"/>
                </a:solidFill>
              </a:rPr>
              <a:t>4-H Projects and Activities</a:t>
            </a:r>
          </a:p>
        </p:txBody>
      </p:sp>
      <p:sp>
        <p:nvSpPr>
          <p:cNvPr id="3" name="Content Placeholder 2">
            <a:extLst>
              <a:ext uri="{FF2B5EF4-FFF2-40B4-BE49-F238E27FC236}">
                <a16:creationId xmlns:a16="http://schemas.microsoft.com/office/drawing/2014/main" id="{7A1D1499-DE2D-4015-B71A-29F574460613}"/>
              </a:ext>
            </a:extLst>
          </p:cNvPr>
          <p:cNvSpPr>
            <a:spLocks noGrp="1"/>
          </p:cNvSpPr>
          <p:nvPr>
            <p:ph idx="1"/>
          </p:nvPr>
        </p:nvSpPr>
        <p:spPr>
          <a:xfrm>
            <a:off x="4581727" y="649480"/>
            <a:ext cx="4037838" cy="5546047"/>
          </a:xfrm>
        </p:spPr>
        <p:txBody>
          <a:bodyPr anchor="ctr">
            <a:normAutofit lnSpcReduction="10000"/>
          </a:bodyPr>
          <a:lstStyle/>
          <a:p>
            <a:pPr>
              <a:spcBef>
                <a:spcPts val="0"/>
              </a:spcBef>
              <a:buClr>
                <a:schemeClr val="accent6">
                  <a:lumMod val="75000"/>
                </a:schemeClr>
              </a:buClr>
              <a:buSzPct val="125000"/>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  </a:t>
            </a:r>
            <a:r>
              <a:rPr lang="en-US" dirty="0">
                <a:effectLst/>
                <a:ea typeface="Calibri" panose="020F0502020204030204" pitchFamily="34" charset="0"/>
                <a:cs typeface="Times New Roman" panose="02020603050405020304" pitchFamily="18" charset="0"/>
              </a:rPr>
              <a:t>What goals did you set &amp; did you accomplish them?</a:t>
            </a:r>
          </a:p>
          <a:p>
            <a:pPr>
              <a:spcBef>
                <a:spcPts val="0"/>
              </a:spcBef>
              <a:buClr>
                <a:schemeClr val="accent6">
                  <a:lumMod val="75000"/>
                </a:schemeClr>
              </a:buClr>
              <a:buSzPct val="125000"/>
              <a:buFont typeface="Symbol" panose="05050102010706020507" pitchFamily="18" charset="2"/>
              <a:buChar char=""/>
            </a:pPr>
            <a:endParaRPr lang="en-US" dirty="0">
              <a:effectLst/>
              <a:ea typeface="Calibri" panose="020F0502020204030204" pitchFamily="34" charset="0"/>
              <a:cs typeface="Times New Roman" panose="02020603050405020304" pitchFamily="18" charset="0"/>
            </a:endParaRPr>
          </a:p>
          <a:p>
            <a:pPr>
              <a:spcBef>
                <a:spcPts val="0"/>
              </a:spcBef>
              <a:buClr>
                <a:schemeClr val="accent6">
                  <a:lumMod val="75000"/>
                </a:schemeClr>
              </a:buClr>
              <a:buSzPct val="125000"/>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  </a:t>
            </a:r>
            <a:r>
              <a:rPr lang="en-US" dirty="0">
                <a:ea typeface="Calibri" panose="020F0502020204030204" pitchFamily="34" charset="0"/>
                <a:cs typeface="Times New Roman" panose="02020603050405020304" pitchFamily="18" charset="0"/>
              </a:rPr>
              <a:t>What skills have you learned in 4-H?</a:t>
            </a:r>
          </a:p>
          <a:p>
            <a:pPr>
              <a:spcBef>
                <a:spcPts val="0"/>
              </a:spcBef>
              <a:buClr>
                <a:schemeClr val="accent6">
                  <a:lumMod val="75000"/>
                </a:schemeClr>
              </a:buClr>
              <a:buSzPct val="125000"/>
              <a:buFont typeface="Symbol" panose="05050102010706020507" pitchFamily="18" charset="2"/>
              <a:buChar char=""/>
            </a:pPr>
            <a:endParaRPr lang="en-US" dirty="0">
              <a:ea typeface="Calibri" panose="020F0502020204030204" pitchFamily="34" charset="0"/>
              <a:cs typeface="Times New Roman" panose="02020603050405020304" pitchFamily="18" charset="0"/>
            </a:endParaRPr>
          </a:p>
          <a:p>
            <a:pPr>
              <a:spcBef>
                <a:spcPts val="0"/>
              </a:spcBef>
              <a:buClr>
                <a:schemeClr val="accent6">
                  <a:lumMod val="75000"/>
                </a:schemeClr>
              </a:buClr>
              <a:buSzPct val="125000"/>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  What would you do differently if you could?</a:t>
            </a:r>
          </a:p>
          <a:p>
            <a:pPr>
              <a:spcBef>
                <a:spcPts val="0"/>
              </a:spcBef>
              <a:buClr>
                <a:schemeClr val="accent6">
                  <a:lumMod val="75000"/>
                </a:schemeClr>
              </a:buClr>
              <a:buSzPct val="125000"/>
              <a:buFont typeface="Symbol" panose="05050102010706020507" pitchFamily="18" charset="2"/>
              <a:buChar char=""/>
            </a:pPr>
            <a:endParaRPr lang="en-US" dirty="0">
              <a:effectLst/>
              <a:ea typeface="Calibri" panose="020F0502020204030204" pitchFamily="34" charset="0"/>
              <a:cs typeface="Times New Roman" panose="02020603050405020304" pitchFamily="18" charset="0"/>
            </a:endParaRPr>
          </a:p>
          <a:p>
            <a:pPr>
              <a:spcBef>
                <a:spcPts val="0"/>
              </a:spcBef>
              <a:buClr>
                <a:schemeClr val="accent6">
                  <a:lumMod val="75000"/>
                </a:schemeClr>
              </a:buClr>
              <a:buSzPct val="125000"/>
              <a:buFont typeface="Symbol" panose="05050102010706020507" pitchFamily="18" charset="2"/>
              <a:buChar char=""/>
            </a:pPr>
            <a:r>
              <a:rPr lang="en-US" dirty="0">
                <a:ea typeface="Calibri" panose="020F0502020204030204" pitchFamily="34" charset="0"/>
                <a:cs typeface="Times New Roman" panose="02020603050405020304" pitchFamily="18" charset="0"/>
              </a:rPr>
              <a:t>  How did you handle financing your projects?</a:t>
            </a:r>
          </a:p>
          <a:p>
            <a:pPr>
              <a:spcBef>
                <a:spcPts val="0"/>
              </a:spcBef>
              <a:buClr>
                <a:schemeClr val="accent6">
                  <a:lumMod val="75000"/>
                </a:schemeClr>
              </a:buClr>
              <a:buSzPct val="125000"/>
              <a:buFont typeface="Symbol" panose="05050102010706020507" pitchFamily="18" charset="2"/>
              <a:buChar char=""/>
            </a:pPr>
            <a:endParaRPr lang="en-US" dirty="0">
              <a:ea typeface="Calibri" panose="020F0502020204030204" pitchFamily="34" charset="0"/>
              <a:cs typeface="Times New Roman" panose="02020603050405020304" pitchFamily="18" charset="0"/>
            </a:endParaRPr>
          </a:p>
          <a:p>
            <a:pPr>
              <a:spcBef>
                <a:spcPts val="0"/>
              </a:spcBef>
              <a:buClr>
                <a:schemeClr val="accent6">
                  <a:lumMod val="75000"/>
                </a:schemeClr>
              </a:buClr>
              <a:buSzPct val="125000"/>
              <a:buFont typeface="Symbol" panose="05050102010706020507" pitchFamily="18" charset="2"/>
              <a:buChar char=""/>
            </a:pPr>
            <a:r>
              <a:rPr lang="en-US" dirty="0">
                <a:ea typeface="Calibri" panose="020F0502020204030204" pitchFamily="34" charset="0"/>
                <a:cs typeface="Times New Roman" panose="02020603050405020304" pitchFamily="18" charset="0"/>
              </a:rPr>
              <a:t>  Who was especially helpful to you?  How?</a:t>
            </a:r>
          </a:p>
          <a:p>
            <a:pPr marL="0" indent="0">
              <a:buNone/>
            </a:pPr>
            <a:endParaRPr lang="en-US" sz="2000" dirty="0"/>
          </a:p>
        </p:txBody>
      </p:sp>
      <p:pic>
        <p:nvPicPr>
          <p:cNvPr id="5" name="Picture 4" descr="Young business woman cheering two hands">
            <a:extLst>
              <a:ext uri="{FF2B5EF4-FFF2-40B4-BE49-F238E27FC236}">
                <a16:creationId xmlns:a16="http://schemas.microsoft.com/office/drawing/2014/main" id="{F60B1610-0F2D-4112-BFA4-EBE351AE3F8F}"/>
              </a:ext>
            </a:extLst>
          </p:cNvPr>
          <p:cNvPicPr>
            <a:picLocks noChangeAspect="1"/>
          </p:cNvPicPr>
          <p:nvPr/>
        </p:nvPicPr>
        <p:blipFill rotWithShape="1">
          <a:blip r:embed="rId3">
            <a:extLst>
              <a:ext uri="{28A0092B-C50C-407E-A947-70E740481C1C}">
                <a14:useLocalDpi xmlns:a14="http://schemas.microsoft.com/office/drawing/2010/main" val="0"/>
              </a:ext>
            </a:extLst>
          </a:blip>
          <a:srcRect l="1" t="-17158" r="-3285" b="34317"/>
          <a:stretch/>
        </p:blipFill>
        <p:spPr>
          <a:xfrm>
            <a:off x="8534774" y="662474"/>
            <a:ext cx="3295276" cy="6182532"/>
          </a:xfrm>
          <a:prstGeom prst="rect">
            <a:avLst/>
          </a:prstGeom>
        </p:spPr>
      </p:pic>
      <p:sp>
        <p:nvSpPr>
          <p:cNvPr id="9" name="TextBox 8">
            <a:extLst>
              <a:ext uri="{FF2B5EF4-FFF2-40B4-BE49-F238E27FC236}">
                <a16:creationId xmlns:a16="http://schemas.microsoft.com/office/drawing/2014/main" id="{DADC0F5D-213E-4728-A59E-F395CAF4D9BC}"/>
              </a:ext>
            </a:extLst>
          </p:cNvPr>
          <p:cNvSpPr txBox="1"/>
          <p:nvPr/>
        </p:nvSpPr>
        <p:spPr>
          <a:xfrm>
            <a:off x="3423424" y="4438185"/>
            <a:ext cx="184731" cy="369332"/>
          </a:xfrm>
          <a:prstGeom prst="rect">
            <a:avLst/>
          </a:prstGeom>
          <a:noFill/>
        </p:spPr>
        <p:txBody>
          <a:bodyPr wrap="none" rtlCol="0">
            <a:spAutoFit/>
          </a:bodyPr>
          <a:lstStyle/>
          <a:p>
            <a:endParaRPr lang="en-US" dirty="0"/>
          </a:p>
        </p:txBody>
      </p:sp>
      <p:sp>
        <p:nvSpPr>
          <p:cNvPr id="6" name="Flowchart: Punched Tape 5">
            <a:extLst>
              <a:ext uri="{FF2B5EF4-FFF2-40B4-BE49-F238E27FC236}">
                <a16:creationId xmlns:a16="http://schemas.microsoft.com/office/drawing/2014/main" id="{A1F30012-31DA-4FD0-9205-81C9E1020D4A}"/>
              </a:ext>
            </a:extLst>
          </p:cNvPr>
          <p:cNvSpPr/>
          <p:nvPr/>
        </p:nvSpPr>
        <p:spPr>
          <a:xfrm>
            <a:off x="8740238" y="1240855"/>
            <a:ext cx="2766951" cy="692069"/>
          </a:xfrm>
          <a:prstGeom prst="flowChartPunchedTape">
            <a:avLst/>
          </a:prstGeom>
          <a:solidFill>
            <a:schemeClr val="accent6">
              <a:lumMod val="20000"/>
              <a:lumOff val="8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I Did IT!</a:t>
            </a:r>
          </a:p>
        </p:txBody>
      </p:sp>
    </p:spTree>
    <p:extLst>
      <p:ext uri="{BB962C8B-B14F-4D97-AF65-F5344CB8AC3E}">
        <p14:creationId xmlns:p14="http://schemas.microsoft.com/office/powerpoint/2010/main" val="30197266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113DF1-8671-4B15-AA19-B5A4A3818ED1}"/>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b="1"/>
              <a:t>  Part 3 – Leadership and Civic Engagement</a:t>
            </a:r>
          </a:p>
        </p:txBody>
      </p:sp>
      <p:grpSp>
        <p:nvGrpSpPr>
          <p:cNvPr id="22" name="Group 2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3" name="Rectangle 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59104A3-7813-4302-A13A-ABBFFB6B3EDF}"/>
              </a:ext>
            </a:extLst>
          </p:cNvPr>
          <p:cNvSpPr txBox="1"/>
          <p:nvPr/>
        </p:nvSpPr>
        <p:spPr>
          <a:xfrm>
            <a:off x="590719" y="1756944"/>
            <a:ext cx="4559425" cy="5101055"/>
          </a:xfrm>
          <a:prstGeom prst="rect">
            <a:avLst/>
          </a:prstGeom>
        </p:spPr>
        <p:txBody>
          <a:bodyPr vert="horz" lIns="91440" tIns="45720" rIns="91440" bIns="45720" rtlCol="0" anchor="ctr">
            <a:normAutofit/>
          </a:bodyPr>
          <a:lstStyle/>
          <a:p>
            <a:pPr>
              <a:lnSpc>
                <a:spcPct val="90000"/>
              </a:lnSpc>
              <a:spcAft>
                <a:spcPts val="600"/>
              </a:spcAft>
            </a:pPr>
            <a:r>
              <a:rPr lang="en-US" sz="2000" dirty="0"/>
              <a:t>These questions will relate to your PDR, so look back if you can’t remember what you have accomplished this year!</a:t>
            </a:r>
          </a:p>
          <a:p>
            <a:pPr marL="457200" indent="-228600">
              <a:lnSpc>
                <a:spcPct val="90000"/>
              </a:lnSpc>
              <a:spcAft>
                <a:spcPts val="600"/>
              </a:spcAft>
              <a:buFont typeface="Arial" panose="020B0604020202020204" pitchFamily="34" charset="0"/>
              <a:buChar char="•"/>
            </a:pPr>
            <a:r>
              <a:rPr lang="en-US" sz="2000" dirty="0"/>
              <a:t>How has 4-H helped you become a better leader and citizen?</a:t>
            </a:r>
          </a:p>
          <a:p>
            <a:pPr marL="457200" indent="-228600">
              <a:lnSpc>
                <a:spcPct val="90000"/>
              </a:lnSpc>
              <a:spcAft>
                <a:spcPts val="600"/>
              </a:spcAft>
              <a:buFont typeface="Arial" panose="020B0604020202020204" pitchFamily="34" charset="0"/>
              <a:buChar char="•"/>
            </a:pPr>
            <a:r>
              <a:rPr lang="en-US" sz="2000" dirty="0"/>
              <a:t>What types of civic engagement projects  or leadership roles have you been involved in?</a:t>
            </a:r>
          </a:p>
          <a:p>
            <a:pPr marL="457200" indent="-228600">
              <a:lnSpc>
                <a:spcPct val="90000"/>
              </a:lnSpc>
              <a:spcAft>
                <a:spcPts val="600"/>
              </a:spcAft>
              <a:buFont typeface="Arial" panose="020B0604020202020204" pitchFamily="34" charset="0"/>
              <a:buChar char="•"/>
            </a:pPr>
            <a:r>
              <a:rPr lang="en-US" sz="2000" dirty="0"/>
              <a:t>How did you work with others or contribute to your community or your school?</a:t>
            </a:r>
          </a:p>
          <a:p>
            <a:pPr marL="457200" indent="-228600">
              <a:lnSpc>
                <a:spcPct val="90000"/>
              </a:lnSpc>
              <a:spcAft>
                <a:spcPts val="600"/>
              </a:spcAft>
              <a:buFont typeface="Arial" panose="020B0604020202020204" pitchFamily="34" charset="0"/>
              <a:buChar char="•"/>
            </a:pPr>
            <a:r>
              <a:rPr lang="en-US" sz="2000" dirty="0"/>
              <a:t>What have you learned from working with other 4-H’ers through your leadership positions?</a:t>
            </a:r>
          </a:p>
        </p:txBody>
      </p:sp>
      <p:sp>
        <p:nvSpPr>
          <p:cNvPr id="28" name="Rectangle 2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Hanging light bulbs with only one light bulb turned on">
            <a:extLst>
              <a:ext uri="{FF2B5EF4-FFF2-40B4-BE49-F238E27FC236}">
                <a16:creationId xmlns:a16="http://schemas.microsoft.com/office/drawing/2014/main" id="{EC66259D-CDC5-42A9-A065-92B9CCACF786}"/>
              </a:ext>
            </a:extLst>
          </p:cNvPr>
          <p:cNvPicPr>
            <a:picLocks noChangeAspect="1"/>
          </p:cNvPicPr>
          <p:nvPr/>
        </p:nvPicPr>
        <p:blipFill rotWithShape="1">
          <a:blip r:embed="rId3">
            <a:extLst>
              <a:ext uri="{28A0092B-C50C-407E-A947-70E740481C1C}">
                <a14:useLocalDpi xmlns:a14="http://schemas.microsoft.com/office/drawing/2010/main" val="0"/>
              </a:ext>
            </a:extLst>
          </a:blip>
          <a:srcRect l="5330" r="43090" b="-2"/>
          <a:stretch/>
        </p:blipFill>
        <p:spPr>
          <a:xfrm>
            <a:off x="5977788" y="799352"/>
            <a:ext cx="5425410" cy="5259296"/>
          </a:xfrm>
          <a:prstGeom prst="rect">
            <a:avLst/>
          </a:prstGeom>
        </p:spPr>
      </p:pic>
    </p:spTree>
    <p:extLst>
      <p:ext uri="{BB962C8B-B14F-4D97-AF65-F5344CB8AC3E}">
        <p14:creationId xmlns:p14="http://schemas.microsoft.com/office/powerpoint/2010/main" val="223389750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6F5D-7775-40E5-95D0-233564632395}"/>
              </a:ext>
            </a:extLst>
          </p:cNvPr>
          <p:cNvSpPr>
            <a:spLocks noGrp="1"/>
          </p:cNvSpPr>
          <p:nvPr>
            <p:ph type="ctrTitle"/>
          </p:nvPr>
        </p:nvSpPr>
        <p:spPr>
          <a:xfrm>
            <a:off x="564443" y="794985"/>
            <a:ext cx="10965569" cy="932215"/>
          </a:xfrm>
        </p:spPr>
        <p:txBody>
          <a:bodyPr>
            <a:normAutofit fontScale="90000"/>
          </a:bodyPr>
          <a:lstStyle/>
          <a:p>
            <a:r>
              <a:rPr lang="en-US" dirty="0"/>
              <a:t>My 4-H Story - Morgan                 </a:t>
            </a:r>
            <a:br>
              <a:rPr lang="en-US" dirty="0"/>
            </a:br>
            <a:r>
              <a:rPr lang="en-US" sz="3600" dirty="0"/>
              <a:t>11 years – 6</a:t>
            </a:r>
            <a:r>
              <a:rPr lang="en-US" sz="3600" baseline="30000" dirty="0"/>
              <a:t>th</a:t>
            </a:r>
            <a:r>
              <a:rPr lang="en-US" sz="3600" dirty="0"/>
              <a:t> Grade</a:t>
            </a:r>
          </a:p>
        </p:txBody>
      </p:sp>
      <p:sp>
        <p:nvSpPr>
          <p:cNvPr id="3" name="Subtitle 2">
            <a:extLst>
              <a:ext uri="{FF2B5EF4-FFF2-40B4-BE49-F238E27FC236}">
                <a16:creationId xmlns:a16="http://schemas.microsoft.com/office/drawing/2014/main" id="{706B9EEA-98D3-4245-A65D-1337B400F073}"/>
              </a:ext>
            </a:extLst>
          </p:cNvPr>
          <p:cNvSpPr>
            <a:spLocks noGrp="1"/>
          </p:cNvSpPr>
          <p:nvPr>
            <p:ph type="subTitle" idx="1"/>
          </p:nvPr>
        </p:nvSpPr>
        <p:spPr>
          <a:xfrm>
            <a:off x="564443" y="1811802"/>
            <a:ext cx="6674169" cy="4716462"/>
          </a:xfrm>
        </p:spPr>
        <p:txBody>
          <a:bodyPr>
            <a:normAutofit/>
          </a:bodyPr>
          <a:lstStyle/>
          <a:p>
            <a:pPr marL="0" marR="0" algn="l">
              <a:lnSpc>
                <a:spcPct val="1500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     “My 4-H leaders are the people of my life because they teach me skills that I will use my whole life.  My mom leads a lot of my projects and she does the best she can with what she has.  4-H has helped me feel more confident with myself and helped me grow as a person.  My time in 4-H helped me in school because it gave me something to look forward to.  Being a 4-H member means to lead with passion.  4-H helped me identify my spark with all my projects and animals by teaching me certain guidelines and how to respect other people and their ways of doing things.”</a:t>
            </a:r>
            <a:endParaRPr lang="en-US" sz="1800" dirty="0">
              <a:effectLst/>
              <a:latin typeface="Calibri" panose="020F05020202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8BA2710F-0B4E-48E6-8DFC-CEC3D8F9A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999" y="1995002"/>
            <a:ext cx="4068013" cy="4068013"/>
          </a:xfrm>
          <a:prstGeom prst="rect">
            <a:avLst/>
          </a:prstGeom>
        </p:spPr>
      </p:pic>
      <p:pic>
        <p:nvPicPr>
          <p:cNvPr id="8" name="Picture 7">
            <a:extLst>
              <a:ext uri="{FF2B5EF4-FFF2-40B4-BE49-F238E27FC236}">
                <a16:creationId xmlns:a16="http://schemas.microsoft.com/office/drawing/2014/main" id="{FCC8746D-7A69-4CB2-8D98-8359FBD15683}"/>
              </a:ext>
            </a:extLst>
          </p:cNvPr>
          <p:cNvPicPr>
            <a:picLocks noChangeAspect="1"/>
          </p:cNvPicPr>
          <p:nvPr/>
        </p:nvPicPr>
        <p:blipFill>
          <a:blip r:embed="rId4"/>
          <a:stretch>
            <a:fillRect/>
          </a:stretch>
        </p:blipFill>
        <p:spPr>
          <a:xfrm>
            <a:off x="7378498" y="1995001"/>
            <a:ext cx="4654177" cy="419406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696509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C2068B-9BDC-4AE4-A833-53601AB84B53}"/>
              </a:ext>
            </a:extLst>
          </p:cNvPr>
          <p:cNvSpPr>
            <a:spLocks noGrp="1"/>
          </p:cNvSpPr>
          <p:nvPr>
            <p:ph type="title"/>
          </p:nvPr>
        </p:nvSpPr>
        <p:spPr>
          <a:xfrm>
            <a:off x="572493" y="238539"/>
            <a:ext cx="11018520" cy="1434415"/>
          </a:xfrm>
        </p:spPr>
        <p:txBody>
          <a:bodyPr anchor="b">
            <a:normAutofit/>
          </a:bodyPr>
          <a:lstStyle/>
          <a:p>
            <a:r>
              <a:rPr lang="en-US" sz="5400" dirty="0"/>
              <a:t>Tie It All Together</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E50AE4-2574-4CC8-8F21-EA551BEED69D}"/>
              </a:ext>
            </a:extLst>
          </p:cNvPr>
          <p:cNvSpPr>
            <a:spLocks noGrp="1"/>
          </p:cNvSpPr>
          <p:nvPr>
            <p:ph idx="1"/>
          </p:nvPr>
        </p:nvSpPr>
        <p:spPr>
          <a:xfrm>
            <a:off x="4831741" y="1911493"/>
            <a:ext cx="6713552" cy="4928218"/>
          </a:xfrm>
        </p:spPr>
        <p:txBody>
          <a:bodyPr anchor="t">
            <a:normAutofit/>
          </a:bodyPr>
          <a:lstStyle/>
          <a:p>
            <a:r>
              <a:rPr lang="en-US" sz="2400" dirty="0"/>
              <a:t>Use your STORY to tie it all together!  Did you learn something in one of your projects?  Did you earn an award?  Did you participate in 4-H events?  </a:t>
            </a:r>
          </a:p>
          <a:p>
            <a:r>
              <a:rPr lang="en-US" sz="2400" dirty="0"/>
              <a:t>Read your PDR, and your APRs for help. Think about the events you attended, and the people you met.  Did you find a new spark?</a:t>
            </a:r>
          </a:p>
          <a:p>
            <a:r>
              <a:rPr lang="en-US" sz="2400" dirty="0"/>
              <a:t>Look at your photos and awards.  Was there one that really meant a lot to you this year?  Tell us why!  </a:t>
            </a:r>
          </a:p>
          <a:p>
            <a:r>
              <a:rPr lang="en-US" sz="2400" dirty="0"/>
              <a:t>How do you think 4-H has changed how you feel about yourself?  Remember the six C’s </a:t>
            </a:r>
          </a:p>
        </p:txBody>
      </p:sp>
      <p:pic>
        <p:nvPicPr>
          <p:cNvPr id="5" name="Picture 4" descr="Children playing with tools">
            <a:extLst>
              <a:ext uri="{FF2B5EF4-FFF2-40B4-BE49-F238E27FC236}">
                <a16:creationId xmlns:a16="http://schemas.microsoft.com/office/drawing/2014/main" id="{198F4ECE-92AF-48E6-B766-D813D41EF33B}"/>
              </a:ext>
            </a:extLst>
          </p:cNvPr>
          <p:cNvPicPr>
            <a:picLocks noChangeAspect="1"/>
          </p:cNvPicPr>
          <p:nvPr/>
        </p:nvPicPr>
        <p:blipFill rotWithShape="1">
          <a:blip r:embed="rId3">
            <a:extLst>
              <a:ext uri="{28A0092B-C50C-407E-A947-70E740481C1C}">
                <a14:useLocalDpi xmlns:a14="http://schemas.microsoft.com/office/drawing/2010/main" val="0"/>
              </a:ext>
            </a:extLst>
          </a:blip>
          <a:srcRect l="19115" r="16669" b="2"/>
          <a:stretch/>
        </p:blipFill>
        <p:spPr>
          <a:xfrm>
            <a:off x="572493" y="1911493"/>
            <a:ext cx="3941064" cy="4096512"/>
          </a:xfrm>
          <a:prstGeom prst="rect">
            <a:avLst/>
          </a:prstGeom>
        </p:spPr>
      </p:pic>
    </p:spTree>
    <p:extLst>
      <p:ext uri="{BB962C8B-B14F-4D97-AF65-F5344CB8AC3E}">
        <p14:creationId xmlns:p14="http://schemas.microsoft.com/office/powerpoint/2010/main" val="158859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DF24-C8B4-45C4-A0D6-99D3FA8C5386}"/>
              </a:ext>
            </a:extLst>
          </p:cNvPr>
          <p:cNvSpPr>
            <a:spLocks noGrp="1"/>
          </p:cNvSpPr>
          <p:nvPr>
            <p:ph type="title"/>
          </p:nvPr>
        </p:nvSpPr>
        <p:spPr>
          <a:xfrm>
            <a:off x="838200" y="365125"/>
            <a:ext cx="10515600" cy="1120775"/>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txBody>
          <a:bodyPr/>
          <a:lstStyle/>
          <a:p>
            <a:r>
              <a:rPr lang="en-US" b="1" dirty="0">
                <a:solidFill>
                  <a:schemeClr val="accent4">
                    <a:lumMod val="60000"/>
                    <a:lumOff val="40000"/>
                  </a:schemeClr>
                </a:solidFill>
                <a:latin typeface="Arial Black" panose="020B0A04020102020204" pitchFamily="34" charset="0"/>
              </a:rPr>
              <a:t>Our Team:</a:t>
            </a:r>
          </a:p>
        </p:txBody>
      </p:sp>
      <p:sp>
        <p:nvSpPr>
          <p:cNvPr id="3" name="Content Placeholder 2">
            <a:extLst>
              <a:ext uri="{FF2B5EF4-FFF2-40B4-BE49-F238E27FC236}">
                <a16:creationId xmlns:a16="http://schemas.microsoft.com/office/drawing/2014/main" id="{13B847D2-384A-4DD6-BD1C-2A5C7E3EBDB0}"/>
              </a:ext>
            </a:extLst>
          </p:cNvPr>
          <p:cNvSpPr>
            <a:spLocks noGrp="1"/>
          </p:cNvSpPr>
          <p:nvPr>
            <p:ph sz="half" idx="1"/>
          </p:nvPr>
        </p:nvSpPr>
        <p:spPr>
          <a:xfrm>
            <a:off x="838200" y="1485900"/>
            <a:ext cx="5334000" cy="4691063"/>
          </a:xfrm>
          <a:solidFill>
            <a:schemeClr val="accent6">
              <a:lumMod val="40000"/>
              <a:lumOff val="60000"/>
            </a:schemeClr>
          </a:solidFill>
        </p:spPr>
        <p:txBody>
          <a:bodyPr>
            <a:normAutofit/>
          </a:bodyPr>
          <a:lstStyle/>
          <a:p>
            <a:pPr marL="0" indent="0">
              <a:buNone/>
            </a:pPr>
            <a:r>
              <a:rPr lang="en-US" dirty="0">
                <a:solidFill>
                  <a:schemeClr val="accent6">
                    <a:lumMod val="75000"/>
                  </a:schemeClr>
                </a:solidFill>
                <a:latin typeface="Arial Black" panose="020B0A04020102020204" pitchFamily="34" charset="0"/>
              </a:rPr>
              <a:t>LOCKWOOD 4-H</a:t>
            </a:r>
          </a:p>
          <a:p>
            <a:pPr>
              <a:lnSpc>
                <a:spcPct val="150000"/>
              </a:lnSpc>
              <a:buFont typeface="Wingdings" panose="05000000000000000000" pitchFamily="2" charset="2"/>
              <a:buChar char="Ø"/>
            </a:pPr>
            <a:r>
              <a:rPr lang="en-US" sz="2000" b="1" dirty="0"/>
              <a:t>Josh Riley </a:t>
            </a:r>
            <a:r>
              <a:rPr lang="en-US" sz="2000" dirty="0"/>
              <a:t>– Committee Chair  &amp; MC</a:t>
            </a:r>
          </a:p>
          <a:p>
            <a:pPr>
              <a:lnSpc>
                <a:spcPct val="150000"/>
              </a:lnSpc>
              <a:buFont typeface="Wingdings" panose="05000000000000000000" pitchFamily="2" charset="2"/>
              <a:buChar char="Ø"/>
            </a:pPr>
            <a:r>
              <a:rPr lang="en-US" sz="2000" b="1" dirty="0"/>
              <a:t>Seralyn Colton</a:t>
            </a:r>
            <a:r>
              <a:rPr lang="en-US" sz="2000" dirty="0"/>
              <a:t> – Committee Member and Tech Advisor</a:t>
            </a:r>
          </a:p>
          <a:p>
            <a:pPr>
              <a:lnSpc>
                <a:spcPct val="150000"/>
              </a:lnSpc>
              <a:buFont typeface="Wingdings" panose="05000000000000000000" pitchFamily="2" charset="2"/>
              <a:buChar char="Ø"/>
            </a:pPr>
            <a:r>
              <a:rPr lang="en-US" sz="2000" b="1" dirty="0" err="1"/>
              <a:t>Lochlan</a:t>
            </a:r>
            <a:r>
              <a:rPr lang="en-US" sz="2000" b="1" dirty="0"/>
              <a:t> </a:t>
            </a:r>
            <a:r>
              <a:rPr lang="en-US" sz="2000" b="1" dirty="0" err="1"/>
              <a:t>Drinkwine</a:t>
            </a:r>
            <a:r>
              <a:rPr lang="en-US" sz="2000" b="1" dirty="0"/>
              <a:t> </a:t>
            </a:r>
            <a:r>
              <a:rPr lang="en-US" sz="2000" dirty="0"/>
              <a:t>– Chat Monitor</a:t>
            </a:r>
          </a:p>
          <a:p>
            <a:pPr>
              <a:lnSpc>
                <a:spcPct val="150000"/>
              </a:lnSpc>
              <a:buFont typeface="Wingdings" panose="05000000000000000000" pitchFamily="2" charset="2"/>
              <a:buChar char="Ø"/>
            </a:pPr>
            <a:r>
              <a:rPr lang="en-US" sz="2000" b="1" dirty="0"/>
              <a:t>Morgan Hancock </a:t>
            </a:r>
            <a:r>
              <a:rPr lang="en-US" sz="2000" dirty="0"/>
              <a:t>– Attendance Keeper</a:t>
            </a:r>
          </a:p>
          <a:p>
            <a:pPr>
              <a:lnSpc>
                <a:spcPct val="150000"/>
              </a:lnSpc>
              <a:buFont typeface="Wingdings" panose="05000000000000000000" pitchFamily="2" charset="2"/>
              <a:buChar char="Ø"/>
            </a:pPr>
            <a:r>
              <a:rPr lang="en-US" sz="2000" b="1" dirty="0"/>
              <a:t>Katie Colton </a:t>
            </a:r>
            <a:r>
              <a:rPr lang="en-US" sz="2000" dirty="0"/>
              <a:t>– Adult Chair, Speaker</a:t>
            </a:r>
          </a:p>
        </p:txBody>
      </p:sp>
      <p:sp>
        <p:nvSpPr>
          <p:cNvPr id="4" name="Content Placeholder 3">
            <a:extLst>
              <a:ext uri="{FF2B5EF4-FFF2-40B4-BE49-F238E27FC236}">
                <a16:creationId xmlns:a16="http://schemas.microsoft.com/office/drawing/2014/main" id="{F399FBB7-BFE3-4379-A346-0CA75AE8E7B4}"/>
              </a:ext>
            </a:extLst>
          </p:cNvPr>
          <p:cNvSpPr>
            <a:spLocks noGrp="1"/>
          </p:cNvSpPr>
          <p:nvPr>
            <p:ph sz="half" idx="2"/>
          </p:nvPr>
        </p:nvSpPr>
        <p:spPr>
          <a:xfrm>
            <a:off x="6172200" y="1485900"/>
            <a:ext cx="5181600" cy="4691063"/>
          </a:xfrm>
          <a:solidFill>
            <a:schemeClr val="accent6">
              <a:lumMod val="40000"/>
              <a:lumOff val="60000"/>
            </a:schemeClr>
          </a:solidFill>
        </p:spPr>
        <p:txBody>
          <a:bodyPr>
            <a:normAutofit/>
          </a:bodyPr>
          <a:lstStyle/>
          <a:p>
            <a:pPr marL="0" indent="0">
              <a:buNone/>
            </a:pPr>
            <a:r>
              <a:rPr lang="en-US" sz="2400" b="1" dirty="0"/>
              <a:t>County Council</a:t>
            </a:r>
          </a:p>
          <a:p>
            <a:pPr marL="0" indent="0">
              <a:buNone/>
            </a:pPr>
            <a:r>
              <a:rPr lang="en-US" sz="2400" dirty="0"/>
              <a:t>                  Carla Ackerman</a:t>
            </a:r>
          </a:p>
          <a:p>
            <a:pPr marL="0" indent="0">
              <a:buNone/>
            </a:pPr>
            <a:r>
              <a:rPr lang="en-US" sz="2400" b="1" dirty="0"/>
              <a:t>Lockwood 4-H Club Leader </a:t>
            </a:r>
          </a:p>
          <a:p>
            <a:pPr marL="0" indent="0">
              <a:buNone/>
            </a:pPr>
            <a:r>
              <a:rPr lang="en-US" sz="2400" b="1" dirty="0"/>
              <a:t>                   </a:t>
            </a:r>
            <a:r>
              <a:rPr lang="en-US" sz="2400" dirty="0"/>
              <a:t>Misty Hancock</a:t>
            </a:r>
          </a:p>
          <a:p>
            <a:pPr marL="0" indent="0">
              <a:buNone/>
            </a:pPr>
            <a:endParaRPr lang="en-US" sz="2400" dirty="0"/>
          </a:p>
          <a:p>
            <a:pPr marL="0" indent="0">
              <a:buNone/>
            </a:pPr>
            <a:endParaRPr lang="en-US" sz="2400" dirty="0"/>
          </a:p>
          <a:p>
            <a:pPr marL="0" indent="0">
              <a:buNone/>
            </a:pPr>
            <a:r>
              <a:rPr lang="en-US" sz="2400" b="1" dirty="0"/>
              <a:t>               4-H Program Representative</a:t>
            </a:r>
          </a:p>
          <a:p>
            <a:pPr marL="0" indent="0">
              <a:buNone/>
            </a:pPr>
            <a:r>
              <a:rPr lang="en-US" sz="2400" dirty="0"/>
              <a:t>                           </a:t>
            </a:r>
            <a:r>
              <a:rPr lang="en-US" sz="2400" dirty="0" err="1"/>
              <a:t>Lorin</a:t>
            </a:r>
            <a:r>
              <a:rPr lang="en-US" sz="2400" dirty="0"/>
              <a:t> Hoffmann-</a:t>
            </a:r>
            <a:r>
              <a:rPr lang="en-US" sz="2400" dirty="0" err="1"/>
              <a:t>Lurz</a:t>
            </a:r>
            <a:r>
              <a:rPr lang="en-US" sz="2400" dirty="0"/>
              <a:t> </a:t>
            </a:r>
          </a:p>
        </p:txBody>
      </p:sp>
      <p:pic>
        <p:nvPicPr>
          <p:cNvPr id="6" name="Picture 5" descr="Logo&#10;&#10;Description automatically generated">
            <a:extLst>
              <a:ext uri="{FF2B5EF4-FFF2-40B4-BE49-F238E27FC236}">
                <a16:creationId xmlns:a16="http://schemas.microsoft.com/office/drawing/2014/main" id="{3B947A29-1404-42DA-A19D-50851D775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066" y="3033660"/>
            <a:ext cx="2164268" cy="2164268"/>
          </a:xfrm>
          <a:prstGeom prst="rect">
            <a:avLst/>
          </a:prstGeom>
        </p:spPr>
      </p:pic>
    </p:spTree>
    <p:extLst>
      <p:ext uri="{BB962C8B-B14F-4D97-AF65-F5344CB8AC3E}">
        <p14:creationId xmlns:p14="http://schemas.microsoft.com/office/powerpoint/2010/main" val="470781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E6AD7-BA4C-4003-9725-9FB7C91B7DD9}"/>
              </a:ext>
            </a:extLst>
          </p:cNvPr>
          <p:cNvSpPr>
            <a:spLocks noGrp="1"/>
          </p:cNvSpPr>
          <p:nvPr>
            <p:ph type="title"/>
          </p:nvPr>
        </p:nvSpPr>
        <p:spPr/>
        <p:txBody>
          <a:bodyPr/>
          <a:lstStyle/>
          <a:p>
            <a:r>
              <a:rPr lang="en-US" dirty="0"/>
              <a:t>Make an outline       to help you remember</a:t>
            </a:r>
          </a:p>
        </p:txBody>
      </p:sp>
      <p:sp>
        <p:nvSpPr>
          <p:cNvPr id="3" name="Content Placeholder 2">
            <a:extLst>
              <a:ext uri="{FF2B5EF4-FFF2-40B4-BE49-F238E27FC236}">
                <a16:creationId xmlns:a16="http://schemas.microsoft.com/office/drawing/2014/main" id="{D7961EA2-D9AF-414E-B64C-67E39A054929}"/>
              </a:ext>
            </a:extLst>
          </p:cNvPr>
          <p:cNvSpPr>
            <a:spLocks noGrp="1"/>
          </p:cNvSpPr>
          <p:nvPr>
            <p:ph sz="half" idx="1"/>
          </p:nvPr>
        </p:nvSpPr>
        <p:spPr>
          <a:xfrm>
            <a:off x="838200" y="1825625"/>
            <a:ext cx="3225800" cy="4351338"/>
          </a:xfrm>
        </p:spPr>
        <p:txBody>
          <a:bodyPr>
            <a:normAutofit/>
          </a:bodyPr>
          <a:lstStyle/>
          <a:p>
            <a:r>
              <a:rPr lang="en-US" sz="2400" dirty="0"/>
              <a:t>Take some time to think about all of the things you did this year.</a:t>
            </a:r>
          </a:p>
          <a:p>
            <a:r>
              <a:rPr lang="en-US" sz="2400" dirty="0"/>
              <a:t>Use your PDR and your APR to remember the highlights.</a:t>
            </a:r>
          </a:p>
          <a:p>
            <a:r>
              <a:rPr lang="en-US" sz="2400" dirty="0"/>
              <a:t>Write them down in an outline.</a:t>
            </a:r>
          </a:p>
        </p:txBody>
      </p:sp>
      <p:sp>
        <p:nvSpPr>
          <p:cNvPr id="4" name="Content Placeholder 3">
            <a:extLst>
              <a:ext uri="{FF2B5EF4-FFF2-40B4-BE49-F238E27FC236}">
                <a16:creationId xmlns:a16="http://schemas.microsoft.com/office/drawing/2014/main" id="{074E2F68-F584-4695-B294-B0C673B0AAAA}"/>
              </a:ext>
            </a:extLst>
          </p:cNvPr>
          <p:cNvSpPr>
            <a:spLocks noGrp="1"/>
          </p:cNvSpPr>
          <p:nvPr>
            <p:ph sz="half" idx="2"/>
          </p:nvPr>
        </p:nvSpPr>
        <p:spPr>
          <a:xfrm>
            <a:off x="6429375" y="1825625"/>
            <a:ext cx="5181600" cy="4351338"/>
          </a:xfrm>
        </p:spPr>
        <p:txBody>
          <a:bodyPr/>
          <a:lstStyle/>
          <a:p>
            <a:r>
              <a:rPr lang="en-US" dirty="0"/>
              <a:t>Me (introduction)</a:t>
            </a:r>
          </a:p>
          <a:p>
            <a:pPr lvl="1"/>
            <a:r>
              <a:rPr lang="en-US" sz="2000" dirty="0"/>
              <a:t>My name, age, club and year in 4-H</a:t>
            </a:r>
          </a:p>
          <a:p>
            <a:r>
              <a:rPr lang="en-US" sz="2400" dirty="0"/>
              <a:t>Projects this year</a:t>
            </a:r>
          </a:p>
          <a:p>
            <a:r>
              <a:rPr lang="en-US" sz="2400" dirty="0"/>
              <a:t>Leadership roles</a:t>
            </a:r>
          </a:p>
          <a:p>
            <a:r>
              <a:rPr lang="en-US" sz="2400" dirty="0"/>
              <a:t>Honors or Achievements</a:t>
            </a:r>
          </a:p>
          <a:p>
            <a:r>
              <a:rPr lang="en-US" sz="2400" dirty="0"/>
              <a:t>Goals set / achieved?</a:t>
            </a:r>
          </a:p>
          <a:p>
            <a:r>
              <a:rPr lang="en-US" sz="2400" dirty="0"/>
              <a:t>Photos</a:t>
            </a:r>
          </a:p>
          <a:p>
            <a:r>
              <a:rPr lang="en-US" sz="2400" dirty="0"/>
              <a:t>What I learned, how I grew.</a:t>
            </a:r>
          </a:p>
          <a:p>
            <a:r>
              <a:rPr lang="en-US" sz="2400" dirty="0"/>
              <a:t>What else did I do? Its my story – make it personal </a:t>
            </a:r>
          </a:p>
          <a:p>
            <a:endParaRPr lang="en-US" dirty="0"/>
          </a:p>
        </p:txBody>
      </p:sp>
      <p:pic>
        <p:nvPicPr>
          <p:cNvPr id="8" name="Picture 7" descr="Young boy hand on chest">
            <a:extLst>
              <a:ext uri="{FF2B5EF4-FFF2-40B4-BE49-F238E27FC236}">
                <a16:creationId xmlns:a16="http://schemas.microsoft.com/office/drawing/2014/main" id="{E57C2DDC-300D-4A93-918C-84F0D377EE39}"/>
              </a:ext>
            </a:extLst>
          </p:cNvPr>
          <p:cNvPicPr>
            <a:picLocks noChangeAspect="1"/>
          </p:cNvPicPr>
          <p:nvPr/>
        </p:nvPicPr>
        <p:blipFill rotWithShape="1">
          <a:blip r:embed="rId3">
            <a:extLst>
              <a:ext uri="{28A0092B-C50C-407E-A947-70E740481C1C}">
                <a14:useLocalDpi xmlns:a14="http://schemas.microsoft.com/office/drawing/2010/main" val="0"/>
              </a:ext>
            </a:extLst>
          </a:blip>
          <a:srcRect t="-1" r="-472" b="46699"/>
          <a:stretch/>
        </p:blipFill>
        <p:spPr>
          <a:xfrm>
            <a:off x="2665885" y="1619250"/>
            <a:ext cx="3763490" cy="5238750"/>
          </a:xfrm>
          <a:prstGeom prst="rect">
            <a:avLst/>
          </a:prstGeom>
        </p:spPr>
      </p:pic>
      <p:pic>
        <p:nvPicPr>
          <p:cNvPr id="6" name="Graphic 5" descr="A lightbulb">
            <a:extLst>
              <a:ext uri="{FF2B5EF4-FFF2-40B4-BE49-F238E27FC236}">
                <a16:creationId xmlns:a16="http://schemas.microsoft.com/office/drawing/2014/main" id="{05DD1C66-B120-496C-8EA2-C896866435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64237" y="-190883"/>
            <a:ext cx="2016508" cy="2016508"/>
          </a:xfrm>
          <a:prstGeom prst="rect">
            <a:avLst/>
          </a:prstGeom>
        </p:spPr>
      </p:pic>
    </p:spTree>
    <p:extLst>
      <p:ext uri="{BB962C8B-B14F-4D97-AF65-F5344CB8AC3E}">
        <p14:creationId xmlns:p14="http://schemas.microsoft.com/office/powerpoint/2010/main" val="23808046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1000"/>
                            </p:stCondLst>
                            <p:childTnLst>
                              <p:par>
                                <p:cTn id="9" presetID="26" presetClass="emph" presetSubtype="0" repeatCount="2000" fill="hold" nodeType="afterEffect">
                                  <p:stCondLst>
                                    <p:cond delay="0"/>
                                  </p:stCondLst>
                                  <p:childTnLst>
                                    <p:animEffect transition="out" filter="fade">
                                      <p:cBhvr>
                                        <p:cTn id="10" dur="1000" tmFilter="0, 0; .2, .5; .8, .5; 1, 0"/>
                                        <p:tgtEl>
                                          <p:spTgt spid="6"/>
                                        </p:tgtEl>
                                      </p:cBhvr>
                                    </p:animEffect>
                                    <p:animScale>
                                      <p:cBhvr>
                                        <p:cTn id="11"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alpha val="9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A46F5D-7775-40E5-95D0-233564632395}"/>
              </a:ext>
            </a:extLst>
          </p:cNvPr>
          <p:cNvSpPr>
            <a:spLocks noGrp="1"/>
          </p:cNvSpPr>
          <p:nvPr>
            <p:ph type="ctrTitle"/>
          </p:nvPr>
        </p:nvSpPr>
        <p:spPr>
          <a:xfrm>
            <a:off x="4402668" y="1886"/>
            <a:ext cx="6749144" cy="1522114"/>
          </a:xfrm>
        </p:spPr>
        <p:txBody>
          <a:bodyPr>
            <a:normAutofit/>
          </a:bodyPr>
          <a:lstStyle/>
          <a:p>
            <a:pPr algn="l"/>
            <a:r>
              <a:rPr lang="en-US" sz="4400" dirty="0"/>
              <a:t>My 4-H Story – Penny              </a:t>
            </a:r>
            <a:r>
              <a:rPr lang="en-US" sz="2800" dirty="0"/>
              <a:t>2014-2015 (10 1/2 years old)</a:t>
            </a:r>
          </a:p>
        </p:txBody>
      </p:sp>
      <p:sp>
        <p:nvSpPr>
          <p:cNvPr id="3" name="Subtitle 2">
            <a:extLst>
              <a:ext uri="{FF2B5EF4-FFF2-40B4-BE49-F238E27FC236}">
                <a16:creationId xmlns:a16="http://schemas.microsoft.com/office/drawing/2014/main" id="{706B9EEA-98D3-4245-A65D-1337B400F073}"/>
              </a:ext>
            </a:extLst>
          </p:cNvPr>
          <p:cNvSpPr>
            <a:spLocks noGrp="1"/>
          </p:cNvSpPr>
          <p:nvPr>
            <p:ph type="subTitle" idx="1"/>
          </p:nvPr>
        </p:nvSpPr>
        <p:spPr>
          <a:xfrm>
            <a:off x="4195916" y="1688244"/>
            <a:ext cx="7996084" cy="4705764"/>
          </a:xfrm>
        </p:spPr>
        <p:txBody>
          <a:bodyPr>
            <a:normAutofit/>
          </a:bodyPr>
          <a:lstStyle/>
          <a:p>
            <a:pPr algn="l">
              <a:lnSpc>
                <a:spcPct val="100000"/>
              </a:lnSpc>
            </a:pPr>
            <a:r>
              <a:rPr lang="en-US" sz="1800" b="1" dirty="0">
                <a:latin typeface="Calibri" panose="020F0502020204030204" pitchFamily="34" charset="0"/>
                <a:ea typeface="Times New Roman" panose="02020603050405020304" pitchFamily="18" charset="0"/>
                <a:cs typeface="Times New Roman" panose="02020603050405020304" pitchFamily="18" charset="0"/>
              </a:rPr>
              <a:t>     </a:t>
            </a:r>
            <a:r>
              <a:rPr lang="en-US" sz="2000" dirty="0">
                <a:latin typeface="Calibri" panose="020F0502020204030204" pitchFamily="34" charset="0"/>
                <a:ea typeface="Times New Roman" panose="02020603050405020304" pitchFamily="18" charset="0"/>
                <a:cs typeface="Times New Roman" panose="02020603050405020304" pitchFamily="18" charset="0"/>
              </a:rPr>
              <a:t>“</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This year, I got pretty involved in 4-H activities. Here's my list of them: the three fairs in my area, Monterey County Fantastic Field Day, community service projects, and County Presentation night, and I also went to two State events! I went to Horse State Field Day in Fresno and the State Field Day at UC Davis. At State Field Day, I did the Photography Contest, Logo Design Contest, and Interview Contest. I also participated in activities at Fashion Revue and “My 4-H Plate.” My favorite thing was the Logo Design Contest because I love to draw. I have a funny story about writing my resume for the interview contest. I asked my teacher for a quote to put on my resume that says something good to me, and he said he would get back to me. Well, he didn't, so I took a quote off my report card. Then, two days after I got back from State, he gave me a whole letter of recommendation that he wrote for me. I didn't tell him that it was too late. I am going to save it for next year's Interview Contest.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600" dirty="0"/>
          </a:p>
        </p:txBody>
      </p:sp>
      <p:pic>
        <p:nvPicPr>
          <p:cNvPr id="5" name="Picture 4">
            <a:extLst>
              <a:ext uri="{FF2B5EF4-FFF2-40B4-BE49-F238E27FC236}">
                <a16:creationId xmlns:a16="http://schemas.microsoft.com/office/drawing/2014/main" id="{17A75915-1A8A-4BD3-9F5F-1F9C5EA8FFC5}"/>
              </a:ext>
            </a:extLst>
          </p:cNvPr>
          <p:cNvPicPr>
            <a:picLocks noChangeAspect="1"/>
          </p:cNvPicPr>
          <p:nvPr/>
        </p:nvPicPr>
        <p:blipFill rotWithShape="1">
          <a:blip r:embed="rId3"/>
          <a:srcRect l="8180" t="-10" r="13246" b="9475"/>
          <a:stretch/>
        </p:blipFill>
        <p:spPr>
          <a:xfrm>
            <a:off x="308669" y="725903"/>
            <a:ext cx="3578578" cy="57172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159045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D6DC-493D-42B1-8D46-5A5F0DF5336D}"/>
              </a:ext>
            </a:extLst>
          </p:cNvPr>
          <p:cNvSpPr>
            <a:spLocks noGrp="1"/>
          </p:cNvSpPr>
          <p:nvPr>
            <p:ph type="title"/>
          </p:nvPr>
        </p:nvSpPr>
        <p:spPr>
          <a:xfrm>
            <a:off x="839788" y="457200"/>
            <a:ext cx="4343400" cy="1072055"/>
          </a:xfr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8900000" scaled="1"/>
            <a:tileRect/>
          </a:gradFill>
        </p:spPr>
        <p:txBody>
          <a:bodyPr>
            <a:normAutofit/>
          </a:bodyPr>
          <a:lstStyle/>
          <a:p>
            <a:pPr algn="ctr"/>
            <a:r>
              <a:rPr lang="en-US" sz="4800" b="1" dirty="0">
                <a:solidFill>
                  <a:schemeClr val="accent4">
                    <a:lumMod val="60000"/>
                    <a:lumOff val="40000"/>
                  </a:schemeClr>
                </a:solidFill>
                <a:latin typeface="Bernard MT Condensed" panose="02050806060905020404" pitchFamily="18" charset="0"/>
              </a:rPr>
              <a:t>My 4-H Story</a:t>
            </a:r>
          </a:p>
        </p:txBody>
      </p:sp>
      <p:sp>
        <p:nvSpPr>
          <p:cNvPr id="3" name="Content Placeholder 2">
            <a:extLst>
              <a:ext uri="{FF2B5EF4-FFF2-40B4-BE49-F238E27FC236}">
                <a16:creationId xmlns:a16="http://schemas.microsoft.com/office/drawing/2014/main" id="{963A27CF-96A7-40E2-B528-0CFBFA1B9FB9}"/>
              </a:ext>
            </a:extLst>
          </p:cNvPr>
          <p:cNvSpPr>
            <a:spLocks noGrp="1"/>
          </p:cNvSpPr>
          <p:nvPr>
            <p:ph idx="1"/>
          </p:nvPr>
        </p:nvSpPr>
        <p:spPr>
          <a:xfrm>
            <a:off x="5546443" y="1200368"/>
            <a:ext cx="6172200" cy="4873625"/>
          </a:xfrm>
        </p:spPr>
        <p:txBody>
          <a:bodyPr/>
          <a:lstStyle/>
          <a:p>
            <a:pPr marL="0" indent="0">
              <a:buNone/>
            </a:pPr>
            <a:r>
              <a:rPr lang="en-US" dirty="0"/>
              <a:t>Based on …</a:t>
            </a:r>
          </a:p>
          <a:p>
            <a:pPr marL="0" indent="0">
              <a:buNone/>
            </a:pPr>
            <a:r>
              <a:rPr lang="en-US" sz="4000" b="1" dirty="0">
                <a:solidFill>
                  <a:schemeClr val="accent5">
                    <a:lumMod val="75000"/>
                  </a:schemeClr>
                </a:solidFill>
              </a:rPr>
              <a:t>Junior:</a:t>
            </a:r>
            <a:r>
              <a:rPr lang="en-US" dirty="0"/>
              <a:t> (or 1</a:t>
            </a:r>
            <a:r>
              <a:rPr lang="en-US" baseline="30000" dirty="0"/>
              <a:t>st</a:t>
            </a:r>
            <a:r>
              <a:rPr lang="en-US" dirty="0"/>
              <a:t> year member)</a:t>
            </a:r>
          </a:p>
          <a:p>
            <a:pPr marL="0" indent="0">
              <a:buNone/>
            </a:pPr>
            <a:r>
              <a:rPr lang="en-US" dirty="0"/>
              <a:t>     250 – 500 words (1 to 2 pages)</a:t>
            </a:r>
          </a:p>
          <a:p>
            <a:pPr marL="0" indent="0">
              <a:buNone/>
            </a:pPr>
            <a:r>
              <a:rPr lang="en-US" sz="3600" b="1" dirty="0">
                <a:solidFill>
                  <a:srgbClr val="FF0000"/>
                </a:solidFill>
              </a:rPr>
              <a:t>Intermediate:</a:t>
            </a:r>
          </a:p>
          <a:p>
            <a:pPr marL="0" indent="0">
              <a:buNone/>
            </a:pPr>
            <a:r>
              <a:rPr lang="en-US" dirty="0"/>
              <a:t>     500 – 1000 words (2 – 4 pages)</a:t>
            </a:r>
          </a:p>
          <a:p>
            <a:pPr marL="0" indent="0">
              <a:buNone/>
            </a:pPr>
            <a:r>
              <a:rPr lang="en-US" sz="4000" b="1" dirty="0">
                <a:solidFill>
                  <a:srgbClr val="00B050"/>
                </a:solidFill>
              </a:rPr>
              <a:t>Senior:  </a:t>
            </a:r>
          </a:p>
          <a:p>
            <a:pPr marL="0" indent="0">
              <a:buNone/>
            </a:pPr>
            <a:r>
              <a:rPr lang="en-US" dirty="0"/>
              <a:t>     1000 – 2000 words (3 – 6 pages)</a:t>
            </a:r>
          </a:p>
        </p:txBody>
      </p:sp>
      <p:sp>
        <p:nvSpPr>
          <p:cNvPr id="4" name="Text Placeholder 3">
            <a:extLst>
              <a:ext uri="{FF2B5EF4-FFF2-40B4-BE49-F238E27FC236}">
                <a16:creationId xmlns:a16="http://schemas.microsoft.com/office/drawing/2014/main" id="{8ADD613A-7DA6-46BD-99A6-465C69B5E277}"/>
              </a:ext>
            </a:extLst>
          </p:cNvPr>
          <p:cNvSpPr>
            <a:spLocks noGrp="1"/>
          </p:cNvSpPr>
          <p:nvPr>
            <p:ph type="body" sz="half" idx="2"/>
          </p:nvPr>
        </p:nvSpPr>
        <p:spPr>
          <a:xfrm>
            <a:off x="839788" y="1631676"/>
            <a:ext cx="3932237" cy="4229374"/>
          </a:xfrm>
        </p:spPr>
        <p:txBody>
          <a:bodyPr/>
          <a:lstStyle/>
          <a:p>
            <a:endParaRPr lang="en-US" dirty="0"/>
          </a:p>
          <a:p>
            <a:r>
              <a:rPr lang="en-US" sz="3200" dirty="0"/>
              <a:t>Now, let’s talk about …</a:t>
            </a:r>
          </a:p>
          <a:p>
            <a:r>
              <a:rPr lang="en-US" sz="6600" dirty="0"/>
              <a:t>WORD  </a:t>
            </a:r>
          </a:p>
          <a:p>
            <a:r>
              <a:rPr lang="en-US" sz="6600" dirty="0"/>
              <a:t>    COUNT</a:t>
            </a:r>
          </a:p>
          <a:p>
            <a:endParaRPr lang="en-US" sz="2800" dirty="0">
              <a:latin typeface="Berlin Sans FB Demi" panose="020E0802020502020306" pitchFamily="34" charset="0"/>
              <a:cs typeface="Aharoni" panose="02010803020104030203" pitchFamily="2" charset="-79"/>
            </a:endParaRPr>
          </a:p>
          <a:p>
            <a:r>
              <a:rPr lang="en-US" sz="2800" dirty="0">
                <a:latin typeface="Berlin Sans FB Demi" panose="020E0802020502020306" pitchFamily="34" charset="0"/>
                <a:cs typeface="Aharoni" panose="02010803020104030203" pitchFamily="2" charset="-79"/>
              </a:rPr>
              <a:t>Minimum / Maximum</a:t>
            </a:r>
          </a:p>
        </p:txBody>
      </p:sp>
      <p:sp>
        <p:nvSpPr>
          <p:cNvPr id="5" name="TextBox 4">
            <a:extLst>
              <a:ext uri="{FF2B5EF4-FFF2-40B4-BE49-F238E27FC236}">
                <a16:creationId xmlns:a16="http://schemas.microsoft.com/office/drawing/2014/main" id="{15880A26-4E34-4D09-A81E-339687789E31}"/>
              </a:ext>
            </a:extLst>
          </p:cNvPr>
          <p:cNvSpPr txBox="1"/>
          <p:nvPr/>
        </p:nvSpPr>
        <p:spPr>
          <a:xfrm>
            <a:off x="6313118" y="5657632"/>
            <a:ext cx="3778685" cy="369332"/>
          </a:xfrm>
          <a:prstGeom prst="rect">
            <a:avLst/>
          </a:prstGeom>
          <a:noFill/>
        </p:spPr>
        <p:txBody>
          <a:bodyPr wrap="square" rtlCol="0">
            <a:spAutoFit/>
          </a:bodyPr>
          <a:lstStyle/>
          <a:p>
            <a:r>
              <a:rPr lang="en-US" i="1" dirty="0">
                <a:solidFill>
                  <a:srgbClr val="C00000"/>
                </a:solidFill>
              </a:rPr>
              <a:t>(Please do not go over 2000 words.)</a:t>
            </a:r>
          </a:p>
        </p:txBody>
      </p:sp>
    </p:spTree>
    <p:extLst>
      <p:ext uri="{BB962C8B-B14F-4D97-AF65-F5344CB8AC3E}">
        <p14:creationId xmlns:p14="http://schemas.microsoft.com/office/powerpoint/2010/main" val="34533739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ext, whiteboard&#10;&#10;Description automatically generated">
            <a:extLst>
              <a:ext uri="{FF2B5EF4-FFF2-40B4-BE49-F238E27FC236}">
                <a16:creationId xmlns:a16="http://schemas.microsoft.com/office/drawing/2014/main" id="{2FCBC46E-873C-4422-B5D1-E38E45F85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955" y="1810522"/>
            <a:ext cx="5680165" cy="2354394"/>
          </a:xfrm>
          <a:prstGeom prst="rect">
            <a:avLst/>
          </a:prstGeom>
        </p:spPr>
      </p:pic>
      <p:sp>
        <p:nvSpPr>
          <p:cNvPr id="3" name="Content Placeholder 2">
            <a:extLst>
              <a:ext uri="{FF2B5EF4-FFF2-40B4-BE49-F238E27FC236}">
                <a16:creationId xmlns:a16="http://schemas.microsoft.com/office/drawing/2014/main" id="{D5CD8FE7-F7C3-4C37-BA8F-30347A41D40A}"/>
              </a:ext>
            </a:extLst>
          </p:cNvPr>
          <p:cNvSpPr>
            <a:spLocks noGrp="1"/>
          </p:cNvSpPr>
          <p:nvPr>
            <p:ph idx="1"/>
          </p:nvPr>
        </p:nvSpPr>
        <p:spPr>
          <a:xfrm>
            <a:off x="523604" y="445991"/>
            <a:ext cx="10869516" cy="1741624"/>
          </a:xfrm>
        </p:spPr>
        <p:txBody>
          <a:bodyPr/>
          <a:lstStyle/>
          <a:p>
            <a:pPr marL="0" indent="0">
              <a:buNone/>
            </a:pPr>
            <a:r>
              <a:rPr lang="en-US" dirty="0"/>
              <a:t>If you type your story in WORD or on GOOGLE Docs, you can see the word count automatically.</a:t>
            </a:r>
          </a:p>
          <a:p>
            <a:pPr marL="0" indent="0">
              <a:buNone/>
            </a:pPr>
            <a:endParaRPr lang="en-US" dirty="0"/>
          </a:p>
          <a:p>
            <a:pPr marL="0" indent="0">
              <a:buNone/>
            </a:pPr>
            <a:endParaRPr lang="en-US" dirty="0"/>
          </a:p>
        </p:txBody>
      </p:sp>
      <p:sp>
        <p:nvSpPr>
          <p:cNvPr id="4" name="Text Placeholder 3">
            <a:extLst>
              <a:ext uri="{FF2B5EF4-FFF2-40B4-BE49-F238E27FC236}">
                <a16:creationId xmlns:a16="http://schemas.microsoft.com/office/drawing/2014/main" id="{C313B4AC-45CD-4F57-8CCE-4DF4D5723EF0}"/>
              </a:ext>
            </a:extLst>
          </p:cNvPr>
          <p:cNvSpPr>
            <a:spLocks noGrp="1"/>
          </p:cNvSpPr>
          <p:nvPr>
            <p:ph type="body" sz="half" idx="2"/>
          </p:nvPr>
        </p:nvSpPr>
        <p:spPr>
          <a:xfrm>
            <a:off x="798880" y="1810522"/>
            <a:ext cx="3932237" cy="4867505"/>
          </a:xfrm>
        </p:spPr>
        <p:txBody>
          <a:bodyPr>
            <a:normAutofit/>
          </a:bodyPr>
          <a:lstStyle/>
          <a:p>
            <a:r>
              <a:rPr lang="en-US" sz="2000" dirty="0"/>
              <a:t>In Google Docs, go to Tools, and select </a:t>
            </a:r>
            <a:r>
              <a:rPr lang="en-US" sz="2000" b="1" dirty="0"/>
              <a:t>“Word Count”</a:t>
            </a:r>
          </a:p>
          <a:p>
            <a:r>
              <a:rPr lang="en-US" sz="2400" b="1" dirty="0">
                <a:solidFill>
                  <a:srgbClr val="FF0000"/>
                </a:solidFill>
              </a:rPr>
              <a:t>Or ... Press Ctrl + Shift + C </a:t>
            </a:r>
          </a:p>
          <a:p>
            <a:endParaRPr lang="en-US" sz="2400" b="1" dirty="0">
              <a:solidFill>
                <a:srgbClr val="FF0000"/>
              </a:solidFill>
            </a:endParaRPr>
          </a:p>
          <a:p>
            <a:r>
              <a:rPr lang="en-US" sz="2400" dirty="0"/>
              <a:t>To do it by hand, once you write your story </a:t>
            </a:r>
            <a:r>
              <a:rPr lang="en-US" sz="2400" dirty="0">
                <a:solidFill>
                  <a:schemeClr val="accent5">
                    <a:lumMod val="75000"/>
                  </a:schemeClr>
                </a:solidFill>
              </a:rPr>
              <a:t>count the number of words across the page in one line</a:t>
            </a:r>
            <a:r>
              <a:rPr lang="en-US" sz="2400" dirty="0"/>
              <a:t>, </a:t>
            </a:r>
            <a:r>
              <a:rPr lang="en-US" sz="2400" dirty="0">
                <a:solidFill>
                  <a:srgbClr val="7030A0"/>
                </a:solidFill>
              </a:rPr>
              <a:t>then multiply it by the number of lines </a:t>
            </a:r>
            <a:r>
              <a:rPr lang="en-US" sz="2400" dirty="0"/>
              <a:t>of words on the page.  This will give you your </a:t>
            </a:r>
            <a:r>
              <a:rPr lang="en-US" sz="2400" dirty="0">
                <a:solidFill>
                  <a:srgbClr val="FF0000"/>
                </a:solidFill>
              </a:rPr>
              <a:t>average word count </a:t>
            </a:r>
            <a:r>
              <a:rPr lang="en-US" sz="2400" dirty="0"/>
              <a:t>per page.</a:t>
            </a:r>
          </a:p>
        </p:txBody>
      </p:sp>
      <p:pic>
        <p:nvPicPr>
          <p:cNvPr id="8" name="Picture 7">
            <a:extLst>
              <a:ext uri="{FF2B5EF4-FFF2-40B4-BE49-F238E27FC236}">
                <a16:creationId xmlns:a16="http://schemas.microsoft.com/office/drawing/2014/main" id="{750E84ED-A21B-4C1C-8C50-209B64CB5B2F}"/>
              </a:ext>
            </a:extLst>
          </p:cNvPr>
          <p:cNvPicPr>
            <a:picLocks noChangeAspect="1"/>
          </p:cNvPicPr>
          <p:nvPr/>
        </p:nvPicPr>
        <p:blipFill>
          <a:blip r:embed="rId4"/>
          <a:stretch>
            <a:fillRect/>
          </a:stretch>
        </p:blipFill>
        <p:spPr>
          <a:xfrm>
            <a:off x="5576142" y="4414548"/>
            <a:ext cx="5205881" cy="1991961"/>
          </a:xfrm>
          <a:prstGeom prst="rect">
            <a:avLst/>
          </a:prstGeom>
        </p:spPr>
      </p:pic>
      <p:sp>
        <p:nvSpPr>
          <p:cNvPr id="13" name="Arrow: Down 12">
            <a:extLst>
              <a:ext uri="{FF2B5EF4-FFF2-40B4-BE49-F238E27FC236}">
                <a16:creationId xmlns:a16="http://schemas.microsoft.com/office/drawing/2014/main" id="{453ED37F-5395-4F5B-9631-1289D881F4A9}"/>
              </a:ext>
            </a:extLst>
          </p:cNvPr>
          <p:cNvSpPr/>
          <p:nvPr/>
        </p:nvSpPr>
        <p:spPr>
          <a:xfrm>
            <a:off x="7213598" y="4913818"/>
            <a:ext cx="395111" cy="993423"/>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76981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725FE6-890E-40A5-A24D-E13ADD3A2135}"/>
              </a:ext>
            </a:extLst>
          </p:cNvPr>
          <p:cNvSpPr/>
          <p:nvPr/>
        </p:nvSpPr>
        <p:spPr>
          <a:xfrm>
            <a:off x="6219465" y="0"/>
            <a:ext cx="5972535"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C170CD-4743-4039-9E6D-4CAC58211393}"/>
              </a:ext>
            </a:extLst>
          </p:cNvPr>
          <p:cNvSpPr>
            <a:spLocks noGrp="1"/>
          </p:cNvSpPr>
          <p:nvPr>
            <p:ph type="title"/>
          </p:nvPr>
        </p:nvSpPr>
        <p:spPr>
          <a:xfrm>
            <a:off x="838200" y="365125"/>
            <a:ext cx="5134337" cy="1325563"/>
          </a:xfrm>
        </p:spPr>
        <p:txBody>
          <a:bodyPr/>
          <a:lstStyle/>
          <a:p>
            <a:r>
              <a:rPr lang="en-US" dirty="0"/>
              <a:t>…. </a:t>
            </a:r>
            <a:r>
              <a:rPr lang="en-US" dirty="0" err="1"/>
              <a:t>Psst</a:t>
            </a:r>
            <a:r>
              <a:rPr lang="en-US" dirty="0"/>
              <a:t>!</a:t>
            </a:r>
          </a:p>
        </p:txBody>
      </p:sp>
      <p:sp>
        <p:nvSpPr>
          <p:cNvPr id="3" name="Content Placeholder 2">
            <a:extLst>
              <a:ext uri="{FF2B5EF4-FFF2-40B4-BE49-F238E27FC236}">
                <a16:creationId xmlns:a16="http://schemas.microsoft.com/office/drawing/2014/main" id="{B35EF9E6-3B0E-4F5F-B539-3D6771213BB0}"/>
              </a:ext>
            </a:extLst>
          </p:cNvPr>
          <p:cNvSpPr>
            <a:spLocks noGrp="1"/>
          </p:cNvSpPr>
          <p:nvPr>
            <p:ph idx="1"/>
          </p:nvPr>
        </p:nvSpPr>
        <p:spPr>
          <a:xfrm>
            <a:off x="838201" y="1690688"/>
            <a:ext cx="4706076" cy="4351338"/>
          </a:xfrm>
        </p:spPr>
        <p:txBody>
          <a:bodyPr>
            <a:normAutofit/>
          </a:bodyPr>
          <a:lstStyle/>
          <a:p>
            <a:pPr marL="0" indent="0">
              <a:buNone/>
            </a:pPr>
            <a:r>
              <a:rPr lang="en-US" dirty="0"/>
              <a:t>Just a quick tip ….</a:t>
            </a:r>
          </a:p>
          <a:p>
            <a:pPr marL="0" indent="0">
              <a:buNone/>
            </a:pPr>
            <a:endParaRPr lang="en-US" dirty="0"/>
          </a:p>
          <a:p>
            <a:pPr marL="0" indent="0">
              <a:buNone/>
            </a:pPr>
            <a:r>
              <a:rPr lang="en-US" dirty="0"/>
              <a:t>Put your word count at the end of your story … this helps the judges to see that you met your word count goal and helps to save them some time.  </a:t>
            </a:r>
          </a:p>
          <a:p>
            <a:pPr marL="0" indent="0">
              <a:buNone/>
            </a:pPr>
            <a:r>
              <a:rPr lang="en-US" dirty="0"/>
              <a:t>It is not required, but record book judges do appreciate it!</a:t>
            </a:r>
          </a:p>
        </p:txBody>
      </p:sp>
      <p:pic>
        <p:nvPicPr>
          <p:cNvPr id="7" name="Picture 6">
            <a:extLst>
              <a:ext uri="{FF2B5EF4-FFF2-40B4-BE49-F238E27FC236}">
                <a16:creationId xmlns:a16="http://schemas.microsoft.com/office/drawing/2014/main" id="{09FEC2F8-235E-4BF9-ADFC-3BA5FCB2C664}"/>
              </a:ext>
            </a:extLst>
          </p:cNvPr>
          <p:cNvPicPr>
            <a:picLocks noChangeAspect="1"/>
          </p:cNvPicPr>
          <p:nvPr/>
        </p:nvPicPr>
        <p:blipFill>
          <a:blip r:embed="rId3"/>
          <a:stretch>
            <a:fillRect/>
          </a:stretch>
        </p:blipFill>
        <p:spPr>
          <a:xfrm>
            <a:off x="6978771" y="365125"/>
            <a:ext cx="4538040" cy="6011074"/>
          </a:xfrm>
          <a:prstGeom prst="rect">
            <a:avLst/>
          </a:prstGeom>
          <a:ln>
            <a:noFill/>
          </a:ln>
          <a:effectLst>
            <a:outerShdw blurRad="292100" dist="139700" dir="2700000" algn="tl" rotWithShape="0">
              <a:srgbClr val="333333">
                <a:alpha val="65000"/>
              </a:srgbClr>
            </a:outerShdw>
          </a:effectLst>
        </p:spPr>
      </p:pic>
      <p:pic>
        <p:nvPicPr>
          <p:cNvPr id="10" name="Picture 9" descr="Young business woman clapping">
            <a:extLst>
              <a:ext uri="{FF2B5EF4-FFF2-40B4-BE49-F238E27FC236}">
                <a16:creationId xmlns:a16="http://schemas.microsoft.com/office/drawing/2014/main" id="{CADB1CCA-80C2-4F45-B150-7129C60CB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149" y="0"/>
            <a:ext cx="1853702" cy="6858000"/>
          </a:xfrm>
          <a:prstGeom prst="rect">
            <a:avLst/>
          </a:prstGeom>
        </p:spPr>
      </p:pic>
    </p:spTree>
    <p:extLst>
      <p:ext uri="{BB962C8B-B14F-4D97-AF65-F5344CB8AC3E}">
        <p14:creationId xmlns:p14="http://schemas.microsoft.com/office/powerpoint/2010/main" val="2741618713"/>
      </p:ext>
    </p:extLst>
  </p:cSld>
  <p:clrMapOvr>
    <a:masterClrMapping/>
  </p:clrMapOvr>
  <p:transition spd="med">
    <p:pull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493B4-7A46-4590-8BFD-96919272798C}"/>
              </a:ext>
            </a:extLst>
          </p:cNvPr>
          <p:cNvSpPr>
            <a:spLocks noGrp="1"/>
          </p:cNvSpPr>
          <p:nvPr>
            <p:ph type="title"/>
          </p:nvPr>
        </p:nvSpPr>
        <p:spPr>
          <a:xfrm>
            <a:off x="838200" y="327803"/>
            <a:ext cx="10515600" cy="1282056"/>
          </a:xfr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2700000" scaled="1"/>
            <a:tileRect/>
          </a:gradFill>
        </p:spPr>
        <p:txBody>
          <a:bodyPr>
            <a:normAutofit/>
          </a:bodyPr>
          <a:lstStyle/>
          <a:p>
            <a:pPr algn="ctr"/>
            <a:r>
              <a:rPr lang="en-US" b="1" dirty="0">
                <a:solidFill>
                  <a:schemeClr val="accent4">
                    <a:lumMod val="60000"/>
                    <a:lumOff val="40000"/>
                  </a:schemeClr>
                </a:solidFill>
              </a:rPr>
              <a:t>Formatting Guidelines</a:t>
            </a:r>
          </a:p>
        </p:txBody>
      </p:sp>
      <p:sp>
        <p:nvSpPr>
          <p:cNvPr id="3" name="Content Placeholder 2">
            <a:extLst>
              <a:ext uri="{FF2B5EF4-FFF2-40B4-BE49-F238E27FC236}">
                <a16:creationId xmlns:a16="http://schemas.microsoft.com/office/drawing/2014/main" id="{6204DEED-B9D3-47B3-9ED4-A0E545F0282D}"/>
              </a:ext>
            </a:extLst>
          </p:cNvPr>
          <p:cNvSpPr>
            <a:spLocks noGrp="1"/>
          </p:cNvSpPr>
          <p:nvPr>
            <p:ph idx="1"/>
          </p:nvPr>
        </p:nvSpPr>
        <p:spPr>
          <a:xfrm>
            <a:off x="679897" y="1949781"/>
            <a:ext cx="10515600" cy="607910"/>
          </a:xfrm>
        </p:spPr>
        <p:txBody>
          <a:bodyPr/>
          <a:lstStyle/>
          <a:p>
            <a:pPr marL="0" indent="0" algn="ctr">
              <a:buNone/>
            </a:pPr>
            <a:r>
              <a:rPr lang="en-US" dirty="0"/>
              <a:t>… May be printed on one or both sides of your paper</a:t>
            </a:r>
          </a:p>
          <a:p>
            <a:pPr algn="ctr"/>
            <a:endParaRPr lang="en-US" dirty="0"/>
          </a:p>
          <a:p>
            <a:pPr marL="0" indent="0">
              <a:buNone/>
            </a:pPr>
            <a:endParaRPr lang="en-US" dirty="0"/>
          </a:p>
        </p:txBody>
      </p:sp>
      <p:sp>
        <p:nvSpPr>
          <p:cNvPr id="6" name="TextBox 5">
            <a:extLst>
              <a:ext uri="{FF2B5EF4-FFF2-40B4-BE49-F238E27FC236}">
                <a16:creationId xmlns:a16="http://schemas.microsoft.com/office/drawing/2014/main" id="{A36C457A-3B56-4616-9E72-0604687C9378}"/>
              </a:ext>
            </a:extLst>
          </p:cNvPr>
          <p:cNvSpPr txBox="1"/>
          <p:nvPr/>
        </p:nvSpPr>
        <p:spPr>
          <a:xfrm>
            <a:off x="679897" y="2707279"/>
            <a:ext cx="10515600" cy="1015663"/>
          </a:xfrm>
          <a:prstGeom prst="rect">
            <a:avLst/>
          </a:prstGeom>
          <a:noFill/>
        </p:spPr>
        <p:txBody>
          <a:bodyPr wrap="square" rtlCol="0">
            <a:spAutoFit/>
          </a:bodyPr>
          <a:lstStyle/>
          <a:p>
            <a:pPr marL="0" indent="0" algn="ctr">
              <a:buNone/>
            </a:pPr>
            <a:r>
              <a:rPr lang="en-US" sz="2800" dirty="0"/>
              <a:t>… should meet the minimum word counts (by age)</a:t>
            </a:r>
          </a:p>
          <a:p>
            <a:pPr marL="0" indent="0">
              <a:buNone/>
            </a:pPr>
            <a:r>
              <a:rPr lang="en-US" sz="3200" dirty="0"/>
              <a:t> </a:t>
            </a:r>
          </a:p>
        </p:txBody>
      </p:sp>
      <p:sp>
        <p:nvSpPr>
          <p:cNvPr id="7" name="TextBox 6">
            <a:extLst>
              <a:ext uri="{FF2B5EF4-FFF2-40B4-BE49-F238E27FC236}">
                <a16:creationId xmlns:a16="http://schemas.microsoft.com/office/drawing/2014/main" id="{9FA7B5FF-1F6A-4C1B-B42B-2EF59B49CF6A}"/>
              </a:ext>
            </a:extLst>
          </p:cNvPr>
          <p:cNvSpPr txBox="1"/>
          <p:nvPr/>
        </p:nvSpPr>
        <p:spPr>
          <a:xfrm>
            <a:off x="679897" y="3505524"/>
            <a:ext cx="10515600" cy="523220"/>
          </a:xfrm>
          <a:prstGeom prst="rect">
            <a:avLst/>
          </a:prstGeom>
          <a:noFill/>
        </p:spPr>
        <p:txBody>
          <a:bodyPr wrap="square" rtlCol="0">
            <a:spAutoFit/>
          </a:bodyPr>
          <a:lstStyle/>
          <a:p>
            <a:pPr marL="0" indent="0" algn="ctr">
              <a:buNone/>
            </a:pPr>
            <a:r>
              <a:rPr lang="en-US" sz="2800" dirty="0"/>
              <a:t>… should be double spaced</a:t>
            </a:r>
          </a:p>
        </p:txBody>
      </p:sp>
      <p:sp>
        <p:nvSpPr>
          <p:cNvPr id="9" name="TextBox 8">
            <a:extLst>
              <a:ext uri="{FF2B5EF4-FFF2-40B4-BE49-F238E27FC236}">
                <a16:creationId xmlns:a16="http://schemas.microsoft.com/office/drawing/2014/main" id="{82C331B3-00FE-4F04-915E-33D89712B2D1}"/>
              </a:ext>
            </a:extLst>
          </p:cNvPr>
          <p:cNvSpPr txBox="1"/>
          <p:nvPr/>
        </p:nvSpPr>
        <p:spPr>
          <a:xfrm>
            <a:off x="679897" y="4217359"/>
            <a:ext cx="10515600" cy="954107"/>
          </a:xfrm>
          <a:prstGeom prst="rect">
            <a:avLst/>
          </a:prstGeom>
          <a:noFill/>
        </p:spPr>
        <p:txBody>
          <a:bodyPr wrap="square" rtlCol="0">
            <a:spAutoFit/>
          </a:bodyPr>
          <a:lstStyle/>
          <a:p>
            <a:pPr marL="0" indent="0" algn="ctr">
              <a:buNone/>
            </a:pPr>
            <a:r>
              <a:rPr lang="en-US" sz="2800" dirty="0"/>
              <a:t>    … should use an easy-to-read font like </a:t>
            </a:r>
          </a:p>
          <a:p>
            <a:pPr marL="0" indent="0" algn="ctr">
              <a:buNone/>
            </a:pPr>
            <a:r>
              <a:rPr lang="en-US" sz="2800" dirty="0">
                <a:solidFill>
                  <a:srgbClr val="FF0000"/>
                </a:solidFill>
                <a:latin typeface="Times New Roman" panose="02020603050405020304" pitchFamily="18" charset="0"/>
                <a:cs typeface="Times New Roman" panose="02020603050405020304" pitchFamily="18" charset="0"/>
              </a:rPr>
              <a:t>Times News Roman </a:t>
            </a:r>
            <a:r>
              <a:rPr lang="en-US" sz="2800" dirty="0">
                <a:cs typeface="Times New Roman" panose="02020603050405020304" pitchFamily="18" charset="0"/>
              </a:rPr>
              <a:t>or </a:t>
            </a:r>
            <a:r>
              <a:rPr lang="en-US" sz="2800" dirty="0">
                <a:solidFill>
                  <a:schemeClr val="accent5">
                    <a:lumMod val="75000"/>
                  </a:schemeClr>
                </a:solidFill>
                <a:latin typeface="Garamond" panose="02020404030301010803" pitchFamily="18" charset="0"/>
                <a:cs typeface="Times New Roman" panose="02020603050405020304" pitchFamily="18" charset="0"/>
              </a:rPr>
              <a:t>Garamond</a:t>
            </a:r>
            <a:r>
              <a:rPr lang="en-US" sz="2800" dirty="0">
                <a:solidFill>
                  <a:schemeClr val="accent5">
                    <a:lumMod val="75000"/>
                  </a:schemeClr>
                </a:solidFill>
                <a:latin typeface="Garamond" panose="02020404030301010803" pitchFamily="18" charset="0"/>
              </a:rPr>
              <a:t> </a:t>
            </a:r>
          </a:p>
        </p:txBody>
      </p:sp>
      <p:sp>
        <p:nvSpPr>
          <p:cNvPr id="10" name="TextBox 9">
            <a:extLst>
              <a:ext uri="{FF2B5EF4-FFF2-40B4-BE49-F238E27FC236}">
                <a16:creationId xmlns:a16="http://schemas.microsoft.com/office/drawing/2014/main" id="{7949F691-713B-4A0B-832D-83283CE6BE1E}"/>
              </a:ext>
            </a:extLst>
          </p:cNvPr>
          <p:cNvSpPr txBox="1"/>
          <p:nvPr/>
        </p:nvSpPr>
        <p:spPr>
          <a:xfrm>
            <a:off x="679897" y="5360082"/>
            <a:ext cx="10198994" cy="523220"/>
          </a:xfrm>
          <a:prstGeom prst="rect">
            <a:avLst/>
          </a:prstGeom>
          <a:noFill/>
        </p:spPr>
        <p:txBody>
          <a:bodyPr wrap="square" rtlCol="0">
            <a:spAutoFit/>
          </a:bodyPr>
          <a:lstStyle/>
          <a:p>
            <a:pPr marL="0" indent="0" algn="ctr">
              <a:buNone/>
            </a:pPr>
            <a:r>
              <a:rPr lang="en-US" sz="2800" dirty="0"/>
              <a:t>… text or font size should be between 12 and 14 point</a:t>
            </a:r>
          </a:p>
        </p:txBody>
      </p:sp>
      <p:pic>
        <p:nvPicPr>
          <p:cNvPr id="5" name="Picture 4" descr="Customer service man frustrated">
            <a:extLst>
              <a:ext uri="{FF2B5EF4-FFF2-40B4-BE49-F238E27FC236}">
                <a16:creationId xmlns:a16="http://schemas.microsoft.com/office/drawing/2014/main" id="{14AB6FD6-3B15-4844-9E5D-1519FC36B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97" y="2200195"/>
            <a:ext cx="3196242" cy="3177564"/>
          </a:xfrm>
          <a:prstGeom prst="rect">
            <a:avLst/>
          </a:prstGeom>
        </p:spPr>
      </p:pic>
    </p:spTree>
    <p:extLst>
      <p:ext uri="{BB962C8B-B14F-4D97-AF65-F5344CB8AC3E}">
        <p14:creationId xmlns:p14="http://schemas.microsoft.com/office/powerpoint/2010/main" val="251906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9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725FE6-890E-40A5-A24D-E13ADD3A2135}"/>
              </a:ext>
            </a:extLst>
          </p:cNvPr>
          <p:cNvSpPr/>
          <p:nvPr/>
        </p:nvSpPr>
        <p:spPr>
          <a:xfrm>
            <a:off x="6219465" y="0"/>
            <a:ext cx="5972535"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C170CD-4743-4039-9E6D-4CAC58211393}"/>
              </a:ext>
            </a:extLst>
          </p:cNvPr>
          <p:cNvSpPr>
            <a:spLocks noGrp="1"/>
          </p:cNvSpPr>
          <p:nvPr>
            <p:ph type="title"/>
          </p:nvPr>
        </p:nvSpPr>
        <p:spPr>
          <a:xfrm>
            <a:off x="838200" y="365125"/>
            <a:ext cx="5134337" cy="1325563"/>
          </a:xfrm>
        </p:spPr>
        <p:txBody>
          <a:bodyPr/>
          <a:lstStyle/>
          <a:p>
            <a:r>
              <a:rPr lang="en-US" dirty="0"/>
              <a:t>…. How is my Record Book judged?</a:t>
            </a:r>
          </a:p>
        </p:txBody>
      </p:sp>
      <p:sp>
        <p:nvSpPr>
          <p:cNvPr id="3" name="Content Placeholder 2">
            <a:extLst>
              <a:ext uri="{FF2B5EF4-FFF2-40B4-BE49-F238E27FC236}">
                <a16:creationId xmlns:a16="http://schemas.microsoft.com/office/drawing/2014/main" id="{B35EF9E6-3B0E-4F5F-B539-3D6771213BB0}"/>
              </a:ext>
            </a:extLst>
          </p:cNvPr>
          <p:cNvSpPr>
            <a:spLocks noGrp="1"/>
          </p:cNvSpPr>
          <p:nvPr>
            <p:ph idx="1"/>
          </p:nvPr>
        </p:nvSpPr>
        <p:spPr>
          <a:xfrm>
            <a:off x="895351" y="1690688"/>
            <a:ext cx="4478160" cy="5025646"/>
          </a:xfrm>
        </p:spPr>
        <p:txBody>
          <a:bodyPr>
            <a:normAutofit fontScale="92500" lnSpcReduction="10000"/>
          </a:bodyPr>
          <a:lstStyle/>
          <a:p>
            <a:pPr marL="0" indent="0">
              <a:buNone/>
            </a:pPr>
            <a:r>
              <a:rPr lang="en-US" sz="2400" b="1" dirty="0"/>
              <a:t>Club Level</a:t>
            </a:r>
            <a:r>
              <a:rPr lang="en-US" sz="2400" dirty="0"/>
              <a:t>: Two or more adults review each record book and are evaluated in groups of same age youth.</a:t>
            </a:r>
          </a:p>
          <a:p>
            <a:pPr marL="0" indent="0">
              <a:buNone/>
            </a:pPr>
            <a:r>
              <a:rPr lang="en-US" sz="2400" b="1" dirty="0"/>
              <a:t>Star Rank </a:t>
            </a:r>
            <a:r>
              <a:rPr lang="en-US" sz="2400" dirty="0"/>
              <a:t>is earned based on PDR categories (Achievements and 4-H participation, see PDR).</a:t>
            </a:r>
          </a:p>
          <a:p>
            <a:pPr marL="0" indent="0">
              <a:buNone/>
            </a:pPr>
            <a:r>
              <a:rPr lang="en-US" sz="2400" b="1" dirty="0"/>
              <a:t>Seals</a:t>
            </a:r>
            <a:r>
              <a:rPr lang="en-US" sz="2400" dirty="0"/>
              <a:t> (Gold, Blue, Red, and White) are awarded based on project work, personal growth, and the book’s organization.  </a:t>
            </a:r>
          </a:p>
          <a:p>
            <a:pPr marL="0" indent="0">
              <a:buNone/>
            </a:pPr>
            <a:r>
              <a:rPr lang="en-US" sz="2400" dirty="0"/>
              <a:t>Judges are encouraged to provide </a:t>
            </a:r>
            <a:r>
              <a:rPr lang="en-US" sz="2400" b="1" dirty="0"/>
              <a:t>GREAT comments </a:t>
            </a:r>
            <a:r>
              <a:rPr lang="en-US" sz="2400" dirty="0"/>
              <a:t>to help members succeed in the future! This is the goal of all Club Level record book competitions.</a:t>
            </a:r>
          </a:p>
        </p:txBody>
      </p:sp>
      <p:pic>
        <p:nvPicPr>
          <p:cNvPr id="12" name="Picture 11">
            <a:extLst>
              <a:ext uri="{FF2B5EF4-FFF2-40B4-BE49-F238E27FC236}">
                <a16:creationId xmlns:a16="http://schemas.microsoft.com/office/drawing/2014/main" id="{70694920-55D9-4687-8624-7059D9A29A3F}"/>
              </a:ext>
            </a:extLst>
          </p:cNvPr>
          <p:cNvPicPr>
            <a:picLocks noChangeAspect="1"/>
          </p:cNvPicPr>
          <p:nvPr/>
        </p:nvPicPr>
        <p:blipFill>
          <a:blip r:embed="rId3"/>
          <a:stretch>
            <a:fillRect/>
          </a:stretch>
        </p:blipFill>
        <p:spPr>
          <a:xfrm>
            <a:off x="6957210" y="141666"/>
            <a:ext cx="4962112" cy="6574668"/>
          </a:xfrm>
          <a:prstGeom prst="rect">
            <a:avLst/>
          </a:prstGeom>
        </p:spPr>
      </p:pic>
      <p:pic>
        <p:nvPicPr>
          <p:cNvPr id="6" name="Picture 5" descr="Casual woman writing on notepad">
            <a:extLst>
              <a:ext uri="{FF2B5EF4-FFF2-40B4-BE49-F238E27FC236}">
                <a16:creationId xmlns:a16="http://schemas.microsoft.com/office/drawing/2014/main" id="{49843EAB-4522-43A8-AE60-0839363A6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7431" y="604509"/>
            <a:ext cx="1957137" cy="6253491"/>
          </a:xfrm>
          <a:prstGeom prst="rect">
            <a:avLst/>
          </a:prstGeom>
        </p:spPr>
      </p:pic>
    </p:spTree>
    <p:extLst>
      <p:ext uri="{BB962C8B-B14F-4D97-AF65-F5344CB8AC3E}">
        <p14:creationId xmlns:p14="http://schemas.microsoft.com/office/powerpoint/2010/main" val="37692621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6000">
              <a:schemeClr val="accent5">
                <a:lumMod val="0"/>
                <a:lumOff val="100000"/>
              </a:schemeClr>
            </a:gs>
            <a:gs pos="100000">
              <a:schemeClr val="accent5">
                <a:lumMod val="10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59AE0-7F4A-4765-AC85-6C7A97DE8077}"/>
              </a:ext>
            </a:extLst>
          </p:cNvPr>
          <p:cNvSpPr>
            <a:spLocks noGrp="1"/>
          </p:cNvSpPr>
          <p:nvPr>
            <p:ph type="title"/>
          </p:nvPr>
        </p:nvSpPr>
        <p:spPr>
          <a:xfrm>
            <a:off x="2187913" y="2629531"/>
            <a:ext cx="10515600" cy="1325563"/>
          </a:xfrm>
        </p:spPr>
        <p:txBody>
          <a:bodyPr>
            <a:normAutofit/>
          </a:bodyPr>
          <a:lstStyle/>
          <a:p>
            <a:r>
              <a:rPr lang="en-US" sz="8000" b="1" dirty="0">
                <a:latin typeface="Bauhaus 93" panose="04030905020B02020C02" pitchFamily="82" charset="0"/>
              </a:rPr>
              <a:t>Never Have I Ever…</a:t>
            </a:r>
          </a:p>
        </p:txBody>
      </p:sp>
      <p:pic>
        <p:nvPicPr>
          <p:cNvPr id="4" name="Picture 3" descr="Icon&#10;&#10;Description automatically generated">
            <a:extLst>
              <a:ext uri="{FF2B5EF4-FFF2-40B4-BE49-F238E27FC236}">
                <a16:creationId xmlns:a16="http://schemas.microsoft.com/office/drawing/2014/main" id="{7236A36B-3169-47FF-B1EC-3D91CC54E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90" y="379891"/>
            <a:ext cx="1905000" cy="1914525"/>
          </a:xfrm>
          <a:prstGeom prst="rect">
            <a:avLst/>
          </a:prstGeom>
        </p:spPr>
      </p:pic>
      <p:pic>
        <p:nvPicPr>
          <p:cNvPr id="7" name="Picture 6" descr="Young chinse boy raising a finger">
            <a:extLst>
              <a:ext uri="{FF2B5EF4-FFF2-40B4-BE49-F238E27FC236}">
                <a16:creationId xmlns:a16="http://schemas.microsoft.com/office/drawing/2014/main" id="{71E8E564-DF4C-4269-A3D4-79E755F8D1E8}"/>
              </a:ext>
            </a:extLst>
          </p:cNvPr>
          <p:cNvPicPr>
            <a:picLocks noChangeAspect="1"/>
          </p:cNvPicPr>
          <p:nvPr/>
        </p:nvPicPr>
        <p:blipFill rotWithShape="1">
          <a:blip r:embed="rId4">
            <a:extLst>
              <a:ext uri="{28A0092B-C50C-407E-A947-70E740481C1C}">
                <a14:useLocalDpi xmlns:a14="http://schemas.microsoft.com/office/drawing/2010/main" val="0"/>
              </a:ext>
            </a:extLst>
          </a:blip>
          <a:srcRect l="-3513" r="-3368" b="36086"/>
          <a:stretch/>
        </p:blipFill>
        <p:spPr>
          <a:xfrm>
            <a:off x="216976" y="2474746"/>
            <a:ext cx="2293749" cy="4383254"/>
          </a:xfrm>
          <a:prstGeom prst="rect">
            <a:avLst/>
          </a:prstGeom>
        </p:spPr>
      </p:pic>
    </p:spTree>
    <p:extLst>
      <p:ext uri="{BB962C8B-B14F-4D97-AF65-F5344CB8AC3E}">
        <p14:creationId xmlns:p14="http://schemas.microsoft.com/office/powerpoint/2010/main" val="31159865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500"/>
                                  </p:stCondLst>
                                  <p:iterate type="lt">
                                    <p:tmPct val="4000"/>
                                  </p:iterate>
                                  <p:childTnLst>
                                    <p:set>
                                      <p:cBhvr override="childStyle">
                                        <p:cTn id="6" dur="1000" fill="hold"/>
                                        <p:tgtEl>
                                          <p:spTgt spid="2"/>
                                        </p:tgtEl>
                                        <p:attrNameLst>
                                          <p:attrName>style.color</p:attrName>
                                        </p:attrNameLst>
                                      </p:cBhvr>
                                      <p:to>
                                        <p:clrVal>
                                          <a:srgbClr val="008000"/>
                                        </p:clrVal>
                                      </p:to>
                                    </p:set>
                                    <p:set>
                                      <p:cBhvr>
                                        <p:cTn id="7" dur="1000" fill="hold"/>
                                        <p:tgtEl>
                                          <p:spTgt spid="2"/>
                                        </p:tgtEl>
                                        <p:attrNameLst>
                                          <p:attrName>fillcolor</p:attrName>
                                        </p:attrNameLst>
                                      </p:cBhvr>
                                      <p:to>
                                        <p:clrVal>
                                          <a:srgbClr val="008000"/>
                                        </p:clrVal>
                                      </p:to>
                                    </p:set>
                                    <p:set>
                                      <p:cBhvr>
                                        <p:cTn id="8" dur="1000" fill="hold"/>
                                        <p:tgtEl>
                                          <p:spTgt spid="2"/>
                                        </p:tgtEl>
                                        <p:attrNameLst>
                                          <p:attrName>fill.type</p:attrName>
                                        </p:attrNameLst>
                                      </p:cBhvr>
                                      <p:to>
                                        <p:strVal val="solid"/>
                                      </p:to>
                                    </p:set>
                                  </p:childTnLst>
                                </p:cTn>
                              </p:par>
                              <p:par>
                                <p:cTn id="9" presetID="34" presetClass="emph" presetSubtype="0" fill="hold" grpId="1" nodeType="withEffect">
                                  <p:stCondLst>
                                    <p:cond delay="0"/>
                                  </p:stCondLst>
                                  <p:iterate type="lt">
                                    <p:tmPct val="10000"/>
                                  </p:iterate>
                                  <p:childTnLst>
                                    <p:animMotion origin="layout" path="M 0.0 0.0 L 0.0 -0.07213" pathEditMode="relative" ptsTypes="">
                                      <p:cBhvr>
                                        <p:cTn id="10" dur="500" accel="50000" decel="50000" autoRev="1" fill="hold">
                                          <p:stCondLst>
                                            <p:cond delay="0"/>
                                          </p:stCondLst>
                                        </p:cTn>
                                        <p:tgtEl>
                                          <p:spTgt spid="2"/>
                                        </p:tgtEl>
                                        <p:attrNameLst>
                                          <p:attrName>ppt_x</p:attrName>
                                          <p:attrName>ppt_y</p:attrName>
                                        </p:attrNameLst>
                                      </p:cBhvr>
                                    </p:animMotion>
                                    <p:animRot by="1500000">
                                      <p:cBhvr>
                                        <p:cTn id="11" dur="250" fill="hold">
                                          <p:stCondLst>
                                            <p:cond delay="0"/>
                                          </p:stCondLst>
                                        </p:cTn>
                                        <p:tgtEl>
                                          <p:spTgt spid="2"/>
                                        </p:tgtEl>
                                        <p:attrNameLst>
                                          <p:attrName>r</p:attrName>
                                        </p:attrNameLst>
                                      </p:cBhvr>
                                    </p:animRot>
                                    <p:animRot by="-1500000">
                                      <p:cBhvr>
                                        <p:cTn id="12" dur="250" fill="hold">
                                          <p:stCondLst>
                                            <p:cond delay="250"/>
                                          </p:stCondLst>
                                        </p:cTn>
                                        <p:tgtEl>
                                          <p:spTgt spid="2"/>
                                        </p:tgtEl>
                                        <p:attrNameLst>
                                          <p:attrName>r</p:attrName>
                                        </p:attrNameLst>
                                      </p:cBhvr>
                                    </p:animRot>
                                    <p:animRot by="-1500000">
                                      <p:cBhvr>
                                        <p:cTn id="13" dur="250" fill="hold">
                                          <p:stCondLst>
                                            <p:cond delay="500"/>
                                          </p:stCondLst>
                                        </p:cTn>
                                        <p:tgtEl>
                                          <p:spTgt spid="2"/>
                                        </p:tgtEl>
                                        <p:attrNameLst>
                                          <p:attrName>r</p:attrName>
                                        </p:attrNameLst>
                                      </p:cBhvr>
                                    </p:animRot>
                                    <p:animRot by="1500000">
                                      <p:cBhvr>
                                        <p:cTn id="14" dur="250" fill="hold">
                                          <p:stCondLst>
                                            <p:cond delay="750"/>
                                          </p:stCondLst>
                                        </p:cTn>
                                        <p:tgtEl>
                                          <p:spTgt spid="2"/>
                                        </p:tgtEl>
                                        <p:attrNameLst>
                                          <p:attrName>r</p:attrName>
                                        </p:attrNameLst>
                                      </p:cBhvr>
                                    </p:animRot>
                                  </p:childTnLst>
                                </p:cTn>
                              </p:par>
                            </p:childTnLst>
                          </p:cTn>
                        </p:par>
                        <p:par>
                          <p:cTn id="15" fill="hold">
                            <p:stCondLst>
                              <p:cond delay="2400"/>
                            </p:stCondLst>
                            <p:childTnLst>
                              <p:par>
                                <p:cTn id="16" presetID="10" presetClass="entr" presetSubtype="0" fill="hold" nodeType="after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24000">
              <a:schemeClr val="bg1"/>
            </a:gs>
            <a:gs pos="100000">
              <a:srgbClr val="008000"/>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6DCB-9DD9-460D-9727-1110AABB0E2D}"/>
              </a:ext>
            </a:extLst>
          </p:cNvPr>
          <p:cNvSpPr>
            <a:spLocks noGrp="1"/>
          </p:cNvSpPr>
          <p:nvPr>
            <p:ph type="ctrTitle"/>
          </p:nvPr>
        </p:nvSpPr>
        <p:spPr>
          <a:xfrm>
            <a:off x="1524000" y="1122363"/>
            <a:ext cx="9144000" cy="1535112"/>
          </a:xfrm>
          <a:effectLst>
            <a:outerShdw blurRad="50800" dist="38100" dir="5400000" algn="t" rotWithShape="0">
              <a:prstClr val="black">
                <a:alpha val="40000"/>
              </a:prstClr>
            </a:outerShdw>
          </a:effectLst>
        </p:spPr>
        <p:txBody>
          <a:bodyPr>
            <a:normAutofit fontScale="90000"/>
          </a:bodyPr>
          <a:lstStyle/>
          <a:p>
            <a:br>
              <a:rPr lang="en-US" dirty="0"/>
            </a:br>
            <a:r>
              <a:rPr lang="en-US" sz="9800" b="1" dirty="0">
                <a:latin typeface="Arial Nova Light" panose="020B0304020202020204" pitchFamily="34" charset="0"/>
              </a:rPr>
              <a:t>Collection of Work</a:t>
            </a:r>
          </a:p>
        </p:txBody>
      </p:sp>
      <p:sp>
        <p:nvSpPr>
          <p:cNvPr id="3" name="Subtitle 2">
            <a:extLst>
              <a:ext uri="{FF2B5EF4-FFF2-40B4-BE49-F238E27FC236}">
                <a16:creationId xmlns:a16="http://schemas.microsoft.com/office/drawing/2014/main" id="{C847308B-ABD2-47E6-A962-63D863B41BAD}"/>
              </a:ext>
            </a:extLst>
          </p:cNvPr>
          <p:cNvSpPr>
            <a:spLocks noGrp="1"/>
          </p:cNvSpPr>
          <p:nvPr>
            <p:ph type="subTitle" idx="1"/>
          </p:nvPr>
        </p:nvSpPr>
        <p:spPr>
          <a:effectLst>
            <a:outerShdw blurRad="50800" dist="38100" dir="2700000" algn="tl" rotWithShape="0">
              <a:prstClr val="black">
                <a:alpha val="40000"/>
              </a:prstClr>
            </a:outerShdw>
          </a:effectLst>
        </p:spPr>
        <p:txBody>
          <a:bodyPr>
            <a:normAutofit/>
          </a:bodyPr>
          <a:lstStyle/>
          <a:p>
            <a:r>
              <a:rPr lang="en-US" sz="5400" dirty="0"/>
              <a:t>Section 5</a:t>
            </a:r>
          </a:p>
        </p:txBody>
      </p:sp>
    </p:spTree>
    <p:extLst>
      <p:ext uri="{BB962C8B-B14F-4D97-AF65-F5344CB8AC3E}">
        <p14:creationId xmlns:p14="http://schemas.microsoft.com/office/powerpoint/2010/main" val="2124640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70618-9880-4846-ACD6-13643003528E}"/>
              </a:ext>
            </a:extLst>
          </p:cNvPr>
          <p:cNvSpPr>
            <a:spLocks noGrp="1"/>
          </p:cNvSpPr>
          <p:nvPr>
            <p:ph type="title"/>
          </p:nvPr>
        </p:nvSpPr>
        <p:spPr>
          <a:xfrm>
            <a:off x="838200" y="365125"/>
            <a:ext cx="10515600" cy="990709"/>
          </a:xfr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0800000" scaled="1"/>
            <a:tileRect/>
          </a:gradFill>
        </p:spPr>
        <p:txBody>
          <a:bodyPr/>
          <a:lstStyle/>
          <a:p>
            <a:r>
              <a:rPr lang="en-US" b="1" dirty="0">
                <a:solidFill>
                  <a:schemeClr val="accent4">
                    <a:lumMod val="60000"/>
                    <a:lumOff val="40000"/>
                  </a:schemeClr>
                </a:solidFill>
              </a:rPr>
              <a:t>Collection of Work</a:t>
            </a:r>
          </a:p>
        </p:txBody>
      </p:sp>
      <p:sp>
        <p:nvSpPr>
          <p:cNvPr id="3" name="Content Placeholder 2">
            <a:extLst>
              <a:ext uri="{FF2B5EF4-FFF2-40B4-BE49-F238E27FC236}">
                <a16:creationId xmlns:a16="http://schemas.microsoft.com/office/drawing/2014/main" id="{8C956493-9A6A-4ED9-B927-DDC0A3C1917E}"/>
              </a:ext>
            </a:extLst>
          </p:cNvPr>
          <p:cNvSpPr>
            <a:spLocks noGrp="1"/>
          </p:cNvSpPr>
          <p:nvPr>
            <p:ph idx="1"/>
          </p:nvPr>
        </p:nvSpPr>
        <p:spPr>
          <a:xfrm>
            <a:off x="838200" y="1429407"/>
            <a:ext cx="3328366" cy="4747556"/>
          </a:xfrm>
        </p:spPr>
        <p:txBody>
          <a:bodyPr>
            <a:noAutofit/>
          </a:bodyPr>
          <a:lstStyle/>
          <a:p>
            <a:pPr marL="0" indent="0">
              <a:buNone/>
            </a:pPr>
            <a:r>
              <a:rPr lang="en-US" sz="2400" dirty="0"/>
              <a:t>Here you have space to show what you’ve done and learned throughout the year by attaching photos, samples and examples.</a:t>
            </a:r>
          </a:p>
          <a:p>
            <a:pPr marL="0" indent="0">
              <a:buNone/>
            </a:pPr>
            <a:r>
              <a:rPr lang="en-US" sz="2400" dirty="0"/>
              <a:t>No more than 11 pages (total).</a:t>
            </a:r>
          </a:p>
          <a:p>
            <a:pPr marL="0" indent="0">
              <a:buNone/>
            </a:pPr>
            <a:r>
              <a:rPr lang="en-US" sz="2400" dirty="0"/>
              <a:t>See the Record Book Manual for details.</a:t>
            </a:r>
          </a:p>
        </p:txBody>
      </p:sp>
      <p:sp>
        <p:nvSpPr>
          <p:cNvPr id="5" name="TextBox 4">
            <a:extLst>
              <a:ext uri="{FF2B5EF4-FFF2-40B4-BE49-F238E27FC236}">
                <a16:creationId xmlns:a16="http://schemas.microsoft.com/office/drawing/2014/main" id="{561D17C0-10FA-49A8-B4A9-9449A7BD8F8A}"/>
              </a:ext>
            </a:extLst>
          </p:cNvPr>
          <p:cNvSpPr txBox="1"/>
          <p:nvPr/>
        </p:nvSpPr>
        <p:spPr>
          <a:xfrm>
            <a:off x="838199" y="4980563"/>
            <a:ext cx="3075955" cy="1354217"/>
          </a:xfrm>
          <a:prstGeom prst="rect">
            <a:avLst/>
          </a:prstGeom>
          <a:solidFill>
            <a:schemeClr val="accent1">
              <a:lumMod val="50000"/>
            </a:schemeClr>
          </a:solidFill>
        </p:spPr>
        <p:txBody>
          <a:bodyPr wrap="square" rtlCol="0">
            <a:spAutoFit/>
          </a:bodyPr>
          <a:lstStyle/>
          <a:p>
            <a:pPr algn="ctr"/>
            <a:r>
              <a:rPr lang="en-US" sz="3200" b="1" dirty="0">
                <a:solidFill>
                  <a:schemeClr val="accent4">
                    <a:lumMod val="60000"/>
                    <a:lumOff val="40000"/>
                  </a:schemeClr>
                </a:solidFill>
              </a:rPr>
              <a:t>Photos can be</a:t>
            </a:r>
          </a:p>
          <a:p>
            <a:pPr algn="ctr"/>
            <a:r>
              <a:rPr lang="en-US" sz="3200" b="1" dirty="0">
                <a:solidFill>
                  <a:schemeClr val="accent4">
                    <a:lumMod val="60000"/>
                    <a:lumOff val="40000"/>
                  </a:schemeClr>
                </a:solidFill>
              </a:rPr>
              <a:t>Up to 5 pages.</a:t>
            </a:r>
            <a:endParaRPr lang="en-US" sz="3200" dirty="0">
              <a:solidFill>
                <a:schemeClr val="accent4">
                  <a:lumMod val="60000"/>
                  <a:lumOff val="40000"/>
                </a:schemeClr>
              </a:solidFill>
            </a:endParaRPr>
          </a:p>
          <a:p>
            <a:endParaRPr lang="en-US" dirty="0"/>
          </a:p>
        </p:txBody>
      </p:sp>
      <p:pic>
        <p:nvPicPr>
          <p:cNvPr id="7" name="Picture 6">
            <a:extLst>
              <a:ext uri="{FF2B5EF4-FFF2-40B4-BE49-F238E27FC236}">
                <a16:creationId xmlns:a16="http://schemas.microsoft.com/office/drawing/2014/main" id="{E35AA9D8-57E3-4503-8F49-19D2EE083B26}"/>
              </a:ext>
            </a:extLst>
          </p:cNvPr>
          <p:cNvPicPr>
            <a:picLocks noChangeAspect="1"/>
          </p:cNvPicPr>
          <p:nvPr/>
        </p:nvPicPr>
        <p:blipFill>
          <a:blip r:embed="rId3"/>
          <a:stretch>
            <a:fillRect/>
          </a:stretch>
        </p:blipFill>
        <p:spPr>
          <a:xfrm>
            <a:off x="3993502" y="1640313"/>
            <a:ext cx="3621839" cy="4852562"/>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3CB6ED7-CB50-4839-983A-624277713D8E}"/>
              </a:ext>
            </a:extLst>
          </p:cNvPr>
          <p:cNvPicPr>
            <a:picLocks noChangeAspect="1"/>
          </p:cNvPicPr>
          <p:nvPr/>
        </p:nvPicPr>
        <p:blipFill>
          <a:blip r:embed="rId4"/>
          <a:stretch>
            <a:fillRect/>
          </a:stretch>
        </p:blipFill>
        <p:spPr>
          <a:xfrm>
            <a:off x="7813748" y="1640314"/>
            <a:ext cx="3792463" cy="48525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88801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9929-188A-4381-9470-85AC5D80FC7E}"/>
              </a:ext>
            </a:extLst>
          </p:cNvPr>
          <p:cNvSpPr>
            <a:spLocks noGrp="1"/>
          </p:cNvSpPr>
          <p:nvPr>
            <p:ph type="title"/>
          </p:nvPr>
        </p:nvSpPr>
        <p:spPr>
          <a:xfrm>
            <a:off x="838200" y="365126"/>
            <a:ext cx="2286837" cy="810532"/>
          </a:xfrm>
        </p:spPr>
        <p:txBody>
          <a:bodyPr/>
          <a:lstStyle/>
          <a:p>
            <a:r>
              <a:rPr lang="en-US" dirty="0"/>
              <a:t>Pledges</a:t>
            </a:r>
          </a:p>
        </p:txBody>
      </p:sp>
      <p:pic>
        <p:nvPicPr>
          <p:cNvPr id="5" name="Picture 4">
            <a:extLst>
              <a:ext uri="{FF2B5EF4-FFF2-40B4-BE49-F238E27FC236}">
                <a16:creationId xmlns:a16="http://schemas.microsoft.com/office/drawing/2014/main" id="{3CDB0D6D-9992-4E36-B6F9-D1F0C4EA17A8}"/>
              </a:ext>
            </a:extLst>
          </p:cNvPr>
          <p:cNvPicPr>
            <a:picLocks noChangeAspect="1"/>
          </p:cNvPicPr>
          <p:nvPr/>
        </p:nvPicPr>
        <p:blipFill>
          <a:blip r:embed="rId3"/>
          <a:stretch>
            <a:fillRect/>
          </a:stretch>
        </p:blipFill>
        <p:spPr>
          <a:xfrm>
            <a:off x="6379028" y="940254"/>
            <a:ext cx="5334000" cy="5448300"/>
          </a:xfrm>
          <a:prstGeom prst="rect">
            <a:avLst/>
          </a:prstGeom>
        </p:spPr>
      </p:pic>
      <p:pic>
        <p:nvPicPr>
          <p:cNvPr id="9" name="Picture 8">
            <a:extLst>
              <a:ext uri="{FF2B5EF4-FFF2-40B4-BE49-F238E27FC236}">
                <a16:creationId xmlns:a16="http://schemas.microsoft.com/office/drawing/2014/main" id="{5FF0F649-1D8C-4CA2-B1D0-507AEBDC1552}"/>
              </a:ext>
            </a:extLst>
          </p:cNvPr>
          <p:cNvPicPr>
            <a:picLocks noChangeAspect="1"/>
          </p:cNvPicPr>
          <p:nvPr/>
        </p:nvPicPr>
        <p:blipFill>
          <a:blip r:embed="rId4"/>
          <a:stretch>
            <a:fillRect/>
          </a:stretch>
        </p:blipFill>
        <p:spPr>
          <a:xfrm>
            <a:off x="1014884" y="1378215"/>
            <a:ext cx="5133975" cy="3438525"/>
          </a:xfrm>
          <a:prstGeom prst="rect">
            <a:avLst/>
          </a:prstGeom>
        </p:spPr>
      </p:pic>
      <p:sp>
        <p:nvSpPr>
          <p:cNvPr id="10" name="TextBox 9">
            <a:extLst>
              <a:ext uri="{FF2B5EF4-FFF2-40B4-BE49-F238E27FC236}">
                <a16:creationId xmlns:a16="http://schemas.microsoft.com/office/drawing/2014/main" id="{791AD0B4-DDFD-4E6B-B705-E2B0032A62E7}"/>
              </a:ext>
            </a:extLst>
          </p:cNvPr>
          <p:cNvSpPr txBox="1"/>
          <p:nvPr/>
        </p:nvSpPr>
        <p:spPr>
          <a:xfrm>
            <a:off x="1014884" y="5254701"/>
            <a:ext cx="5374192" cy="923330"/>
          </a:xfrm>
          <a:prstGeom prst="rect">
            <a:avLst/>
          </a:prstGeom>
          <a:noFill/>
        </p:spPr>
        <p:txBody>
          <a:bodyPr wrap="square" rtlCol="0">
            <a:spAutoFit/>
          </a:bodyPr>
          <a:lstStyle/>
          <a:p>
            <a:r>
              <a:rPr lang="en-US" b="0" i="0" dirty="0">
                <a:solidFill>
                  <a:srgbClr val="202945"/>
                </a:solidFill>
                <a:effectLst/>
                <a:latin typeface="Inter"/>
              </a:rPr>
              <a:t>I </a:t>
            </a:r>
            <a:r>
              <a:rPr lang="en-US" b="1" i="0" dirty="0">
                <a:solidFill>
                  <a:srgbClr val="202945"/>
                </a:solidFill>
                <a:effectLst/>
                <a:latin typeface="Inter"/>
              </a:rPr>
              <a:t>pledge allegiance</a:t>
            </a:r>
            <a:r>
              <a:rPr lang="en-US" b="0" i="0" dirty="0">
                <a:solidFill>
                  <a:srgbClr val="202945"/>
                </a:solidFill>
                <a:effectLst/>
                <a:latin typeface="Inter"/>
              </a:rPr>
              <a:t> to the Flag of the </a:t>
            </a:r>
            <a:r>
              <a:rPr lang="en-US" b="1" i="0" dirty="0">
                <a:solidFill>
                  <a:srgbClr val="202945"/>
                </a:solidFill>
                <a:effectLst/>
                <a:latin typeface="Inter"/>
              </a:rPr>
              <a:t>United States</a:t>
            </a:r>
            <a:r>
              <a:rPr lang="en-US" b="0" i="0" dirty="0">
                <a:solidFill>
                  <a:srgbClr val="202945"/>
                </a:solidFill>
                <a:effectLst/>
                <a:latin typeface="Inter"/>
              </a:rPr>
              <a:t> </a:t>
            </a:r>
            <a:r>
              <a:rPr lang="en-US" b="1" i="0" dirty="0">
                <a:solidFill>
                  <a:srgbClr val="202945"/>
                </a:solidFill>
                <a:effectLst/>
                <a:latin typeface="Inter"/>
              </a:rPr>
              <a:t>of</a:t>
            </a:r>
            <a:r>
              <a:rPr lang="en-US" b="0" i="0" dirty="0">
                <a:solidFill>
                  <a:srgbClr val="202945"/>
                </a:solidFill>
                <a:effectLst/>
                <a:latin typeface="Inter"/>
              </a:rPr>
              <a:t> </a:t>
            </a:r>
            <a:r>
              <a:rPr lang="en-US" b="1" i="0" dirty="0">
                <a:solidFill>
                  <a:srgbClr val="202945"/>
                </a:solidFill>
                <a:effectLst/>
                <a:latin typeface="Inter"/>
              </a:rPr>
              <a:t>America</a:t>
            </a:r>
            <a:r>
              <a:rPr lang="en-US" b="0" i="0" dirty="0">
                <a:solidFill>
                  <a:srgbClr val="202945"/>
                </a:solidFill>
                <a:effectLst/>
                <a:latin typeface="Inter"/>
              </a:rPr>
              <a:t> and to the Republic for which it stands, one nation, indivisible, with Liberty and Justice for ALL."</a:t>
            </a:r>
            <a:endParaRPr lang="en-US" dirty="0"/>
          </a:p>
        </p:txBody>
      </p:sp>
    </p:spTree>
    <p:extLst>
      <p:ext uri="{BB962C8B-B14F-4D97-AF65-F5344CB8AC3E}">
        <p14:creationId xmlns:p14="http://schemas.microsoft.com/office/powerpoint/2010/main" val="679987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1" name="Rectangle 130">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C70618-9880-4846-ACD6-13643003528E}"/>
              </a:ext>
            </a:extLst>
          </p:cNvPr>
          <p:cNvSpPr>
            <a:spLocks noGrp="1"/>
          </p:cNvSpPr>
          <p:nvPr>
            <p:ph type="title"/>
          </p:nvPr>
        </p:nvSpPr>
        <p:spPr>
          <a:xfrm>
            <a:off x="6697012" y="480102"/>
            <a:ext cx="4391024" cy="1323439"/>
          </a:xfrm>
        </p:spPr>
        <p:txBody>
          <a:bodyPr vert="horz" lIns="91440" tIns="45720" rIns="91440" bIns="45720" rtlCol="0" anchor="t">
            <a:normAutofit/>
          </a:bodyPr>
          <a:lstStyle/>
          <a:p>
            <a:r>
              <a:rPr lang="en-US" sz="4000" b="1" dirty="0">
                <a:solidFill>
                  <a:schemeClr val="bg1"/>
                </a:solidFill>
              </a:rPr>
              <a:t>Photos</a:t>
            </a:r>
          </a:p>
        </p:txBody>
      </p:sp>
      <p:pic>
        <p:nvPicPr>
          <p:cNvPr id="4" name="Picture 3">
            <a:extLst>
              <a:ext uri="{FF2B5EF4-FFF2-40B4-BE49-F238E27FC236}">
                <a16:creationId xmlns:a16="http://schemas.microsoft.com/office/drawing/2014/main" id="{6B395E54-D328-4C21-AF90-7584DF01E1F9}"/>
              </a:ext>
            </a:extLst>
          </p:cNvPr>
          <p:cNvPicPr>
            <a:picLocks noChangeAspect="1"/>
          </p:cNvPicPr>
          <p:nvPr/>
        </p:nvPicPr>
        <p:blipFill rotWithShape="1">
          <a:blip r:embed="rId3"/>
          <a:srcRect r="1" b="12987"/>
          <a:stretch/>
        </p:blipFill>
        <p:spPr>
          <a:xfrm>
            <a:off x="-24316" y="-544"/>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33" name="Group 132">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34" name="Freeform: Shape 133">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5" name="Freeform: Shape 134">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extBox 7">
            <a:extLst>
              <a:ext uri="{FF2B5EF4-FFF2-40B4-BE49-F238E27FC236}">
                <a16:creationId xmlns:a16="http://schemas.microsoft.com/office/drawing/2014/main" id="{FF1521C7-683C-459C-AD09-855D6294FBAA}"/>
              </a:ext>
            </a:extLst>
          </p:cNvPr>
          <p:cNvSpPr txBox="1"/>
          <p:nvPr/>
        </p:nvSpPr>
        <p:spPr>
          <a:xfrm>
            <a:off x="6981826" y="1618938"/>
            <a:ext cx="4391024" cy="4758959"/>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dirty="0">
                <a:solidFill>
                  <a:schemeClr val="bg1">
                    <a:alpha val="80000"/>
                  </a:schemeClr>
                </a:solidFill>
              </a:rPr>
              <a:t>Your photos should relate to events or projects you are in and be about you.</a:t>
            </a:r>
          </a:p>
          <a:p>
            <a:pPr indent="-228600">
              <a:lnSpc>
                <a:spcPct val="90000"/>
              </a:lnSpc>
              <a:spcAft>
                <a:spcPts val="600"/>
              </a:spcAft>
              <a:buFont typeface="Arial" panose="020B0604020202020204" pitchFamily="34" charset="0"/>
              <a:buChar char="•"/>
            </a:pPr>
            <a:r>
              <a:rPr lang="en-US" sz="2400" dirty="0">
                <a:solidFill>
                  <a:schemeClr val="bg1">
                    <a:alpha val="80000"/>
                  </a:schemeClr>
                </a:solidFill>
              </a:rPr>
              <a:t>Be sure to tell something about the photo – who’s in it, where was it taken and when, and why it is there.</a:t>
            </a:r>
          </a:p>
          <a:p>
            <a:pPr indent="-228600">
              <a:lnSpc>
                <a:spcPct val="90000"/>
              </a:lnSpc>
              <a:spcAft>
                <a:spcPts val="600"/>
              </a:spcAft>
              <a:buFont typeface="Arial" panose="020B0604020202020204" pitchFamily="34" charset="0"/>
              <a:buChar char="•"/>
            </a:pPr>
            <a:r>
              <a:rPr lang="en-US" sz="2400" dirty="0">
                <a:solidFill>
                  <a:schemeClr val="bg1">
                    <a:alpha val="80000"/>
                  </a:schemeClr>
                </a:solidFill>
              </a:rPr>
              <a:t>While you cannot put the actual ribbon in your collection, you CAN take a picture of yourself with your project, holding your ribbon! </a:t>
            </a:r>
          </a:p>
        </p:txBody>
      </p:sp>
    </p:spTree>
    <p:extLst>
      <p:ext uri="{BB962C8B-B14F-4D97-AF65-F5344CB8AC3E}">
        <p14:creationId xmlns:p14="http://schemas.microsoft.com/office/powerpoint/2010/main" val="3197817493"/>
      </p:ext>
    </p:extLst>
  </p:cSld>
  <p:clrMapOvr>
    <a:masterClrMapping/>
  </p:clrMapOvr>
  <p:transition spd="slow">
    <p:wheel spokes="1"/>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97A391-F5E9-4954-8F37-3B2D50C35D8D}"/>
              </a:ext>
            </a:extLst>
          </p:cNvPr>
          <p:cNvSpPr>
            <a:spLocks noGrp="1"/>
          </p:cNvSpPr>
          <p:nvPr>
            <p:ph type="title"/>
          </p:nvPr>
        </p:nvSpPr>
        <p:spPr>
          <a:xfrm>
            <a:off x="589560" y="856180"/>
            <a:ext cx="4560584" cy="1128068"/>
          </a:xfrm>
        </p:spPr>
        <p:txBody>
          <a:bodyPr anchor="ctr">
            <a:normAutofit/>
          </a:bodyPr>
          <a:lstStyle/>
          <a:p>
            <a:r>
              <a:rPr lang="en-US" sz="2500"/>
              <a:t>This is where you display what you have done and learned throughout the year …</a:t>
            </a:r>
          </a:p>
        </p:txBody>
      </p:sp>
      <p:grpSp>
        <p:nvGrpSpPr>
          <p:cNvPr id="37" name="Group 3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9" name="Rectangle 3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36CD3A-67E2-4427-A827-CEC527E2751C}"/>
              </a:ext>
            </a:extLst>
          </p:cNvPr>
          <p:cNvSpPr>
            <a:spLocks noGrp="1"/>
          </p:cNvSpPr>
          <p:nvPr>
            <p:ph idx="1"/>
          </p:nvPr>
        </p:nvSpPr>
        <p:spPr>
          <a:xfrm>
            <a:off x="590719" y="2330505"/>
            <a:ext cx="4559425" cy="3979585"/>
          </a:xfrm>
        </p:spPr>
        <p:txBody>
          <a:bodyPr anchor="ctr">
            <a:normAutofit/>
          </a:bodyPr>
          <a:lstStyle/>
          <a:p>
            <a:pPr marL="0" indent="0">
              <a:buNone/>
            </a:pPr>
            <a:r>
              <a:rPr lang="en-US" sz="1700" b="1" dirty="0"/>
              <a:t>Newspapers or Newsletter Articles</a:t>
            </a:r>
          </a:p>
          <a:p>
            <a:r>
              <a:rPr lang="en-US" sz="1700" dirty="0"/>
              <a:t>Limited to two pages, each side counts as a page     (2 pages maximum)</a:t>
            </a:r>
          </a:p>
          <a:p>
            <a:r>
              <a:rPr lang="en-US" sz="1700" dirty="0"/>
              <a:t>Newspaper or newsletter articles must be written by you or can be about you. If an article is about you, you can’t get Communication credits for it, but it’s nice to put them in this section. </a:t>
            </a:r>
          </a:p>
          <a:p>
            <a:r>
              <a:rPr lang="en-US" sz="1700" dirty="0"/>
              <a:t>Articles may not be shingled—that means not stacked on top of each other. It’s best to make a photocopy of a newspaper article and put the whole sheet of paper in the Record Book. Digital copies or printouts from on-line sources are acceptable.   List source and date. </a:t>
            </a:r>
          </a:p>
        </p:txBody>
      </p:sp>
      <p:sp>
        <p:nvSpPr>
          <p:cNvPr id="40" name="Rectangle 3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841C4C5-5227-47A5-B9FC-D6D720C3B191}"/>
              </a:ext>
            </a:extLst>
          </p:cNvPr>
          <p:cNvPicPr>
            <a:picLocks noChangeAspect="1"/>
          </p:cNvPicPr>
          <p:nvPr/>
        </p:nvPicPr>
        <p:blipFill rotWithShape="1">
          <a:blip r:embed="rId3"/>
          <a:srcRect r="3" b="7426"/>
          <a:stretch/>
        </p:blipFill>
        <p:spPr>
          <a:xfrm>
            <a:off x="5977788" y="799352"/>
            <a:ext cx="5425410" cy="5259296"/>
          </a:xfrm>
          <a:prstGeom prst="rect">
            <a:avLst/>
          </a:prstGeom>
        </p:spPr>
      </p:pic>
    </p:spTree>
    <p:extLst>
      <p:ext uri="{BB962C8B-B14F-4D97-AF65-F5344CB8AC3E}">
        <p14:creationId xmlns:p14="http://schemas.microsoft.com/office/powerpoint/2010/main" val="1264417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5D97A391-F5E9-4954-8F37-3B2D50C35D8D}"/>
              </a:ext>
            </a:extLst>
          </p:cNvPr>
          <p:cNvSpPr>
            <a:spLocks noGrp="1"/>
          </p:cNvSpPr>
          <p:nvPr>
            <p:ph type="title"/>
          </p:nvPr>
        </p:nvSpPr>
        <p:spPr>
          <a:xfrm>
            <a:off x="838200" y="448721"/>
            <a:ext cx="4707671" cy="1225650"/>
          </a:xfrm>
        </p:spPr>
        <p:txBody>
          <a:bodyPr anchor="b">
            <a:normAutofit/>
          </a:bodyPr>
          <a:lstStyle/>
          <a:p>
            <a:r>
              <a:rPr lang="en-US" sz="3800" b="1">
                <a:solidFill>
                  <a:schemeClr val="bg1"/>
                </a:solidFill>
              </a:rPr>
              <a:t>Flyers or Brochures </a:t>
            </a:r>
            <a:br>
              <a:rPr lang="en-US" sz="3800" b="1">
                <a:solidFill>
                  <a:schemeClr val="bg1"/>
                </a:solidFill>
              </a:rPr>
            </a:br>
            <a:endParaRPr lang="en-US" sz="3800">
              <a:solidFill>
                <a:schemeClr val="bg1"/>
              </a:solidFill>
            </a:endParaRPr>
          </a:p>
        </p:txBody>
      </p:sp>
      <p:cxnSp>
        <p:nvCxnSpPr>
          <p:cNvPr id="30" name="Straight Connector 2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736CD3A-67E2-4427-A827-CEC527E2751C}"/>
              </a:ext>
            </a:extLst>
          </p:cNvPr>
          <p:cNvSpPr>
            <a:spLocks noGrp="1"/>
          </p:cNvSpPr>
          <p:nvPr>
            <p:ph idx="1"/>
          </p:nvPr>
        </p:nvSpPr>
        <p:spPr>
          <a:xfrm>
            <a:off x="897769" y="1909192"/>
            <a:ext cx="4586513" cy="3647710"/>
          </a:xfrm>
        </p:spPr>
        <p:txBody>
          <a:bodyPr>
            <a:normAutofit/>
          </a:bodyPr>
          <a:lstStyle/>
          <a:p>
            <a:r>
              <a:rPr lang="en-US" sz="2000" dirty="0">
                <a:solidFill>
                  <a:schemeClr val="bg1"/>
                </a:solidFill>
              </a:rPr>
              <a:t>Limited to two brochures or flyers, single or double sided. </a:t>
            </a:r>
          </a:p>
          <a:p>
            <a:r>
              <a:rPr lang="en-US" sz="2000" dirty="0">
                <a:solidFill>
                  <a:schemeClr val="bg1"/>
                </a:solidFill>
              </a:rPr>
              <a:t>Flyers or brochures must feature you or must have been created by you. </a:t>
            </a:r>
          </a:p>
          <a:p>
            <a:r>
              <a:rPr lang="en-US" sz="2000" dirty="0">
                <a:solidFill>
                  <a:schemeClr val="bg1"/>
                </a:solidFill>
              </a:rPr>
              <a:t>Brochures may be attached to a standard sheet of paper or hole-punched and inserted. </a:t>
            </a:r>
          </a:p>
          <a:p>
            <a:r>
              <a:rPr lang="en-US" sz="2000" dirty="0">
                <a:solidFill>
                  <a:schemeClr val="bg1"/>
                </a:solidFill>
              </a:rPr>
              <a:t>Do not laminate or use plastic sheet covers. </a:t>
            </a:r>
          </a:p>
        </p:txBody>
      </p:sp>
      <p:cxnSp>
        <p:nvCxnSpPr>
          <p:cNvPr id="32" name="Straight Connector 3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8A03737-5805-4F47-A04E-E4677ACB62E0}"/>
              </a:ext>
            </a:extLst>
          </p:cNvPr>
          <p:cNvPicPr>
            <a:picLocks noChangeAspect="1"/>
          </p:cNvPicPr>
          <p:nvPr/>
        </p:nvPicPr>
        <p:blipFill>
          <a:blip r:embed="rId3"/>
          <a:stretch>
            <a:fillRect/>
          </a:stretch>
        </p:blipFill>
        <p:spPr>
          <a:xfrm>
            <a:off x="6919621" y="174599"/>
            <a:ext cx="4586513" cy="6508802"/>
          </a:xfrm>
          <a:prstGeom prst="rect">
            <a:avLst/>
          </a:prstGeom>
        </p:spPr>
      </p:pic>
    </p:spTree>
    <p:extLst>
      <p:ext uri="{BB962C8B-B14F-4D97-AF65-F5344CB8AC3E}">
        <p14:creationId xmlns:p14="http://schemas.microsoft.com/office/powerpoint/2010/main" val="234173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97A391-F5E9-4954-8F37-3B2D50C35D8D}"/>
              </a:ext>
            </a:extLst>
          </p:cNvPr>
          <p:cNvSpPr>
            <a:spLocks noGrp="1"/>
          </p:cNvSpPr>
          <p:nvPr>
            <p:ph type="title"/>
          </p:nvPr>
        </p:nvSpPr>
        <p:spPr>
          <a:xfrm>
            <a:off x="630936" y="639520"/>
            <a:ext cx="3429000" cy="1719072"/>
          </a:xfrm>
        </p:spPr>
        <p:txBody>
          <a:bodyPr anchor="b">
            <a:normAutofit/>
          </a:bodyPr>
          <a:lstStyle/>
          <a:p>
            <a:r>
              <a:rPr lang="en-US" sz="3800" b="1" dirty="0"/>
              <a:t>Letters or Certificates </a:t>
            </a:r>
            <a:br>
              <a:rPr lang="en-US" sz="3800" b="1" dirty="0"/>
            </a:br>
            <a:endParaRPr lang="en-US" sz="3800" dirty="0"/>
          </a:p>
        </p:txBody>
      </p:sp>
      <p:sp>
        <p:nvSpPr>
          <p:cNvPr id="3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36CD3A-67E2-4427-A827-CEC527E2751C}"/>
              </a:ext>
            </a:extLst>
          </p:cNvPr>
          <p:cNvSpPr>
            <a:spLocks noGrp="1"/>
          </p:cNvSpPr>
          <p:nvPr>
            <p:ph idx="1"/>
          </p:nvPr>
        </p:nvSpPr>
        <p:spPr>
          <a:xfrm>
            <a:off x="630936" y="2807208"/>
            <a:ext cx="3429000" cy="3410712"/>
          </a:xfrm>
        </p:spPr>
        <p:txBody>
          <a:bodyPr anchor="t">
            <a:normAutofit/>
          </a:bodyPr>
          <a:lstStyle/>
          <a:p>
            <a:r>
              <a:rPr lang="en-US" sz="2200"/>
              <a:t>Limited to two pages – can be letters or certificates. </a:t>
            </a:r>
          </a:p>
          <a:p>
            <a:r>
              <a:rPr lang="en-US" sz="2200"/>
              <a:t>Letters may either be written by you or about you. </a:t>
            </a:r>
          </a:p>
          <a:p>
            <a:r>
              <a:rPr lang="en-US" sz="2200"/>
              <a:t>Certificates must have been presented to you in the current year. </a:t>
            </a:r>
          </a:p>
        </p:txBody>
      </p:sp>
      <p:pic>
        <p:nvPicPr>
          <p:cNvPr id="5" name="Picture 4">
            <a:extLst>
              <a:ext uri="{FF2B5EF4-FFF2-40B4-BE49-F238E27FC236}">
                <a16:creationId xmlns:a16="http://schemas.microsoft.com/office/drawing/2014/main" id="{7126315D-4050-46D8-B499-BC734A727110}"/>
              </a:ext>
            </a:extLst>
          </p:cNvPr>
          <p:cNvPicPr>
            <a:picLocks noChangeAspect="1"/>
          </p:cNvPicPr>
          <p:nvPr/>
        </p:nvPicPr>
        <p:blipFill>
          <a:blip r:embed="rId3"/>
          <a:stretch>
            <a:fillRect/>
          </a:stretch>
        </p:blipFill>
        <p:spPr>
          <a:xfrm>
            <a:off x="4654296" y="762438"/>
            <a:ext cx="6903720" cy="5333123"/>
          </a:xfrm>
          <a:prstGeom prst="rect">
            <a:avLst/>
          </a:prstGeom>
        </p:spPr>
      </p:pic>
    </p:spTree>
    <p:extLst>
      <p:ext uri="{BB962C8B-B14F-4D97-AF65-F5344CB8AC3E}">
        <p14:creationId xmlns:p14="http://schemas.microsoft.com/office/powerpoint/2010/main" val="1854402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06D38-09EC-42E1-8ABB-3116C9FFDFF6}"/>
              </a:ext>
            </a:extLst>
          </p:cNvPr>
          <p:cNvSpPr>
            <a:spLocks noGrp="1"/>
          </p:cNvSpPr>
          <p:nvPr>
            <p:ph type="title"/>
          </p:nvPr>
        </p:nvSpPr>
        <p:spPr>
          <a:xfrm>
            <a:off x="838200" y="365125"/>
            <a:ext cx="10515600" cy="868363"/>
          </a:xfrm>
        </p:spPr>
        <p:txBody>
          <a:bodyPr/>
          <a:lstStyle/>
          <a:p>
            <a:r>
              <a:rPr lang="en-US" dirty="0"/>
              <a:t>… and Photographs</a:t>
            </a:r>
          </a:p>
        </p:txBody>
      </p:sp>
      <p:pic>
        <p:nvPicPr>
          <p:cNvPr id="6" name="Content Placeholder 5">
            <a:extLst>
              <a:ext uri="{FF2B5EF4-FFF2-40B4-BE49-F238E27FC236}">
                <a16:creationId xmlns:a16="http://schemas.microsoft.com/office/drawing/2014/main" id="{B3423DC0-CC40-4C0F-9540-7EAC2E206A30}"/>
              </a:ext>
            </a:extLst>
          </p:cNvPr>
          <p:cNvPicPr>
            <a:picLocks noGrp="1" noChangeAspect="1"/>
          </p:cNvPicPr>
          <p:nvPr>
            <p:ph sz="half" idx="1"/>
          </p:nvPr>
        </p:nvPicPr>
        <p:blipFill>
          <a:blip r:embed="rId3"/>
          <a:stretch>
            <a:fillRect/>
          </a:stretch>
        </p:blipFill>
        <p:spPr>
          <a:xfrm>
            <a:off x="1235227" y="1560060"/>
            <a:ext cx="3390900" cy="2200275"/>
          </a:xfrm>
        </p:spPr>
      </p:pic>
      <p:sp>
        <p:nvSpPr>
          <p:cNvPr id="4" name="Content Placeholder 3">
            <a:extLst>
              <a:ext uri="{FF2B5EF4-FFF2-40B4-BE49-F238E27FC236}">
                <a16:creationId xmlns:a16="http://schemas.microsoft.com/office/drawing/2014/main" id="{6BDAF8F0-ECB4-48C2-B304-E217A93DED29}"/>
              </a:ext>
            </a:extLst>
          </p:cNvPr>
          <p:cNvSpPr>
            <a:spLocks noGrp="1"/>
          </p:cNvSpPr>
          <p:nvPr>
            <p:ph sz="half" idx="2"/>
          </p:nvPr>
        </p:nvSpPr>
        <p:spPr>
          <a:xfrm>
            <a:off x="6172200" y="885824"/>
            <a:ext cx="5181600" cy="5676243"/>
          </a:xfrm>
        </p:spPr>
        <p:txBody>
          <a:bodyPr>
            <a:normAutofit fontScale="92500" lnSpcReduction="10000"/>
          </a:bodyPr>
          <a:lstStyle/>
          <a:p>
            <a:r>
              <a:rPr lang="en-US" dirty="0"/>
              <a:t>Limited to five pages, each side counts as a page. </a:t>
            </a:r>
          </a:p>
          <a:p>
            <a:r>
              <a:rPr lang="en-US" dirty="0"/>
              <a:t>Photographs should show project work, leadership and civic engagement activities. They should demonstrate your Spark(s). </a:t>
            </a:r>
          </a:p>
          <a:p>
            <a:r>
              <a:rPr lang="en-US" dirty="0"/>
              <a:t>Captions for each photo should explain what is taking place in the photograph and indicate when and where the photograph was taken. Space used for captions counts as part of the five pages. </a:t>
            </a:r>
          </a:p>
          <a:p>
            <a:r>
              <a:rPr lang="en-US" dirty="0"/>
              <a:t>Pictures may not be shingled (stacked on top of each other like an accordion). You can use graphics as decoration.</a:t>
            </a:r>
          </a:p>
        </p:txBody>
      </p:sp>
      <p:sp>
        <p:nvSpPr>
          <p:cNvPr id="7" name="TextBox 6">
            <a:extLst>
              <a:ext uri="{FF2B5EF4-FFF2-40B4-BE49-F238E27FC236}">
                <a16:creationId xmlns:a16="http://schemas.microsoft.com/office/drawing/2014/main" id="{13CE5DCC-9E39-46C4-B21D-04AE2D5B3D3C}"/>
              </a:ext>
            </a:extLst>
          </p:cNvPr>
          <p:cNvSpPr txBox="1"/>
          <p:nvPr/>
        </p:nvSpPr>
        <p:spPr>
          <a:xfrm>
            <a:off x="1235227" y="4209143"/>
            <a:ext cx="3390900" cy="1754326"/>
          </a:xfrm>
          <a:prstGeom prst="rect">
            <a:avLst/>
          </a:prstGeom>
          <a:noFill/>
        </p:spPr>
        <p:txBody>
          <a:bodyPr wrap="square" rtlCol="0">
            <a:spAutoFit/>
          </a:bodyPr>
          <a:lstStyle/>
          <a:p>
            <a:r>
              <a:rPr lang="en-US" dirty="0"/>
              <a:t>This is Josh Riley, the Youth Chair of the County Record Book Workshop 2021, during the APR section – held on ZOOM on 3/13/21. Look how much fun he’s having!</a:t>
            </a:r>
          </a:p>
        </p:txBody>
      </p:sp>
      <p:pic>
        <p:nvPicPr>
          <p:cNvPr id="10" name="Picture 9">
            <a:extLst>
              <a:ext uri="{FF2B5EF4-FFF2-40B4-BE49-F238E27FC236}">
                <a16:creationId xmlns:a16="http://schemas.microsoft.com/office/drawing/2014/main" id="{B7202BA6-0D72-4E7D-A590-0C04131648B8}"/>
              </a:ext>
            </a:extLst>
          </p:cNvPr>
          <p:cNvPicPr>
            <a:picLocks noChangeAspect="1"/>
          </p:cNvPicPr>
          <p:nvPr/>
        </p:nvPicPr>
        <p:blipFill>
          <a:blip r:embed="rId4"/>
          <a:stretch>
            <a:fillRect/>
          </a:stretch>
        </p:blipFill>
        <p:spPr>
          <a:xfrm>
            <a:off x="838200" y="1161393"/>
            <a:ext cx="4810125" cy="540067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8BCAC76E-B8F2-4767-934F-7560D8D3EC0A}"/>
              </a:ext>
            </a:extLst>
          </p:cNvPr>
          <p:cNvPicPr>
            <a:picLocks noChangeAspect="1"/>
          </p:cNvPicPr>
          <p:nvPr/>
        </p:nvPicPr>
        <p:blipFill>
          <a:blip r:embed="rId5"/>
          <a:stretch>
            <a:fillRect/>
          </a:stretch>
        </p:blipFill>
        <p:spPr>
          <a:xfrm>
            <a:off x="838200" y="1161393"/>
            <a:ext cx="4810125" cy="561127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E0045D1E-8DE1-442E-8815-D695FDD37577}"/>
              </a:ext>
            </a:extLst>
          </p:cNvPr>
          <p:cNvPicPr>
            <a:picLocks noChangeAspect="1"/>
          </p:cNvPicPr>
          <p:nvPr/>
        </p:nvPicPr>
        <p:blipFill>
          <a:blip r:embed="rId6"/>
          <a:stretch>
            <a:fillRect/>
          </a:stretch>
        </p:blipFill>
        <p:spPr>
          <a:xfrm>
            <a:off x="865076" y="1067893"/>
            <a:ext cx="4756371" cy="579827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7019EFF9-E348-4C80-99C6-5E43385B95E0}"/>
              </a:ext>
            </a:extLst>
          </p:cNvPr>
          <p:cNvPicPr>
            <a:picLocks noChangeAspect="1"/>
          </p:cNvPicPr>
          <p:nvPr/>
        </p:nvPicPr>
        <p:blipFill>
          <a:blip r:embed="rId7"/>
          <a:stretch>
            <a:fillRect/>
          </a:stretch>
        </p:blipFill>
        <p:spPr>
          <a:xfrm>
            <a:off x="679238" y="1184756"/>
            <a:ext cx="4942209" cy="56732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880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5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2000"/>
                                        <p:tgtEl>
                                          <p:spTgt spid="10"/>
                                        </p:tgtEl>
                                      </p:cBhvr>
                                    </p:animEffect>
                                  </p:childTnLst>
                                </p:cTn>
                              </p:par>
                            </p:childTnLst>
                          </p:cTn>
                        </p:par>
                        <p:par>
                          <p:cTn id="8" fill="hold">
                            <p:stCondLst>
                              <p:cond delay="4500"/>
                            </p:stCondLst>
                            <p:childTnLst>
                              <p:par>
                                <p:cTn id="9" presetID="22" presetClass="entr" presetSubtype="1" fill="hold" nodeType="afterEffect">
                                  <p:stCondLst>
                                    <p:cond delay="350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2000"/>
                                        <p:tgtEl>
                                          <p:spTgt spid="12"/>
                                        </p:tgtEl>
                                      </p:cBhvr>
                                    </p:animEffect>
                                  </p:childTnLst>
                                </p:cTn>
                              </p:par>
                            </p:childTnLst>
                          </p:cTn>
                        </p:par>
                        <p:par>
                          <p:cTn id="12" fill="hold">
                            <p:stCondLst>
                              <p:cond delay="10000"/>
                            </p:stCondLst>
                            <p:childTnLst>
                              <p:par>
                                <p:cTn id="13" presetID="22" presetClass="entr" presetSubtype="8" fill="hold" nodeType="afterEffect">
                                  <p:stCondLst>
                                    <p:cond delay="300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2000"/>
                                        <p:tgtEl>
                                          <p:spTgt spid="16"/>
                                        </p:tgtEl>
                                      </p:cBhvr>
                                    </p:animEffect>
                                  </p:childTnLst>
                                </p:cTn>
                              </p:par>
                            </p:childTnLst>
                          </p:cTn>
                        </p:par>
                        <p:par>
                          <p:cTn id="16" fill="hold">
                            <p:stCondLst>
                              <p:cond delay="15000"/>
                            </p:stCondLst>
                            <p:childTnLst>
                              <p:par>
                                <p:cTn id="17" presetID="6" presetClass="entr" presetSubtype="16" fill="hold" nodeType="afterEffect">
                                  <p:stCondLst>
                                    <p:cond delay="300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FBEE45-F140-49D5-85EA-C78C2434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1E2B14-D1DD-41FE-AB15-AB2F686004C7}"/>
              </a:ext>
            </a:extLst>
          </p:cNvPr>
          <p:cNvSpPr>
            <a:spLocks noGrp="1"/>
          </p:cNvSpPr>
          <p:nvPr>
            <p:ph type="title"/>
          </p:nvPr>
        </p:nvSpPr>
        <p:spPr>
          <a:xfrm>
            <a:off x="1" y="0"/>
            <a:ext cx="3327816" cy="6857999"/>
          </a:xfrm>
          <a:solidFill>
            <a:schemeClr val="accent5">
              <a:lumMod val="50000"/>
            </a:schemeClr>
          </a:solidFill>
        </p:spPr>
        <p:txBody>
          <a:bodyPr>
            <a:normAutofit/>
          </a:bodyPr>
          <a:lstStyle/>
          <a:p>
            <a:pPr algn="ctr"/>
            <a:r>
              <a:rPr lang="en-US" sz="5200" b="1" dirty="0">
                <a:solidFill>
                  <a:srgbClr val="FFC000"/>
                </a:solidFill>
                <a:latin typeface="Aharoni" panose="02010803020104030203" pitchFamily="2" charset="-79"/>
                <a:cs typeface="Aharoni" panose="02010803020104030203" pitchFamily="2" charset="-79"/>
              </a:rPr>
              <a:t>Do’s </a:t>
            </a:r>
            <a:br>
              <a:rPr lang="en-US" sz="5200" b="1" dirty="0">
                <a:solidFill>
                  <a:srgbClr val="FFC000"/>
                </a:solidFill>
                <a:latin typeface="Aharoni" panose="02010803020104030203" pitchFamily="2" charset="-79"/>
                <a:cs typeface="Aharoni" panose="02010803020104030203" pitchFamily="2" charset="-79"/>
              </a:rPr>
            </a:br>
            <a:r>
              <a:rPr lang="en-US" sz="5200" b="1" dirty="0">
                <a:solidFill>
                  <a:srgbClr val="FFC000"/>
                </a:solidFill>
                <a:latin typeface="Aharoni" panose="02010803020104030203" pitchFamily="2" charset="-79"/>
                <a:cs typeface="Aharoni" panose="02010803020104030203" pitchFamily="2" charset="-79"/>
              </a:rPr>
              <a:t>and </a:t>
            </a:r>
            <a:br>
              <a:rPr lang="en-US" sz="5200" b="1" dirty="0">
                <a:solidFill>
                  <a:srgbClr val="FFC000"/>
                </a:solidFill>
                <a:latin typeface="Aharoni" panose="02010803020104030203" pitchFamily="2" charset="-79"/>
                <a:cs typeface="Aharoni" panose="02010803020104030203" pitchFamily="2" charset="-79"/>
              </a:rPr>
            </a:br>
            <a:r>
              <a:rPr lang="en-US" sz="5200" b="1" dirty="0">
                <a:solidFill>
                  <a:srgbClr val="FFC000"/>
                </a:solidFill>
                <a:latin typeface="Aharoni" panose="02010803020104030203" pitchFamily="2" charset="-79"/>
                <a:cs typeface="Aharoni" panose="02010803020104030203" pitchFamily="2" charset="-79"/>
              </a:rPr>
              <a:t>Don’ts</a:t>
            </a:r>
          </a:p>
        </p:txBody>
      </p:sp>
      <p:sp>
        <p:nvSpPr>
          <p:cNvPr id="3" name="Content Placeholder 2">
            <a:extLst>
              <a:ext uri="{FF2B5EF4-FFF2-40B4-BE49-F238E27FC236}">
                <a16:creationId xmlns:a16="http://schemas.microsoft.com/office/drawing/2014/main" id="{CC44F114-A066-4B73-AD43-633E12BA5962}"/>
              </a:ext>
            </a:extLst>
          </p:cNvPr>
          <p:cNvSpPr>
            <a:spLocks noGrp="1"/>
          </p:cNvSpPr>
          <p:nvPr>
            <p:ph sz="half" idx="1"/>
          </p:nvPr>
        </p:nvSpPr>
        <p:spPr>
          <a:xfrm>
            <a:off x="4444737" y="499700"/>
            <a:ext cx="5181600" cy="3420660"/>
          </a:xfrm>
        </p:spPr>
        <p:txBody>
          <a:bodyPr>
            <a:noAutofit/>
          </a:bodyPr>
          <a:lstStyle/>
          <a:p>
            <a:r>
              <a:rPr lang="en-US" dirty="0"/>
              <a:t>Use WORD and paste photos directly into your document.</a:t>
            </a:r>
          </a:p>
          <a:p>
            <a:r>
              <a:rPr lang="en-US" dirty="0"/>
              <a:t>Use Text Boxes to add captions</a:t>
            </a:r>
          </a:p>
          <a:p>
            <a:r>
              <a:rPr lang="en-US" dirty="0"/>
              <a:t>Remember to explain the photos (where was it taken, who is in the photo, what is it about, why did you include it)</a:t>
            </a:r>
          </a:p>
        </p:txBody>
      </p:sp>
      <p:sp>
        <p:nvSpPr>
          <p:cNvPr id="4" name="Content Placeholder 3">
            <a:extLst>
              <a:ext uri="{FF2B5EF4-FFF2-40B4-BE49-F238E27FC236}">
                <a16:creationId xmlns:a16="http://schemas.microsoft.com/office/drawing/2014/main" id="{4FFEAF7C-AA16-4998-BCFC-9A9B7EA9A84A}"/>
              </a:ext>
            </a:extLst>
          </p:cNvPr>
          <p:cNvSpPr>
            <a:spLocks noGrp="1"/>
          </p:cNvSpPr>
          <p:nvPr>
            <p:ph sz="half" idx="2"/>
          </p:nvPr>
        </p:nvSpPr>
        <p:spPr>
          <a:xfrm>
            <a:off x="6371134" y="4246492"/>
            <a:ext cx="5181600" cy="2111808"/>
          </a:xfrm>
        </p:spPr>
        <p:txBody>
          <a:bodyPr>
            <a:normAutofit/>
          </a:bodyPr>
          <a:lstStyle/>
          <a:p>
            <a:r>
              <a:rPr lang="en-US" dirty="0"/>
              <a:t>DON’T put actual ribbons here</a:t>
            </a:r>
          </a:p>
          <a:p>
            <a:r>
              <a:rPr lang="en-US" dirty="0"/>
              <a:t>DON’T include judge’s sheets or score cards</a:t>
            </a:r>
          </a:p>
          <a:p>
            <a:r>
              <a:rPr lang="en-US" dirty="0"/>
              <a:t>DON’T use the actual certificate</a:t>
            </a:r>
            <a:endParaRPr lang="en-US" sz="2000" dirty="0"/>
          </a:p>
        </p:txBody>
      </p:sp>
      <p:pic>
        <p:nvPicPr>
          <p:cNvPr id="6" name="Picture 5" descr="Young girl arm raised">
            <a:extLst>
              <a:ext uri="{FF2B5EF4-FFF2-40B4-BE49-F238E27FC236}">
                <a16:creationId xmlns:a16="http://schemas.microsoft.com/office/drawing/2014/main" id="{716AB135-1875-428A-944F-D25FAEB00046}"/>
              </a:ext>
            </a:extLst>
          </p:cNvPr>
          <p:cNvPicPr>
            <a:picLocks noChangeAspect="1"/>
          </p:cNvPicPr>
          <p:nvPr/>
        </p:nvPicPr>
        <p:blipFill rotWithShape="1">
          <a:blip r:embed="rId3">
            <a:extLst>
              <a:ext uri="{28A0092B-C50C-407E-A947-70E740481C1C}">
                <a14:useLocalDpi xmlns:a14="http://schemas.microsoft.com/office/drawing/2010/main" val="0"/>
              </a:ext>
            </a:extLst>
          </a:blip>
          <a:srcRect r="-12936" b="37156"/>
          <a:stretch/>
        </p:blipFill>
        <p:spPr>
          <a:xfrm>
            <a:off x="9626337" y="246647"/>
            <a:ext cx="2562615" cy="3999844"/>
          </a:xfrm>
          <a:prstGeom prst="rect">
            <a:avLst/>
          </a:prstGeom>
        </p:spPr>
      </p:pic>
      <p:pic>
        <p:nvPicPr>
          <p:cNvPr id="11" name="Picture 10" descr="Old woman thumbs down">
            <a:extLst>
              <a:ext uri="{FF2B5EF4-FFF2-40B4-BE49-F238E27FC236}">
                <a16:creationId xmlns:a16="http://schemas.microsoft.com/office/drawing/2014/main" id="{3884A40F-8513-4293-B74E-39EEDE91F1CB}"/>
              </a:ext>
            </a:extLst>
          </p:cNvPr>
          <p:cNvPicPr>
            <a:picLocks noChangeAspect="1"/>
          </p:cNvPicPr>
          <p:nvPr/>
        </p:nvPicPr>
        <p:blipFill rotWithShape="1">
          <a:blip r:embed="rId4">
            <a:extLst>
              <a:ext uri="{28A0092B-C50C-407E-A947-70E740481C1C}">
                <a14:useLocalDpi xmlns:a14="http://schemas.microsoft.com/office/drawing/2010/main" val="0"/>
              </a:ext>
            </a:extLst>
          </a:blip>
          <a:srcRect r="-4450" b="52378"/>
          <a:stretch/>
        </p:blipFill>
        <p:spPr>
          <a:xfrm>
            <a:off x="3454958" y="3592065"/>
            <a:ext cx="2913127" cy="3265935"/>
          </a:xfrm>
          <a:prstGeom prst="rect">
            <a:avLst/>
          </a:prstGeom>
        </p:spPr>
      </p:pic>
    </p:spTree>
    <p:extLst>
      <p:ext uri="{BB962C8B-B14F-4D97-AF65-F5344CB8AC3E}">
        <p14:creationId xmlns:p14="http://schemas.microsoft.com/office/powerpoint/2010/main" val="2865694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3A7FB-C36D-45D6-84FC-C9F6FAE38212}"/>
              </a:ext>
            </a:extLst>
          </p:cNvPr>
          <p:cNvSpPr>
            <a:spLocks noGrp="1"/>
          </p:cNvSpPr>
          <p:nvPr>
            <p:ph type="title"/>
          </p:nvPr>
        </p:nvSpPr>
        <p:spPr>
          <a:gradFill flip="none" rotWithShape="1">
            <a:gsLst>
              <a:gs pos="0">
                <a:schemeClr val="accent6">
                  <a:lumMod val="40000"/>
                  <a:lumOff val="60000"/>
                </a:schemeClr>
              </a:gs>
              <a:gs pos="56000">
                <a:schemeClr val="accent6">
                  <a:lumMod val="95000"/>
                  <a:lumOff val="5000"/>
                </a:schemeClr>
              </a:gs>
              <a:gs pos="100000">
                <a:schemeClr val="accent6">
                  <a:lumMod val="60000"/>
                </a:schemeClr>
              </a:gs>
            </a:gsLst>
            <a:path path="circle">
              <a:fillToRect l="50000" t="50000" r="50000" b="50000"/>
            </a:path>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p>
            <a:r>
              <a:rPr lang="en-US" b="1" dirty="0"/>
              <a:t>4-H Record Book Resources:</a:t>
            </a:r>
          </a:p>
        </p:txBody>
      </p:sp>
      <p:sp>
        <p:nvSpPr>
          <p:cNvPr id="3" name="Text Placeholder 2">
            <a:extLst>
              <a:ext uri="{FF2B5EF4-FFF2-40B4-BE49-F238E27FC236}">
                <a16:creationId xmlns:a16="http://schemas.microsoft.com/office/drawing/2014/main" id="{5BF151A4-98FB-4D74-B1CA-91DFEFDE044A}"/>
              </a:ext>
            </a:extLst>
          </p:cNvPr>
          <p:cNvSpPr>
            <a:spLocks noGrp="1"/>
          </p:cNvSpPr>
          <p:nvPr>
            <p:ph type="body" idx="1"/>
          </p:nvPr>
        </p:nvSpPr>
        <p:spPr/>
        <p:txBody>
          <a:bodyPr/>
          <a:lstStyle/>
          <a:p>
            <a:r>
              <a:rPr lang="en-US" dirty="0"/>
              <a:t>Monterey County 4-H Resources</a:t>
            </a:r>
          </a:p>
        </p:txBody>
      </p:sp>
      <p:sp>
        <p:nvSpPr>
          <p:cNvPr id="4" name="Content Placeholder 3">
            <a:extLst>
              <a:ext uri="{FF2B5EF4-FFF2-40B4-BE49-F238E27FC236}">
                <a16:creationId xmlns:a16="http://schemas.microsoft.com/office/drawing/2014/main" id="{DE9F0CDE-6EED-4BE7-B871-B363ED05BF65}"/>
              </a:ext>
            </a:extLst>
          </p:cNvPr>
          <p:cNvSpPr>
            <a:spLocks noGrp="1"/>
          </p:cNvSpPr>
          <p:nvPr>
            <p:ph sz="half" idx="2"/>
          </p:nvPr>
        </p:nvSpPr>
        <p:spPr/>
        <p:txBody>
          <a:bodyPr>
            <a:normAutofit/>
          </a:bodyPr>
          <a:lstStyle/>
          <a:p>
            <a:pPr marL="0" indent="0">
              <a:buNone/>
            </a:pPr>
            <a:r>
              <a:rPr lang="en-US" sz="1800" dirty="0"/>
              <a:t>Revised 2020-2021 4-H Record Book Manual</a:t>
            </a:r>
          </a:p>
          <a:p>
            <a:r>
              <a:rPr lang="en-US" sz="1800" dirty="0">
                <a:hlinkClick r:id="rId3"/>
              </a:rPr>
              <a:t>4-H Record Book - Monterey County (ucanr.edu)</a:t>
            </a:r>
            <a:endParaRPr lang="en-US" sz="1800" dirty="0"/>
          </a:p>
          <a:p>
            <a:pPr marL="0" indent="0">
              <a:buNone/>
            </a:pPr>
            <a:r>
              <a:rPr lang="en-US" sz="1800" dirty="0"/>
              <a:t>PDR Forms</a:t>
            </a:r>
          </a:p>
          <a:p>
            <a:pPr marL="0" indent="0">
              <a:buNone/>
            </a:pPr>
            <a:r>
              <a:rPr lang="en-US" sz="1800" dirty="0"/>
              <a:t>APR Forms</a:t>
            </a:r>
          </a:p>
          <a:p>
            <a:pPr marL="0" indent="0">
              <a:buNone/>
            </a:pPr>
            <a:r>
              <a:rPr lang="en-US" sz="1800" dirty="0"/>
              <a:t>LDR Forms</a:t>
            </a:r>
          </a:p>
          <a:p>
            <a:pPr marL="0" indent="0">
              <a:buNone/>
            </a:pPr>
            <a:r>
              <a:rPr lang="en-US" sz="1800" dirty="0"/>
              <a:t>Summary of Years Form</a:t>
            </a:r>
          </a:p>
          <a:p>
            <a:pPr marL="0" indent="0">
              <a:buNone/>
            </a:pPr>
            <a:r>
              <a:rPr lang="en-US" sz="1800" dirty="0" err="1"/>
              <a:t>Cloverbud</a:t>
            </a:r>
            <a:r>
              <a:rPr lang="en-US" sz="1800" dirty="0"/>
              <a:t> Report Forms</a:t>
            </a:r>
          </a:p>
          <a:p>
            <a:pPr marL="0" indent="0">
              <a:buNone/>
            </a:pPr>
            <a:r>
              <a:rPr lang="en-US" sz="1800" dirty="0"/>
              <a:t>and various Project Report Forms</a:t>
            </a:r>
          </a:p>
        </p:txBody>
      </p:sp>
      <p:sp>
        <p:nvSpPr>
          <p:cNvPr id="5" name="Text Placeholder 4">
            <a:extLst>
              <a:ext uri="{FF2B5EF4-FFF2-40B4-BE49-F238E27FC236}">
                <a16:creationId xmlns:a16="http://schemas.microsoft.com/office/drawing/2014/main" id="{21C21402-3673-49B7-B901-9B3DB14487D8}"/>
              </a:ext>
            </a:extLst>
          </p:cNvPr>
          <p:cNvSpPr>
            <a:spLocks noGrp="1"/>
          </p:cNvSpPr>
          <p:nvPr>
            <p:ph type="body" sz="quarter" idx="3"/>
          </p:nvPr>
        </p:nvSpPr>
        <p:spPr/>
        <p:txBody>
          <a:bodyPr/>
          <a:lstStyle/>
          <a:p>
            <a:r>
              <a:rPr lang="en-US" dirty="0"/>
              <a:t>UCANR</a:t>
            </a:r>
          </a:p>
        </p:txBody>
      </p:sp>
      <p:sp>
        <p:nvSpPr>
          <p:cNvPr id="6" name="Content Placeholder 5">
            <a:extLst>
              <a:ext uri="{FF2B5EF4-FFF2-40B4-BE49-F238E27FC236}">
                <a16:creationId xmlns:a16="http://schemas.microsoft.com/office/drawing/2014/main" id="{C985FCC3-281E-41D2-9FCF-F81EC8E41E0D}"/>
              </a:ext>
            </a:extLst>
          </p:cNvPr>
          <p:cNvSpPr>
            <a:spLocks noGrp="1"/>
          </p:cNvSpPr>
          <p:nvPr>
            <p:ph sz="quarter" idx="4"/>
          </p:nvPr>
        </p:nvSpPr>
        <p:spPr/>
        <p:txBody>
          <a:bodyPr/>
          <a:lstStyle/>
          <a:p>
            <a:pPr marL="0" indent="0">
              <a:buNone/>
            </a:pPr>
            <a:r>
              <a:rPr lang="en-US" dirty="0"/>
              <a:t>State Record Book Competition</a:t>
            </a:r>
          </a:p>
          <a:p>
            <a:pPr marL="0" indent="0">
              <a:buNone/>
            </a:pPr>
            <a:r>
              <a:rPr lang="en-US" sz="1600" dirty="0">
                <a:hlinkClick r:id="rId4"/>
              </a:rPr>
              <a:t>State Record Book Competition - University of California 4-H Youth Development Program (ucanr.edu)</a:t>
            </a:r>
            <a:endParaRPr lang="en-US" sz="1600" dirty="0"/>
          </a:p>
          <a:p>
            <a:pPr marL="0" indent="0">
              <a:buNone/>
            </a:pPr>
            <a:r>
              <a:rPr lang="en-US" sz="1600" dirty="0"/>
              <a:t>Google Doc Record Book Forms</a:t>
            </a:r>
          </a:p>
          <a:p>
            <a:pPr marL="0" indent="0">
              <a:buNone/>
            </a:pPr>
            <a:r>
              <a:rPr lang="en-US" sz="1600" dirty="0"/>
              <a:t>2020-2021 Record Book Manual</a:t>
            </a:r>
          </a:p>
          <a:p>
            <a:pPr marL="0" indent="0">
              <a:buNone/>
            </a:pPr>
            <a:r>
              <a:rPr lang="en-US" sz="1600" dirty="0"/>
              <a:t>4-H Resume Template</a:t>
            </a:r>
          </a:p>
          <a:p>
            <a:pPr marL="0" indent="0" algn="l">
              <a:buNone/>
            </a:pPr>
            <a:r>
              <a:rPr lang="en-US" sz="1100" b="1" i="0" dirty="0">
                <a:solidFill>
                  <a:srgbClr val="333333"/>
                </a:solidFill>
                <a:effectLst/>
                <a:latin typeface="Georgia" panose="02040502050405020303" pitchFamily="18" charset="0"/>
              </a:rPr>
              <a:t>The Online Record Book (ORB): </a:t>
            </a:r>
            <a:r>
              <a:rPr lang="en-US" sz="1100" b="1" i="0" dirty="0">
                <a:solidFill>
                  <a:srgbClr val="003399"/>
                </a:solidFill>
                <a:effectLst/>
                <a:latin typeface="Verdana" panose="020B0604030504040204" pitchFamily="34" charset="0"/>
              </a:rPr>
              <a:t>As of </a:t>
            </a:r>
            <a:r>
              <a:rPr lang="en-US" sz="1100" b="1" i="0" dirty="0" err="1">
                <a:solidFill>
                  <a:srgbClr val="003399"/>
                </a:solidFill>
                <a:effectLst/>
                <a:latin typeface="Verdana" panose="020B0604030504040204" pitchFamily="34" charset="0"/>
              </a:rPr>
              <a:t>of</a:t>
            </a:r>
            <a:r>
              <a:rPr lang="en-US" sz="1100" b="1" i="0" dirty="0">
                <a:solidFill>
                  <a:srgbClr val="003399"/>
                </a:solidFill>
                <a:effectLst/>
                <a:latin typeface="Verdana" panose="020B0604030504040204" pitchFamily="34" charset="0"/>
              </a:rPr>
              <a:t> July 1, 2020, ORB is no longer being used to complete record books.</a:t>
            </a:r>
            <a:endParaRPr lang="en-US" sz="1100" b="0" i="0" dirty="0">
              <a:solidFill>
                <a:srgbClr val="333333"/>
              </a:solidFill>
              <a:effectLst/>
              <a:latin typeface="Verdana" panose="020B0604030504040204" pitchFamily="34" charset="0"/>
            </a:endParaRPr>
          </a:p>
          <a:p>
            <a:pPr marL="0" indent="0" algn="l">
              <a:buNone/>
            </a:pPr>
            <a:r>
              <a:rPr lang="en-US" sz="1100" b="0" i="0" dirty="0">
                <a:solidFill>
                  <a:srgbClr val="333333"/>
                </a:solidFill>
                <a:effectLst/>
                <a:latin typeface="Verdana" panose="020B0604030504040204" pitchFamily="34" charset="0"/>
              </a:rPr>
              <a:t>Visit the </a:t>
            </a:r>
            <a:r>
              <a:rPr lang="en-US" sz="1100" b="0" i="0" u="sng" dirty="0">
                <a:solidFill>
                  <a:srgbClr val="124383"/>
                </a:solidFill>
                <a:effectLst/>
                <a:latin typeface="Verdana" panose="020B0604030504040204" pitchFamily="34" charset="0"/>
                <a:hlinkClick r:id="rId5" tooltip="ORB Sunset Support Page"/>
              </a:rPr>
              <a:t>ORB Sunset Support Page</a:t>
            </a:r>
            <a:r>
              <a:rPr lang="en-US" sz="1100" b="0" i="0" dirty="0">
                <a:solidFill>
                  <a:srgbClr val="333333"/>
                </a:solidFill>
                <a:effectLst/>
                <a:latin typeface="Verdana" panose="020B0604030504040204" pitchFamily="34" charset="0"/>
              </a:rPr>
              <a:t> for information, timeline, tips, and tools to help you during this transition.</a:t>
            </a:r>
          </a:p>
          <a:p>
            <a:pPr marL="0" indent="0">
              <a:buNone/>
            </a:pPr>
            <a:endParaRPr lang="en-US" sz="1600" dirty="0"/>
          </a:p>
        </p:txBody>
      </p:sp>
    </p:spTree>
    <p:extLst>
      <p:ext uri="{BB962C8B-B14F-4D97-AF65-F5344CB8AC3E}">
        <p14:creationId xmlns:p14="http://schemas.microsoft.com/office/powerpoint/2010/main" val="1253124118"/>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BB2D38FC-0107-42C9-82C7-9B854C1D6D90}"/>
              </a:ext>
            </a:extLst>
          </p:cNvPr>
          <p:cNvSpPr>
            <a:spLocks noGrp="1"/>
          </p:cNvSpPr>
          <p:nvPr>
            <p:ph type="title"/>
          </p:nvPr>
        </p:nvSpPr>
        <p:spPr>
          <a:xfrm>
            <a:off x="838200" y="1412488"/>
            <a:ext cx="2899189" cy="4363844"/>
          </a:xfrm>
        </p:spPr>
        <p:txBody>
          <a:bodyPr anchor="t">
            <a:normAutofit/>
          </a:bodyPr>
          <a:lstStyle/>
          <a:p>
            <a:r>
              <a:rPr lang="en-US" sz="4000" b="1" dirty="0">
                <a:solidFill>
                  <a:srgbClr val="FFC000"/>
                </a:solidFill>
                <a:latin typeface="Arial Nova" panose="020B0504020202020204" pitchFamily="34" charset="0"/>
              </a:rPr>
              <a:t>4-H Events held this year …</a:t>
            </a:r>
          </a:p>
        </p:txBody>
      </p:sp>
      <p:sp>
        <p:nvSpPr>
          <p:cNvPr id="13" name="Content Placeholder 12">
            <a:extLst>
              <a:ext uri="{FF2B5EF4-FFF2-40B4-BE49-F238E27FC236}">
                <a16:creationId xmlns:a16="http://schemas.microsoft.com/office/drawing/2014/main" id="{0A30E531-6D8C-435F-AF3A-91B268E66046}"/>
              </a:ext>
            </a:extLst>
          </p:cNvPr>
          <p:cNvSpPr>
            <a:spLocks noGrp="1"/>
          </p:cNvSpPr>
          <p:nvPr>
            <p:ph sz="half" idx="1"/>
          </p:nvPr>
        </p:nvSpPr>
        <p:spPr>
          <a:xfrm>
            <a:off x="4380855" y="1032387"/>
            <a:ext cx="3543940" cy="5560324"/>
          </a:xfrm>
        </p:spPr>
        <p:txBody>
          <a:bodyPr>
            <a:normAutofit/>
          </a:bodyPr>
          <a:lstStyle/>
          <a:p>
            <a:pPr marL="0" indent="0">
              <a:buNone/>
            </a:pPr>
            <a:r>
              <a:rPr lang="en-US" sz="2000" b="1" dirty="0"/>
              <a:t>Color Me Green</a:t>
            </a:r>
          </a:p>
          <a:p>
            <a:pPr marL="0" indent="0">
              <a:buNone/>
            </a:pPr>
            <a:r>
              <a:rPr lang="en-US" sz="2000" b="1" dirty="0"/>
              <a:t>Interview Contest</a:t>
            </a:r>
            <a:r>
              <a:rPr lang="en-US" sz="2000" dirty="0"/>
              <a:t> </a:t>
            </a:r>
            <a:r>
              <a:rPr lang="en-US" sz="1600" dirty="0"/>
              <a:t>(registration opens 4/10/21.  Held 4/17 &amp; 4/18)</a:t>
            </a:r>
          </a:p>
          <a:p>
            <a:pPr marL="0" indent="0">
              <a:buNone/>
            </a:pPr>
            <a:r>
              <a:rPr lang="en-US" sz="2000" b="1" dirty="0"/>
              <a:t>2021 Virtual Fashion Revue </a:t>
            </a:r>
            <a:r>
              <a:rPr lang="en-US" sz="1600" dirty="0"/>
              <a:t>(online registration open thru 3/21. Held on 4/17 on Zoom</a:t>
            </a:r>
          </a:p>
          <a:p>
            <a:pPr marL="0" indent="0">
              <a:buNone/>
            </a:pPr>
            <a:r>
              <a:rPr lang="en-US" sz="2000" b="1" dirty="0"/>
              <a:t>Big Day of Giving</a:t>
            </a:r>
            <a:r>
              <a:rPr lang="en-US" sz="2000" dirty="0"/>
              <a:t> (4/10/21)</a:t>
            </a:r>
          </a:p>
          <a:p>
            <a:pPr marL="0" indent="0">
              <a:buNone/>
            </a:pPr>
            <a:r>
              <a:rPr lang="en-US" sz="2000" b="1" dirty="0"/>
              <a:t>Record Book Workshops – 2021</a:t>
            </a:r>
          </a:p>
          <a:p>
            <a:pPr marL="0" indent="0">
              <a:buNone/>
            </a:pPr>
            <a:r>
              <a:rPr lang="en-US" sz="2000" b="1" dirty="0"/>
              <a:t> * PDR – held 2/13</a:t>
            </a:r>
          </a:p>
          <a:p>
            <a:pPr marL="0" indent="0">
              <a:buNone/>
            </a:pPr>
            <a:r>
              <a:rPr lang="en-US" sz="2000" b="1" dirty="0"/>
              <a:t> * </a:t>
            </a:r>
          </a:p>
          <a:p>
            <a:pPr marL="0" indent="0">
              <a:buNone/>
            </a:pPr>
            <a:r>
              <a:rPr lang="en-US" sz="2000" b="1" dirty="0"/>
              <a:t>Animal Field Day </a:t>
            </a:r>
            <a:r>
              <a:rPr lang="en-US" sz="2000" dirty="0"/>
              <a:t>(4/24/21)</a:t>
            </a:r>
          </a:p>
          <a:p>
            <a:pPr marL="0" indent="0">
              <a:buNone/>
            </a:pPr>
            <a:r>
              <a:rPr lang="en-US" sz="2000" b="1" dirty="0"/>
              <a:t>Salinas Valley Fair</a:t>
            </a:r>
          </a:p>
          <a:p>
            <a:r>
              <a:rPr lang="en-US" sz="2000" dirty="0"/>
              <a:t>Livestock entries due 4/1</a:t>
            </a:r>
          </a:p>
          <a:p>
            <a:r>
              <a:rPr lang="en-US" sz="2000" dirty="0"/>
              <a:t>Still Entries due by 4/16</a:t>
            </a:r>
          </a:p>
          <a:p>
            <a:endParaRPr lang="en-US" sz="2000" dirty="0"/>
          </a:p>
          <a:p>
            <a:pPr marL="0" indent="0">
              <a:buNone/>
            </a:pPr>
            <a:endParaRPr lang="en-US" sz="2000" dirty="0"/>
          </a:p>
        </p:txBody>
      </p:sp>
      <p:cxnSp>
        <p:nvCxnSpPr>
          <p:cNvPr id="30" name="Straight Connector 29">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0C714D58-71F0-4170-B6E9-3C49F52D0E11}"/>
              </a:ext>
            </a:extLst>
          </p:cNvPr>
          <p:cNvSpPr>
            <a:spLocks noGrp="1"/>
          </p:cNvSpPr>
          <p:nvPr>
            <p:ph sz="half" idx="2"/>
          </p:nvPr>
        </p:nvSpPr>
        <p:spPr>
          <a:xfrm>
            <a:off x="8451604" y="1032387"/>
            <a:ext cx="3197701" cy="4743946"/>
          </a:xfrm>
        </p:spPr>
        <p:txBody>
          <a:bodyPr>
            <a:normAutofit/>
          </a:bodyPr>
          <a:lstStyle/>
          <a:p>
            <a:pPr marL="0" indent="0">
              <a:buNone/>
            </a:pPr>
            <a:r>
              <a:rPr lang="en-US" sz="2400" dirty="0"/>
              <a:t>These slides will be available on the Monterey County 4-H website:</a:t>
            </a:r>
          </a:p>
          <a:p>
            <a:pPr marL="0" indent="0">
              <a:buNone/>
            </a:pPr>
            <a:r>
              <a:rPr lang="en-US" sz="2400" b="1" dirty="0"/>
              <a:t>#1 – PDRs </a:t>
            </a:r>
            <a:r>
              <a:rPr lang="en-US" sz="2400" dirty="0"/>
              <a:t>(2/13/21)</a:t>
            </a:r>
          </a:p>
          <a:p>
            <a:pPr marL="0" indent="0">
              <a:buNone/>
            </a:pPr>
            <a:r>
              <a:rPr lang="en-US" sz="2400" b="1" dirty="0"/>
              <a:t>#2 – APRs </a:t>
            </a:r>
            <a:r>
              <a:rPr lang="en-US" sz="2400" dirty="0"/>
              <a:t>(3/13/21)</a:t>
            </a:r>
          </a:p>
          <a:p>
            <a:pPr marL="0" indent="0">
              <a:buNone/>
            </a:pPr>
            <a:r>
              <a:rPr lang="en-US" sz="2400" b="1" dirty="0"/>
              <a:t>#3 - “My 4-H Story” and “Collection of Work”             </a:t>
            </a:r>
            <a:r>
              <a:rPr lang="en-US" sz="2400" dirty="0"/>
              <a:t>(4/10/21)</a:t>
            </a:r>
          </a:p>
          <a:p>
            <a:pPr marL="0" indent="0" algn="ctr">
              <a:buNone/>
            </a:pPr>
            <a:endParaRPr lang="en-US" b="1" dirty="0"/>
          </a:p>
          <a:p>
            <a:pPr marL="0" indent="0" algn="ctr">
              <a:buNone/>
            </a:pPr>
            <a:endParaRPr lang="en-US" dirty="0"/>
          </a:p>
        </p:txBody>
      </p:sp>
    </p:spTree>
    <p:extLst>
      <p:ext uri="{BB962C8B-B14F-4D97-AF65-F5344CB8AC3E}">
        <p14:creationId xmlns:p14="http://schemas.microsoft.com/office/powerpoint/2010/main" val="27846892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2">
            <a:extLst>
              <a:ext uri="{FF2B5EF4-FFF2-40B4-BE49-F238E27FC236}">
                <a16:creationId xmlns:a16="http://schemas.microsoft.com/office/drawing/2014/main" id="{9B9D601C-E9E2-45C2-88BD-47932502D4AE}"/>
              </a:ext>
            </a:extLst>
          </p:cNvPr>
          <p:cNvPicPr>
            <a:picLocks noChangeAspect="1"/>
          </p:cNvPicPr>
          <p:nvPr/>
        </p:nvPicPr>
        <p:blipFill rotWithShape="1">
          <a:blip r:embed="rId3">
            <a:alphaModFix amt="35000"/>
          </a:blip>
          <a:srcRect t="15287" b="444"/>
          <a:stretch/>
        </p:blipFill>
        <p:spPr>
          <a:xfrm>
            <a:off x="20" y="10"/>
            <a:ext cx="12191980" cy="6857990"/>
          </a:xfrm>
          <a:prstGeom prst="rect">
            <a:avLst/>
          </a:prstGeom>
        </p:spPr>
      </p:pic>
      <p:sp>
        <p:nvSpPr>
          <p:cNvPr id="2" name="Title 1">
            <a:extLst>
              <a:ext uri="{FF2B5EF4-FFF2-40B4-BE49-F238E27FC236}">
                <a16:creationId xmlns:a16="http://schemas.microsoft.com/office/drawing/2014/main" id="{18078EFB-98E4-4F69-92FC-1221E00975D1}"/>
              </a:ext>
            </a:extLst>
          </p:cNvPr>
          <p:cNvSpPr>
            <a:spLocks noGrp="1"/>
          </p:cNvSpPr>
          <p:nvPr>
            <p:ph type="title"/>
          </p:nvPr>
        </p:nvSpPr>
        <p:spPr>
          <a:xfrm>
            <a:off x="838200" y="365125"/>
            <a:ext cx="10515600" cy="1325563"/>
          </a:xfrm>
        </p:spPr>
        <p:txBody>
          <a:bodyPr>
            <a:normAutofit/>
          </a:bodyPr>
          <a:lstStyle/>
          <a:p>
            <a:r>
              <a:rPr lang="en-US" b="1">
                <a:solidFill>
                  <a:srgbClr val="FFFFFF"/>
                </a:solidFill>
                <a:latin typeface="Arial" panose="020B0604020202020204" pitchFamily="34" charset="0"/>
                <a:cs typeface="Arial" panose="020B0604020202020204" pitchFamily="34" charset="0"/>
              </a:rPr>
              <a:t>Thank you for joining us!</a:t>
            </a:r>
          </a:p>
        </p:txBody>
      </p:sp>
      <p:graphicFrame>
        <p:nvGraphicFramePr>
          <p:cNvPr id="5" name="Content Placeholder 2">
            <a:extLst>
              <a:ext uri="{FF2B5EF4-FFF2-40B4-BE49-F238E27FC236}">
                <a16:creationId xmlns:a16="http://schemas.microsoft.com/office/drawing/2014/main" id="{6A06A79F-B2C9-4F7A-9400-F379A6838DEB}"/>
              </a:ext>
            </a:extLst>
          </p:cNvPr>
          <p:cNvGraphicFramePr>
            <a:graphicFrameLocks noGrp="1"/>
          </p:cNvGraphicFramePr>
          <p:nvPr>
            <p:ph idx="1"/>
            <p:extLst>
              <p:ext uri="{D42A27DB-BD31-4B8C-83A1-F6EECF244321}">
                <p14:modId xmlns:p14="http://schemas.microsoft.com/office/powerpoint/2010/main" val="30876517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29180775"/>
      </p:ext>
    </p:extLst>
  </p:cSld>
  <p:clrMapOvr>
    <a:overrideClrMapping bg1="dk1" tx1="lt1" bg2="dk2" tx2="lt2" accent1="accent1" accent2="accent2" accent3="accent3" accent4="accent4" accent5="accent5" accent6="accent6" hlink="hlink" folHlink="folHlink"/>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4781-1832-4599-9A72-57E9A12245EF}"/>
              </a:ext>
            </a:extLst>
          </p:cNvPr>
          <p:cNvSpPr>
            <a:spLocks noGrp="1"/>
          </p:cNvSpPr>
          <p:nvPr>
            <p:ph type="title"/>
          </p:nvPr>
        </p:nvSpPr>
        <p:spPr>
          <a:xfrm>
            <a:off x="702526" y="0"/>
            <a:ext cx="10883591" cy="1325563"/>
          </a:xfrm>
          <a:solidFill>
            <a:schemeClr val="accent6">
              <a:lumMod val="75000"/>
            </a:schemeClr>
          </a:solidFill>
        </p:spPr>
        <p:txBody>
          <a:bodyPr>
            <a:normAutofit/>
          </a:bodyPr>
          <a:lstStyle/>
          <a:p>
            <a:r>
              <a:rPr lang="en-US" b="1" dirty="0">
                <a:solidFill>
                  <a:schemeClr val="accent4">
                    <a:lumMod val="60000"/>
                    <a:lumOff val="40000"/>
                  </a:schemeClr>
                </a:solidFill>
              </a:rPr>
              <a:t>Monterey County encompasses 15 clubs, 800 youths, and approximately 200 adult volunteers:</a:t>
            </a:r>
          </a:p>
        </p:txBody>
      </p:sp>
      <p:sp>
        <p:nvSpPr>
          <p:cNvPr id="3" name="Content Placeholder 2">
            <a:extLst>
              <a:ext uri="{FF2B5EF4-FFF2-40B4-BE49-F238E27FC236}">
                <a16:creationId xmlns:a16="http://schemas.microsoft.com/office/drawing/2014/main" id="{45E0C283-F0EE-4594-9D2C-4679E1806494}"/>
              </a:ext>
            </a:extLst>
          </p:cNvPr>
          <p:cNvSpPr>
            <a:spLocks noGrp="1"/>
          </p:cNvSpPr>
          <p:nvPr>
            <p:ph sz="half" idx="1"/>
          </p:nvPr>
        </p:nvSpPr>
        <p:spPr>
          <a:xfrm>
            <a:off x="5610922" y="1325562"/>
            <a:ext cx="2611244" cy="5532437"/>
          </a:xfrm>
        </p:spPr>
        <p:txBody>
          <a:bodyPr>
            <a:normAutofit/>
          </a:bodyPr>
          <a:lstStyle/>
          <a:p>
            <a:pPr>
              <a:lnSpc>
                <a:spcPct val="110000"/>
              </a:lnSpc>
              <a:buClr>
                <a:schemeClr val="accent6">
                  <a:lumMod val="75000"/>
                </a:schemeClr>
              </a:buClr>
              <a:buSzPct val="125000"/>
              <a:buFont typeface="Symbol" panose="05050102010706020507" pitchFamily="18" charset="2"/>
              <a:buChar char="§"/>
            </a:pPr>
            <a:r>
              <a:rPr lang="en-US" dirty="0"/>
              <a:t>Aromas</a:t>
            </a:r>
          </a:p>
          <a:p>
            <a:pPr>
              <a:lnSpc>
                <a:spcPct val="110000"/>
              </a:lnSpc>
              <a:buClr>
                <a:schemeClr val="accent6">
                  <a:lumMod val="75000"/>
                </a:schemeClr>
              </a:buClr>
              <a:buSzPct val="125000"/>
              <a:buFont typeface="Symbol" panose="05050102010706020507" pitchFamily="18" charset="2"/>
              <a:buChar char="§"/>
            </a:pPr>
            <a:r>
              <a:rPr lang="en-US" dirty="0"/>
              <a:t>Buena Vista</a:t>
            </a:r>
          </a:p>
          <a:p>
            <a:pPr>
              <a:lnSpc>
                <a:spcPct val="110000"/>
              </a:lnSpc>
              <a:buClr>
                <a:schemeClr val="accent6">
                  <a:lumMod val="75000"/>
                </a:schemeClr>
              </a:buClr>
              <a:buSzPct val="125000"/>
              <a:buFont typeface="Symbol" panose="05050102010706020507" pitchFamily="18" charset="2"/>
              <a:buChar char="§"/>
            </a:pPr>
            <a:r>
              <a:rPr lang="en-US" dirty="0"/>
              <a:t>Carmel Valley</a:t>
            </a:r>
          </a:p>
          <a:p>
            <a:pPr>
              <a:lnSpc>
                <a:spcPct val="110000"/>
              </a:lnSpc>
              <a:buClr>
                <a:schemeClr val="accent6">
                  <a:lumMod val="75000"/>
                </a:schemeClr>
              </a:buClr>
              <a:buSzPct val="125000"/>
              <a:buFont typeface="Symbol" panose="05050102010706020507" pitchFamily="18" charset="2"/>
              <a:buChar char="§"/>
            </a:pPr>
            <a:r>
              <a:rPr lang="en-US" dirty="0" err="1"/>
              <a:t>Chualar</a:t>
            </a:r>
            <a:r>
              <a:rPr lang="en-US" dirty="0"/>
              <a:t> </a:t>
            </a:r>
          </a:p>
          <a:p>
            <a:pPr>
              <a:lnSpc>
                <a:spcPct val="110000"/>
              </a:lnSpc>
              <a:buClr>
                <a:schemeClr val="accent6">
                  <a:lumMod val="75000"/>
                </a:schemeClr>
              </a:buClr>
              <a:buSzPct val="125000"/>
              <a:buFont typeface="Symbol" panose="05050102010706020507" pitchFamily="18" charset="2"/>
              <a:buChar char="§"/>
            </a:pPr>
            <a:r>
              <a:rPr lang="en-US" dirty="0"/>
              <a:t>Gonzales </a:t>
            </a:r>
          </a:p>
          <a:p>
            <a:pPr>
              <a:lnSpc>
                <a:spcPct val="110000"/>
              </a:lnSpc>
              <a:buClr>
                <a:schemeClr val="accent6">
                  <a:lumMod val="75000"/>
                </a:schemeClr>
              </a:buClr>
              <a:buSzPct val="125000"/>
              <a:buFont typeface="Symbol" panose="05050102010706020507" pitchFamily="18" charset="2"/>
              <a:buChar char="§"/>
            </a:pPr>
            <a:r>
              <a:rPr lang="en-US" dirty="0"/>
              <a:t>Greenfield</a:t>
            </a:r>
          </a:p>
          <a:p>
            <a:pPr>
              <a:lnSpc>
                <a:spcPct val="110000"/>
              </a:lnSpc>
              <a:buClr>
                <a:schemeClr val="accent6">
                  <a:lumMod val="75000"/>
                </a:schemeClr>
              </a:buClr>
              <a:buSzPct val="125000"/>
              <a:buFont typeface="Symbol" panose="05050102010706020507" pitchFamily="18" charset="2"/>
              <a:buChar char="§"/>
            </a:pPr>
            <a:r>
              <a:rPr lang="en-US" dirty="0"/>
              <a:t>Hilltown</a:t>
            </a:r>
          </a:p>
          <a:p>
            <a:pPr>
              <a:lnSpc>
                <a:spcPct val="110000"/>
              </a:lnSpc>
              <a:buClr>
                <a:schemeClr val="accent6">
                  <a:lumMod val="75000"/>
                </a:schemeClr>
              </a:buClr>
              <a:buSzPct val="125000"/>
              <a:buFont typeface="Symbol" panose="05050102010706020507" pitchFamily="18" charset="2"/>
              <a:buChar char="§"/>
            </a:pPr>
            <a:r>
              <a:rPr lang="en-US" dirty="0"/>
              <a:t>King City Rural</a:t>
            </a:r>
          </a:p>
          <a:p>
            <a:pPr>
              <a:buClr>
                <a:schemeClr val="accent6">
                  <a:lumMod val="75000"/>
                </a:schemeClr>
              </a:buClr>
              <a:buSzPct val="125000"/>
              <a:buFont typeface="Symbol" panose="05050102010706020507" pitchFamily="18" charset="2"/>
              <a:buChar char="§"/>
            </a:pPr>
            <a:endParaRPr lang="en-US" dirty="0"/>
          </a:p>
          <a:p>
            <a:pPr marL="0" indent="0">
              <a:buNone/>
            </a:pPr>
            <a:endParaRPr lang="en-US" dirty="0"/>
          </a:p>
          <a:p>
            <a:pPr marL="457200" lvl="1" indent="0">
              <a:buNone/>
            </a:pPr>
            <a:endParaRPr lang="en-US" dirty="0"/>
          </a:p>
        </p:txBody>
      </p:sp>
      <p:sp>
        <p:nvSpPr>
          <p:cNvPr id="4" name="Content Placeholder 3">
            <a:extLst>
              <a:ext uri="{FF2B5EF4-FFF2-40B4-BE49-F238E27FC236}">
                <a16:creationId xmlns:a16="http://schemas.microsoft.com/office/drawing/2014/main" id="{5DC80D15-66DF-4346-B20E-E51505D86CBA}"/>
              </a:ext>
            </a:extLst>
          </p:cNvPr>
          <p:cNvSpPr>
            <a:spLocks noGrp="1"/>
          </p:cNvSpPr>
          <p:nvPr>
            <p:ph sz="half" idx="2"/>
          </p:nvPr>
        </p:nvSpPr>
        <p:spPr>
          <a:xfrm>
            <a:off x="8313235" y="1411406"/>
            <a:ext cx="3685477" cy="5446594"/>
          </a:xfrm>
        </p:spPr>
        <p:txBody>
          <a:bodyPr>
            <a:normAutofit/>
          </a:bodyPr>
          <a:lstStyle/>
          <a:p>
            <a:pPr>
              <a:buClr>
                <a:schemeClr val="accent6">
                  <a:lumMod val="75000"/>
                </a:schemeClr>
              </a:buClr>
              <a:buSzPct val="125000"/>
              <a:buFont typeface="Symbol" panose="05050102010706020507" pitchFamily="18" charset="2"/>
              <a:buChar char="§"/>
            </a:pPr>
            <a:r>
              <a:rPr lang="en-US" dirty="0"/>
              <a:t>King City Blue Ribbon</a:t>
            </a:r>
          </a:p>
          <a:p>
            <a:pPr>
              <a:buClr>
                <a:schemeClr val="accent6">
                  <a:lumMod val="75000"/>
                </a:schemeClr>
              </a:buClr>
              <a:buSzPct val="125000"/>
              <a:buFont typeface="Symbol" panose="05050102010706020507" pitchFamily="18" charset="2"/>
              <a:buChar char="§"/>
            </a:pPr>
            <a:r>
              <a:rPr lang="en-US" dirty="0"/>
              <a:t>Lockwood</a:t>
            </a:r>
          </a:p>
          <a:p>
            <a:pPr>
              <a:buClr>
                <a:schemeClr val="accent6">
                  <a:lumMod val="75000"/>
                </a:schemeClr>
              </a:buClr>
              <a:buSzPct val="125000"/>
              <a:buFont typeface="Symbol" panose="05050102010706020507" pitchFamily="18" charset="2"/>
              <a:buChar char="§"/>
            </a:pPr>
            <a:r>
              <a:rPr lang="en-US" dirty="0"/>
              <a:t>Mission</a:t>
            </a:r>
          </a:p>
          <a:p>
            <a:pPr>
              <a:buClr>
                <a:schemeClr val="accent6">
                  <a:lumMod val="75000"/>
                </a:schemeClr>
              </a:buClr>
              <a:buSzPct val="125000"/>
              <a:buFont typeface="Symbol" panose="05050102010706020507" pitchFamily="18" charset="2"/>
              <a:buChar char="§"/>
            </a:pPr>
            <a:r>
              <a:rPr lang="en-US" dirty="0"/>
              <a:t>Natividad</a:t>
            </a:r>
          </a:p>
          <a:p>
            <a:pPr>
              <a:buClr>
                <a:schemeClr val="accent6">
                  <a:lumMod val="75000"/>
                </a:schemeClr>
              </a:buClr>
              <a:buSzPct val="125000"/>
              <a:buFont typeface="Symbol" panose="05050102010706020507" pitchFamily="18" charset="2"/>
              <a:buChar char="§"/>
            </a:pPr>
            <a:r>
              <a:rPr lang="en-US" dirty="0"/>
              <a:t>Royal Oaks</a:t>
            </a:r>
          </a:p>
          <a:p>
            <a:pPr>
              <a:buClr>
                <a:schemeClr val="accent6">
                  <a:lumMod val="75000"/>
                </a:schemeClr>
              </a:buClr>
              <a:buSzPct val="125000"/>
              <a:buFont typeface="Symbol" panose="05050102010706020507" pitchFamily="18" charset="2"/>
              <a:buChar char="§"/>
            </a:pPr>
            <a:r>
              <a:rPr lang="en-US" dirty="0"/>
              <a:t>San </a:t>
            </a:r>
            <a:r>
              <a:rPr lang="en-US" dirty="0" err="1"/>
              <a:t>Benancio</a:t>
            </a:r>
            <a:r>
              <a:rPr lang="en-US" dirty="0"/>
              <a:t> </a:t>
            </a:r>
          </a:p>
          <a:p>
            <a:pPr>
              <a:buClr>
                <a:schemeClr val="accent6">
                  <a:lumMod val="75000"/>
                </a:schemeClr>
              </a:buClr>
              <a:buSzPct val="125000"/>
              <a:buFont typeface="Symbol" panose="05050102010706020507" pitchFamily="18" charset="2"/>
              <a:buChar char="§"/>
            </a:pPr>
            <a:r>
              <a:rPr lang="en-US" dirty="0"/>
              <a:t>Spring</a:t>
            </a:r>
          </a:p>
          <a:p>
            <a:pPr marL="0" indent="0">
              <a:buClr>
                <a:schemeClr val="accent6">
                  <a:lumMod val="75000"/>
                </a:schemeClr>
              </a:buClr>
              <a:buSzPct val="125000"/>
              <a:buNone/>
            </a:pPr>
            <a:endParaRPr lang="en-US" dirty="0"/>
          </a:p>
          <a:p>
            <a:pPr marL="0" indent="0">
              <a:buClr>
                <a:schemeClr val="accent6">
                  <a:lumMod val="75000"/>
                </a:schemeClr>
              </a:buClr>
              <a:buSzPct val="125000"/>
              <a:buNone/>
            </a:pPr>
            <a:r>
              <a:rPr lang="en-US" sz="1200" dirty="0">
                <a:hlinkClick r:id="rId3"/>
              </a:rPr>
              <a:t>https//ucanr.edu/sites/</a:t>
            </a:r>
            <a:r>
              <a:rPr lang="en-US" sz="1200" dirty="0" err="1">
                <a:hlinkClick r:id="rId3"/>
              </a:rPr>
              <a:t>uccemontereycounty</a:t>
            </a:r>
            <a:r>
              <a:rPr lang="en-US" sz="1200" dirty="0">
                <a:hlinkClick r:id="rId3"/>
              </a:rPr>
              <a:t>/files/306813.pdf (ucanr.edu)</a:t>
            </a:r>
            <a:endParaRPr lang="en-US" sz="1200" dirty="0"/>
          </a:p>
        </p:txBody>
      </p:sp>
      <p:pic>
        <p:nvPicPr>
          <p:cNvPr id="5" name="Google Shape;75;p16">
            <a:extLst>
              <a:ext uri="{FF2B5EF4-FFF2-40B4-BE49-F238E27FC236}">
                <a16:creationId xmlns:a16="http://schemas.microsoft.com/office/drawing/2014/main" id="{89127138-9545-4653-A796-D16569A22C32}"/>
              </a:ext>
            </a:extLst>
          </p:cNvPr>
          <p:cNvPicPr preferRelativeResize="0"/>
          <p:nvPr/>
        </p:nvPicPr>
        <p:blipFill>
          <a:blip r:embed="rId4">
            <a:alphaModFix/>
          </a:blip>
          <a:stretch>
            <a:fillRect/>
          </a:stretch>
        </p:blipFill>
        <p:spPr>
          <a:xfrm>
            <a:off x="702526" y="1325563"/>
            <a:ext cx="4817327" cy="5483379"/>
          </a:xfrm>
          <a:prstGeom prst="rect">
            <a:avLst/>
          </a:prstGeom>
          <a:noFill/>
          <a:ln w="28575" cap="flat" cmpd="sng">
            <a:solidFill>
              <a:srgbClr val="000000"/>
            </a:solidFill>
            <a:prstDash val="solid"/>
            <a:round/>
            <a:headEnd type="none" w="sm" len="sm"/>
            <a:tailEnd type="none" w="sm" len="sm"/>
          </a:ln>
        </p:spPr>
      </p:pic>
      <p:pic>
        <p:nvPicPr>
          <p:cNvPr id="6" name="Google Shape;77;p16">
            <a:extLst>
              <a:ext uri="{FF2B5EF4-FFF2-40B4-BE49-F238E27FC236}">
                <a16:creationId xmlns:a16="http://schemas.microsoft.com/office/drawing/2014/main" id="{A6BF8783-7C21-4590-BE3D-224C6E94E0E7}"/>
              </a:ext>
            </a:extLst>
          </p:cNvPr>
          <p:cNvPicPr preferRelativeResize="0"/>
          <p:nvPr/>
        </p:nvPicPr>
        <p:blipFill>
          <a:blip r:embed="rId5">
            <a:alphaModFix/>
          </a:blip>
          <a:stretch>
            <a:fillRect/>
          </a:stretch>
        </p:blipFill>
        <p:spPr>
          <a:xfrm rot="826436">
            <a:off x="3292145" y="1609830"/>
            <a:ext cx="1906475" cy="1984475"/>
          </a:xfrm>
          <a:prstGeom prst="rect">
            <a:avLst/>
          </a:prstGeom>
          <a:noFill/>
          <a:ln>
            <a:noFill/>
          </a:ln>
        </p:spPr>
      </p:pic>
    </p:spTree>
    <p:extLst>
      <p:ext uri="{BB962C8B-B14F-4D97-AF65-F5344CB8AC3E}">
        <p14:creationId xmlns:p14="http://schemas.microsoft.com/office/powerpoint/2010/main" val="66392798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4F2F98-3611-47BF-B6DA-E8E0843085FC}"/>
              </a:ext>
            </a:extLst>
          </p:cNvPr>
          <p:cNvSpPr>
            <a:spLocks noGrp="1"/>
          </p:cNvSpPr>
          <p:nvPr>
            <p:ph type="subTitle" idx="1"/>
          </p:nvPr>
        </p:nvSpPr>
        <p:spPr>
          <a:xfrm>
            <a:off x="1507034" y="5374690"/>
            <a:ext cx="9144000" cy="1068859"/>
          </a:xfrm>
        </p:spPr>
        <p:txBody>
          <a:bodyPr>
            <a:normAutofit/>
          </a:bodyPr>
          <a:lstStyle/>
          <a:p>
            <a:r>
              <a:rPr lang="en-US" sz="4000" dirty="0">
                <a:latin typeface="Berlin Sans FB" panose="020E0602020502020306" pitchFamily="34" charset="0"/>
              </a:rPr>
              <a:t>4-H Record Book – Section 4</a:t>
            </a:r>
          </a:p>
        </p:txBody>
      </p:sp>
      <p:sp>
        <p:nvSpPr>
          <p:cNvPr id="2" name="Title 1">
            <a:extLst>
              <a:ext uri="{FF2B5EF4-FFF2-40B4-BE49-F238E27FC236}">
                <a16:creationId xmlns:a16="http://schemas.microsoft.com/office/drawing/2014/main" id="{FECA0992-C6C8-4DFC-BB00-8AE7AD5F3160}"/>
              </a:ext>
            </a:extLst>
          </p:cNvPr>
          <p:cNvSpPr>
            <a:spLocks noGrp="1"/>
          </p:cNvSpPr>
          <p:nvPr>
            <p:ph type="ctrTitle"/>
          </p:nvPr>
        </p:nvSpPr>
        <p:spPr>
          <a:xfrm>
            <a:off x="0" y="330875"/>
            <a:ext cx="12192000" cy="1687111"/>
          </a:xfrm>
          <a:gradFill flip="none" rotWithShape="1">
            <a:gsLst>
              <a:gs pos="0">
                <a:schemeClr val="tx1">
                  <a:lumMod val="50000"/>
                  <a:lumOff val="50000"/>
                </a:schemeClr>
              </a:gs>
              <a:gs pos="28000">
                <a:schemeClr val="bg1"/>
              </a:gs>
              <a:gs pos="67000">
                <a:schemeClr val="accent6">
                  <a:lumMod val="100000"/>
                </a:schemeClr>
              </a:gs>
            </a:gsLst>
            <a:lin ang="2700000" scaled="1"/>
            <a:tileRect/>
          </a:gradFill>
        </p:spPr>
        <p:txBody>
          <a:bodyPr>
            <a:noAutofit/>
          </a:bodyPr>
          <a:lstStyle/>
          <a:p>
            <a:r>
              <a:rPr lang="en-US" sz="8800" dirty="0">
                <a:latin typeface="Berlin Sans FB" panose="020E0602020502020306" pitchFamily="34" charset="0"/>
              </a:rPr>
              <a:t>Section 3: My 4-H Story</a:t>
            </a:r>
          </a:p>
        </p:txBody>
      </p:sp>
      <p:pic>
        <p:nvPicPr>
          <p:cNvPr id="8" name="Picture 7" descr="Child staring out the window">
            <a:extLst>
              <a:ext uri="{FF2B5EF4-FFF2-40B4-BE49-F238E27FC236}">
                <a16:creationId xmlns:a16="http://schemas.microsoft.com/office/drawing/2014/main" id="{67A1CF65-0B29-4F2E-BDE3-818B074D5FBA}"/>
              </a:ext>
            </a:extLst>
          </p:cNvPr>
          <p:cNvPicPr>
            <a:picLocks noChangeAspect="1"/>
          </p:cNvPicPr>
          <p:nvPr/>
        </p:nvPicPr>
        <p:blipFill rotWithShape="1">
          <a:blip r:embed="rId3">
            <a:extLst>
              <a:ext uri="{28A0092B-C50C-407E-A947-70E740481C1C}">
                <a14:useLocalDpi xmlns:a14="http://schemas.microsoft.com/office/drawing/2010/main" val="0"/>
              </a:ext>
            </a:extLst>
          </a:blip>
          <a:srcRect l="25880" t="-1954" r="-25880" b="1954"/>
          <a:stretch/>
        </p:blipFill>
        <p:spPr>
          <a:xfrm>
            <a:off x="6807188" y="2054558"/>
            <a:ext cx="7066467" cy="4711369"/>
          </a:xfrm>
          <a:prstGeom prst="rect">
            <a:avLst/>
          </a:prstGeom>
          <a:effectLst>
            <a:softEdge rad="330200"/>
          </a:effectLst>
        </p:spPr>
      </p:pic>
      <p:pic>
        <p:nvPicPr>
          <p:cNvPr id="6" name="Picture 5" descr="Woman wearing glasses">
            <a:extLst>
              <a:ext uri="{FF2B5EF4-FFF2-40B4-BE49-F238E27FC236}">
                <a16:creationId xmlns:a16="http://schemas.microsoft.com/office/drawing/2014/main" id="{7A8B46F8-F928-4C5E-9706-5F163AE28DD3}"/>
              </a:ext>
            </a:extLst>
          </p:cNvPr>
          <p:cNvPicPr>
            <a:picLocks noChangeAspect="1"/>
          </p:cNvPicPr>
          <p:nvPr/>
        </p:nvPicPr>
        <p:blipFill rotWithShape="1">
          <a:blip r:embed="rId4">
            <a:extLst>
              <a:ext uri="{28A0092B-C50C-407E-A947-70E740481C1C}">
                <a14:useLocalDpi xmlns:a14="http://schemas.microsoft.com/office/drawing/2010/main" val="0"/>
              </a:ext>
            </a:extLst>
          </a:blip>
          <a:srcRect l="19" t="31301" r="41830"/>
          <a:stretch/>
        </p:blipFill>
        <p:spPr>
          <a:xfrm>
            <a:off x="944941" y="2146630"/>
            <a:ext cx="5991888" cy="4711369"/>
          </a:xfrm>
          <a:prstGeom prst="rect">
            <a:avLst/>
          </a:prstGeom>
        </p:spPr>
      </p:pic>
    </p:spTree>
    <p:extLst>
      <p:ext uri="{BB962C8B-B14F-4D97-AF65-F5344CB8AC3E}">
        <p14:creationId xmlns:p14="http://schemas.microsoft.com/office/powerpoint/2010/main" val="1681918116"/>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descr="Person sitting on bench">
            <a:extLst>
              <a:ext uri="{FF2B5EF4-FFF2-40B4-BE49-F238E27FC236}">
                <a16:creationId xmlns:a16="http://schemas.microsoft.com/office/drawing/2014/main" id="{E16CF802-8B9C-47BC-92BB-448352A0122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3812" r="9486" b="9091"/>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B66549-A1D9-48C5-AB20-E0250DD2F01B}"/>
              </a:ext>
            </a:extLst>
          </p:cNvPr>
          <p:cNvSpPr>
            <a:spLocks noGrp="1"/>
          </p:cNvSpPr>
          <p:nvPr>
            <p:ph type="title"/>
          </p:nvPr>
        </p:nvSpPr>
        <p:spPr>
          <a:xfrm>
            <a:off x="371094" y="1161288"/>
            <a:ext cx="5724906" cy="824738"/>
          </a:xfrm>
        </p:spPr>
        <p:txBody>
          <a:bodyPr vert="horz" lIns="91440" tIns="45720" rIns="91440" bIns="45720" rtlCol="0" anchor="b">
            <a:normAutofit/>
          </a:bodyPr>
          <a:lstStyle/>
          <a:p>
            <a:r>
              <a:rPr lang="en-US" sz="4000" b="1" dirty="0"/>
              <a:t>What makes a good story?</a:t>
            </a:r>
          </a:p>
        </p:txBody>
      </p:sp>
      <p:sp>
        <p:nvSpPr>
          <p:cNvPr id="22" name="Rectangle 2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5E263F0-D912-4860-A78D-E4E7DE175DCA}"/>
              </a:ext>
            </a:extLst>
          </p:cNvPr>
          <p:cNvSpPr>
            <a:spLocks noGrp="1"/>
          </p:cNvSpPr>
          <p:nvPr>
            <p:ph sz="half" idx="1"/>
          </p:nvPr>
        </p:nvSpPr>
        <p:spPr>
          <a:xfrm>
            <a:off x="371093" y="2718054"/>
            <a:ext cx="5724906" cy="3788674"/>
          </a:xfrm>
        </p:spPr>
        <p:txBody>
          <a:bodyPr vert="horz" lIns="91440" tIns="45720" rIns="91440" bIns="45720" rtlCol="0" anchor="t">
            <a:normAutofit/>
          </a:bodyPr>
          <a:lstStyle/>
          <a:p>
            <a:pPr marL="0" indent="0">
              <a:lnSpc>
                <a:spcPct val="150000"/>
              </a:lnSpc>
              <a:buNone/>
            </a:pPr>
            <a:r>
              <a:rPr lang="en-US" dirty="0"/>
              <a:t>Your story is about YOU …</a:t>
            </a:r>
          </a:p>
          <a:p>
            <a:pPr marL="0" indent="0">
              <a:lnSpc>
                <a:spcPct val="150000"/>
              </a:lnSpc>
              <a:buNone/>
            </a:pPr>
            <a:r>
              <a:rPr lang="en-US" dirty="0"/>
              <a:t>… Your current experiences</a:t>
            </a:r>
          </a:p>
          <a:p>
            <a:pPr marL="0" indent="0">
              <a:lnSpc>
                <a:spcPct val="100000"/>
              </a:lnSpc>
              <a:buNone/>
            </a:pPr>
            <a:r>
              <a:rPr lang="en-US" dirty="0"/>
              <a:t>… Projects you are in, what you have learned, hardships you faced</a:t>
            </a:r>
          </a:p>
          <a:p>
            <a:pPr marL="0" indent="0">
              <a:lnSpc>
                <a:spcPct val="150000"/>
              </a:lnSpc>
              <a:buNone/>
            </a:pPr>
            <a:r>
              <a:rPr lang="en-US" dirty="0"/>
              <a:t>… Important goals or achievements.</a:t>
            </a:r>
          </a:p>
          <a:p>
            <a:pPr marL="0"/>
            <a:endParaRPr lang="en-US" sz="1700" dirty="0"/>
          </a:p>
          <a:p>
            <a:endParaRPr lang="en-US" sz="1700" dirty="0"/>
          </a:p>
        </p:txBody>
      </p:sp>
    </p:spTree>
    <p:extLst>
      <p:ext uri="{BB962C8B-B14F-4D97-AF65-F5344CB8AC3E}">
        <p14:creationId xmlns:p14="http://schemas.microsoft.com/office/powerpoint/2010/main" val="8924844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alpha val="9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A46F5D-7775-40E5-95D0-233564632395}"/>
              </a:ext>
            </a:extLst>
          </p:cNvPr>
          <p:cNvSpPr>
            <a:spLocks noGrp="1"/>
          </p:cNvSpPr>
          <p:nvPr>
            <p:ph type="ctrTitle"/>
          </p:nvPr>
        </p:nvSpPr>
        <p:spPr>
          <a:xfrm>
            <a:off x="643468" y="643467"/>
            <a:ext cx="5962785" cy="1395195"/>
          </a:xfrm>
        </p:spPr>
        <p:txBody>
          <a:bodyPr>
            <a:normAutofit/>
          </a:bodyPr>
          <a:lstStyle/>
          <a:p>
            <a:pPr algn="l"/>
            <a:r>
              <a:rPr lang="en-US" sz="4400" dirty="0"/>
              <a:t>My 4-H Story – Seralyn               </a:t>
            </a:r>
            <a:r>
              <a:rPr lang="en-US" sz="2800" dirty="0"/>
              <a:t>2018-2019 (15 years old)</a:t>
            </a:r>
          </a:p>
        </p:txBody>
      </p:sp>
      <p:sp>
        <p:nvSpPr>
          <p:cNvPr id="3" name="Subtitle 2">
            <a:extLst>
              <a:ext uri="{FF2B5EF4-FFF2-40B4-BE49-F238E27FC236}">
                <a16:creationId xmlns:a16="http://schemas.microsoft.com/office/drawing/2014/main" id="{706B9EEA-98D3-4245-A65D-1337B400F073}"/>
              </a:ext>
            </a:extLst>
          </p:cNvPr>
          <p:cNvSpPr>
            <a:spLocks noGrp="1"/>
          </p:cNvSpPr>
          <p:nvPr>
            <p:ph type="subTitle" idx="1"/>
          </p:nvPr>
        </p:nvSpPr>
        <p:spPr>
          <a:xfrm>
            <a:off x="643466" y="2038661"/>
            <a:ext cx="7316311" cy="4646951"/>
          </a:xfrm>
        </p:spPr>
        <p:txBody>
          <a:bodyPr>
            <a:normAutofit lnSpcReduction="10000"/>
          </a:bodyPr>
          <a:lstStyle/>
          <a:p>
            <a:pPr algn="l"/>
            <a:r>
              <a:rPr lang="en-US" dirty="0">
                <a:effectLst/>
                <a:latin typeface="Times New Roman" panose="02020603050405020304" pitchFamily="18" charset="0"/>
                <a:ea typeface="Calibri" panose="020F0502020204030204" pitchFamily="34" charset="0"/>
                <a:cs typeface="Times New Roman" panose="02020603050405020304" pitchFamily="18" charset="0"/>
              </a:rPr>
              <a:t>     “When you look at me, what do you see?  Perhaps you see a child, or a teenager, or a happy person.  I am that.  If you see more than that, I can positively tell you it’s from my experiences in 4-H.  My name is Seralyn and I’ve been in 4-H since I turned 9 years old.  This is my 7</a:t>
            </a:r>
            <a:r>
              <a:rPr lang="en-US"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dirty="0">
                <a:effectLst/>
                <a:latin typeface="Times New Roman" panose="02020603050405020304" pitchFamily="18" charset="0"/>
                <a:ea typeface="Calibri" panose="020F0502020204030204" pitchFamily="34" charset="0"/>
                <a:cs typeface="Times New Roman" panose="02020603050405020304" pitchFamily="18" charset="0"/>
              </a:rPr>
              <a:t> year in the Lockwood 4-H, and at the age of 15, I served my club as the Vice President. In my first year, I remember being in awe of the officer and teen leaders.  Someday I wanted to be one for my club.  I’ve learned so much about myself, who I am, and what I want to do with my life through my experiences in 4-H.  My passion is helping others to be better, and I am intrigued by the field of Psychology.  When you look at me, I hope you see a future psychologist.”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600" dirty="0"/>
          </a:p>
        </p:txBody>
      </p:sp>
      <p:pic>
        <p:nvPicPr>
          <p:cNvPr id="6" name="Picture 5">
            <a:extLst>
              <a:ext uri="{FF2B5EF4-FFF2-40B4-BE49-F238E27FC236}">
                <a16:creationId xmlns:a16="http://schemas.microsoft.com/office/drawing/2014/main" id="{08BAA9FF-170C-494E-A681-12AA642461A1}"/>
              </a:ext>
            </a:extLst>
          </p:cNvPr>
          <p:cNvPicPr>
            <a:picLocks noChangeAspect="1"/>
          </p:cNvPicPr>
          <p:nvPr/>
        </p:nvPicPr>
        <p:blipFill rotWithShape="1">
          <a:blip r:embed="rId3"/>
          <a:srcRect b="11152"/>
          <a:stretch/>
        </p:blipFill>
        <p:spPr>
          <a:xfrm>
            <a:off x="7668271" y="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6">
              <a:lumMod val="40000"/>
              <a:lumOff val="60000"/>
            </a:schemeClr>
          </a:solidFill>
        </p:spPr>
      </p:pic>
    </p:spTree>
    <p:extLst>
      <p:ext uri="{BB962C8B-B14F-4D97-AF65-F5344CB8AC3E}">
        <p14:creationId xmlns:p14="http://schemas.microsoft.com/office/powerpoint/2010/main" val="3124000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533CC4-A10B-4E56-AC7B-5D9C944721A6}"/>
              </a:ext>
            </a:extLst>
          </p:cNvPr>
          <p:cNvSpPr>
            <a:spLocks noGrp="1"/>
          </p:cNvSpPr>
          <p:nvPr>
            <p:ph type="title"/>
          </p:nvPr>
        </p:nvSpPr>
        <p:spPr>
          <a:xfrm>
            <a:off x="578370" y="1606410"/>
            <a:ext cx="3669161" cy="2760098"/>
          </a:xfrm>
        </p:spPr>
        <p:txBody>
          <a:bodyPr vert="horz" lIns="91440" tIns="45720" rIns="91440" bIns="45720" rtlCol="0" anchor="ctr">
            <a:normAutofit/>
          </a:bodyPr>
          <a:lstStyle/>
          <a:p>
            <a:r>
              <a:rPr lang="en-US" sz="5400" kern="1200" dirty="0">
                <a:solidFill>
                  <a:srgbClr val="FFFFFF"/>
                </a:solidFill>
                <a:latin typeface="Bookman Old Style" panose="02050604050505020204" pitchFamily="18" charset="0"/>
              </a:rPr>
              <a:t>Pick a “theme”</a:t>
            </a:r>
          </a:p>
        </p:txBody>
      </p:sp>
      <p:sp>
        <p:nvSpPr>
          <p:cNvPr id="6" name="TextBox 5">
            <a:extLst>
              <a:ext uri="{FF2B5EF4-FFF2-40B4-BE49-F238E27FC236}">
                <a16:creationId xmlns:a16="http://schemas.microsoft.com/office/drawing/2014/main" id="{EB2CA8F3-FFB5-4786-807A-695DE481551A}"/>
              </a:ext>
            </a:extLst>
          </p:cNvPr>
          <p:cNvSpPr txBox="1"/>
          <p:nvPr/>
        </p:nvSpPr>
        <p:spPr>
          <a:xfrm>
            <a:off x="5483817" y="3429000"/>
            <a:ext cx="6411327" cy="1447973"/>
          </a:xfrm>
          <a:prstGeom prst="rect">
            <a:avLst/>
          </a:prstGeom>
        </p:spPr>
        <p:txBody>
          <a:bodyPr vert="horz" lIns="91440" tIns="45720" rIns="91440" bIns="45720" rtlCol="0" anchor="ctr">
            <a:noAutofit/>
          </a:bodyPr>
          <a:lstStyle/>
          <a:p>
            <a:pPr>
              <a:lnSpc>
                <a:spcPct val="90000"/>
              </a:lnSpc>
              <a:spcAft>
                <a:spcPts val="600"/>
              </a:spcAft>
            </a:pPr>
            <a:r>
              <a:rPr lang="en-US" sz="3200" b="1" dirty="0">
                <a:solidFill>
                  <a:srgbClr val="000000"/>
                </a:solidFill>
                <a:latin typeface="Bradley Hand ITC" panose="03070402050302030203" pitchFamily="66" charset="0"/>
              </a:rPr>
              <a:t>What am I interested in?  What am I passionate about?</a:t>
            </a:r>
          </a:p>
        </p:txBody>
      </p:sp>
      <p:sp>
        <p:nvSpPr>
          <p:cNvPr id="7" name="TextBox 6">
            <a:extLst>
              <a:ext uri="{FF2B5EF4-FFF2-40B4-BE49-F238E27FC236}">
                <a16:creationId xmlns:a16="http://schemas.microsoft.com/office/drawing/2014/main" id="{BD1FD0EF-105F-49FC-B725-0DFA2AA6F777}"/>
              </a:ext>
            </a:extLst>
          </p:cNvPr>
          <p:cNvSpPr txBox="1"/>
          <p:nvPr/>
        </p:nvSpPr>
        <p:spPr>
          <a:xfrm>
            <a:off x="5097103" y="555024"/>
            <a:ext cx="7094896" cy="1354217"/>
          </a:xfrm>
          <a:prstGeom prst="rect">
            <a:avLst/>
          </a:prstGeom>
          <a:noFill/>
        </p:spPr>
        <p:txBody>
          <a:bodyPr wrap="square" rtlCol="0">
            <a:spAutoFit/>
          </a:bodyPr>
          <a:lstStyle/>
          <a:p>
            <a:r>
              <a:rPr lang="en-US" sz="3200" b="1" dirty="0">
                <a:solidFill>
                  <a:srgbClr val="000000"/>
                </a:solidFill>
                <a:latin typeface="Bradley Hand ITC" panose="03070402050302030203" pitchFamily="66" charset="0"/>
              </a:rPr>
              <a:t>What do I want to BE when I grow up? What are my plans for the future?</a:t>
            </a:r>
          </a:p>
          <a:p>
            <a:endParaRPr lang="en-US" dirty="0"/>
          </a:p>
        </p:txBody>
      </p:sp>
      <p:sp>
        <p:nvSpPr>
          <p:cNvPr id="8" name="TextBox 7">
            <a:extLst>
              <a:ext uri="{FF2B5EF4-FFF2-40B4-BE49-F238E27FC236}">
                <a16:creationId xmlns:a16="http://schemas.microsoft.com/office/drawing/2014/main" id="{B6971933-6E90-4750-88B3-1D54F6A5717C}"/>
              </a:ext>
            </a:extLst>
          </p:cNvPr>
          <p:cNvSpPr txBox="1"/>
          <p:nvPr/>
        </p:nvSpPr>
        <p:spPr>
          <a:xfrm>
            <a:off x="5260932" y="1909241"/>
            <a:ext cx="8317282" cy="1077218"/>
          </a:xfrm>
          <a:prstGeom prst="rect">
            <a:avLst/>
          </a:prstGeom>
          <a:noFill/>
        </p:spPr>
        <p:txBody>
          <a:bodyPr wrap="square" rtlCol="0">
            <a:spAutoFit/>
          </a:bodyPr>
          <a:lstStyle/>
          <a:p>
            <a:r>
              <a:rPr lang="en-US" sz="3200" b="1" dirty="0">
                <a:solidFill>
                  <a:srgbClr val="000000"/>
                </a:solidFill>
                <a:latin typeface="Bradley Hand ITC" panose="03070402050302030203" pitchFamily="66" charset="0"/>
              </a:rPr>
              <a:t>What is my favorite thing about 4-H?</a:t>
            </a:r>
          </a:p>
          <a:p>
            <a:endParaRPr lang="en-US" sz="3200" dirty="0"/>
          </a:p>
        </p:txBody>
      </p:sp>
      <p:sp>
        <p:nvSpPr>
          <p:cNvPr id="10" name="TextBox 9">
            <a:extLst>
              <a:ext uri="{FF2B5EF4-FFF2-40B4-BE49-F238E27FC236}">
                <a16:creationId xmlns:a16="http://schemas.microsoft.com/office/drawing/2014/main" id="{62765F25-698F-4A81-AFBB-B812A10C8106}"/>
              </a:ext>
            </a:extLst>
          </p:cNvPr>
          <p:cNvSpPr txBox="1"/>
          <p:nvPr/>
        </p:nvSpPr>
        <p:spPr>
          <a:xfrm>
            <a:off x="5648425" y="2691354"/>
            <a:ext cx="6082110" cy="861774"/>
          </a:xfrm>
          <a:prstGeom prst="rect">
            <a:avLst/>
          </a:prstGeom>
          <a:noFill/>
        </p:spPr>
        <p:txBody>
          <a:bodyPr wrap="square" rtlCol="0">
            <a:spAutoFit/>
          </a:bodyPr>
          <a:lstStyle/>
          <a:p>
            <a:r>
              <a:rPr lang="en-US" sz="3200" b="1" dirty="0">
                <a:solidFill>
                  <a:srgbClr val="000000"/>
                </a:solidFill>
                <a:latin typeface="Bradley Hand ITC" panose="03070402050302030203" pitchFamily="66" charset="0"/>
              </a:rPr>
              <a:t>Who is my role model or mentor?  </a:t>
            </a:r>
          </a:p>
          <a:p>
            <a:endParaRPr lang="en-US" dirty="0"/>
          </a:p>
        </p:txBody>
      </p:sp>
      <p:sp>
        <p:nvSpPr>
          <p:cNvPr id="12" name="TextBox 11">
            <a:extLst>
              <a:ext uri="{FF2B5EF4-FFF2-40B4-BE49-F238E27FC236}">
                <a16:creationId xmlns:a16="http://schemas.microsoft.com/office/drawing/2014/main" id="{6E16FFA0-75D0-4650-9AAC-97C58F65E17C}"/>
              </a:ext>
            </a:extLst>
          </p:cNvPr>
          <p:cNvSpPr txBox="1"/>
          <p:nvPr/>
        </p:nvSpPr>
        <p:spPr>
          <a:xfrm>
            <a:off x="5483816" y="4767837"/>
            <a:ext cx="6520511" cy="1846659"/>
          </a:xfrm>
          <a:prstGeom prst="rect">
            <a:avLst/>
          </a:prstGeom>
          <a:noFill/>
        </p:spPr>
        <p:txBody>
          <a:bodyPr wrap="square" rtlCol="0">
            <a:spAutoFit/>
          </a:bodyPr>
          <a:lstStyle/>
          <a:p>
            <a:r>
              <a:rPr lang="en-US" sz="2400" b="1" dirty="0">
                <a:solidFill>
                  <a:srgbClr val="000000"/>
                </a:solidFill>
                <a:latin typeface="Bradley Hand ITC" panose="03070402050302030203" pitchFamily="66" charset="0"/>
              </a:rPr>
              <a:t>Try Using one or more of the “6 C’s” </a:t>
            </a:r>
          </a:p>
          <a:p>
            <a:pPr lvl="1"/>
            <a:r>
              <a:rPr lang="en-US" sz="2400" b="1" dirty="0">
                <a:solidFill>
                  <a:schemeClr val="accent6">
                    <a:lumMod val="75000"/>
                  </a:schemeClr>
                </a:solidFill>
                <a:latin typeface="Bookman Old Style" panose="02050604050505020204" pitchFamily="18" charset="0"/>
              </a:rPr>
              <a:t>Confidence, Competence, </a:t>
            </a:r>
          </a:p>
          <a:p>
            <a:pPr lvl="1"/>
            <a:r>
              <a:rPr lang="en-US" sz="2400" b="1" dirty="0">
                <a:solidFill>
                  <a:schemeClr val="accent6">
                    <a:lumMod val="75000"/>
                  </a:schemeClr>
                </a:solidFill>
                <a:latin typeface="Bookman Old Style" panose="02050604050505020204" pitchFamily="18" charset="0"/>
              </a:rPr>
              <a:t>Character, Caring, Connection, </a:t>
            </a:r>
          </a:p>
          <a:p>
            <a:pPr lvl="1"/>
            <a:r>
              <a:rPr lang="en-US" sz="2400" b="1" dirty="0">
                <a:solidFill>
                  <a:schemeClr val="accent6">
                    <a:lumMod val="75000"/>
                  </a:schemeClr>
                </a:solidFill>
                <a:latin typeface="Bookman Old Style" panose="02050604050505020204" pitchFamily="18" charset="0"/>
              </a:rPr>
              <a:t>Contribution.</a:t>
            </a:r>
          </a:p>
          <a:p>
            <a:endParaRPr lang="en-US" dirty="0"/>
          </a:p>
        </p:txBody>
      </p:sp>
    </p:spTree>
    <p:extLst>
      <p:ext uri="{BB962C8B-B14F-4D97-AF65-F5344CB8AC3E}">
        <p14:creationId xmlns:p14="http://schemas.microsoft.com/office/powerpoint/2010/main" val="3441332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D73E72-A2C6-4F27-8454-297E8E4BFA0E}"/>
              </a:ext>
            </a:extLst>
          </p:cNvPr>
          <p:cNvPicPr>
            <a:picLocks noChangeAspect="1"/>
          </p:cNvPicPr>
          <p:nvPr/>
        </p:nvPicPr>
        <p:blipFill>
          <a:blip r:embed="rId3"/>
          <a:stretch>
            <a:fillRect/>
          </a:stretch>
        </p:blipFill>
        <p:spPr>
          <a:xfrm>
            <a:off x="2906372" y="528572"/>
            <a:ext cx="8665029" cy="1038225"/>
          </a:xfrm>
          <a:prstGeom prst="rect">
            <a:avLst/>
          </a:prstGeom>
        </p:spPr>
      </p:pic>
      <p:sp>
        <p:nvSpPr>
          <p:cNvPr id="2" name="TextBox 1">
            <a:extLst>
              <a:ext uri="{FF2B5EF4-FFF2-40B4-BE49-F238E27FC236}">
                <a16:creationId xmlns:a16="http://schemas.microsoft.com/office/drawing/2014/main" id="{9450CCEB-4FED-4F06-9334-FCD15F95C97B}"/>
              </a:ext>
            </a:extLst>
          </p:cNvPr>
          <p:cNvSpPr txBox="1"/>
          <p:nvPr/>
        </p:nvSpPr>
        <p:spPr>
          <a:xfrm>
            <a:off x="304800" y="643467"/>
            <a:ext cx="4898344" cy="2246769"/>
          </a:xfrm>
          <a:prstGeom prst="rect">
            <a:avLst/>
          </a:prstGeom>
          <a:noFill/>
        </p:spPr>
        <p:txBody>
          <a:bodyPr wrap="square" rtlCol="0">
            <a:spAutoFit/>
          </a:bodyPr>
          <a:lstStyle/>
          <a:p>
            <a:r>
              <a:rPr lang="en-US" sz="2800"/>
              <a:t>If you are having trouble developing a theme, try using the questions in the 4-H Record Book Manual to help you think about what to say …</a:t>
            </a:r>
            <a:endParaRPr lang="en-US" sz="2800" dirty="0"/>
          </a:p>
        </p:txBody>
      </p:sp>
      <p:pic>
        <p:nvPicPr>
          <p:cNvPr id="7" name="Picture 6">
            <a:extLst>
              <a:ext uri="{FF2B5EF4-FFF2-40B4-BE49-F238E27FC236}">
                <a16:creationId xmlns:a16="http://schemas.microsoft.com/office/drawing/2014/main" id="{A9B00381-2DE2-4CB1-AF94-677D13CADF09}"/>
              </a:ext>
            </a:extLst>
          </p:cNvPr>
          <p:cNvPicPr>
            <a:picLocks noChangeAspect="1"/>
          </p:cNvPicPr>
          <p:nvPr/>
        </p:nvPicPr>
        <p:blipFill>
          <a:blip r:embed="rId4"/>
          <a:stretch>
            <a:fillRect/>
          </a:stretch>
        </p:blipFill>
        <p:spPr>
          <a:xfrm>
            <a:off x="5319257" y="1566797"/>
            <a:ext cx="7217247" cy="510977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8876D2B-D3D3-47DF-8FCA-42B53C0F66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913" y="2880973"/>
            <a:ext cx="4296230" cy="3448455"/>
          </a:xfrm>
          <a:prstGeom prst="rect">
            <a:avLst/>
          </a:prstGeom>
        </p:spPr>
      </p:pic>
    </p:spTree>
    <p:extLst>
      <p:ext uri="{BB962C8B-B14F-4D97-AF65-F5344CB8AC3E}">
        <p14:creationId xmlns:p14="http://schemas.microsoft.com/office/powerpoint/2010/main" val="39844414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21509</TotalTime>
  <Words>4373</Words>
  <Application>Microsoft Office PowerPoint</Application>
  <PresentationFormat>Widescreen</PresentationFormat>
  <Paragraphs>331</Paragraphs>
  <Slides>38</Slides>
  <Notes>38</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38</vt:i4>
      </vt:variant>
    </vt:vector>
  </HeadingPairs>
  <TitlesOfParts>
    <vt:vector size="60" baseType="lpstr">
      <vt:lpstr>Aharoni</vt:lpstr>
      <vt:lpstr>Arial</vt:lpstr>
      <vt:lpstr>Arial Black</vt:lpstr>
      <vt:lpstr>Arial Nova</vt:lpstr>
      <vt:lpstr>Arial Nova Light</vt:lpstr>
      <vt:lpstr>Arial Rounded MT Bold</vt:lpstr>
      <vt:lpstr>Bauhaus 93</vt:lpstr>
      <vt:lpstr>Berlin Sans FB</vt:lpstr>
      <vt:lpstr>Berlin Sans FB Demi</vt:lpstr>
      <vt:lpstr>Bernard MT Condensed</vt:lpstr>
      <vt:lpstr>Bookman Old Style</vt:lpstr>
      <vt:lpstr>Bradley Hand ITC</vt:lpstr>
      <vt:lpstr>Calibri</vt:lpstr>
      <vt:lpstr>Calibri Light</vt:lpstr>
      <vt:lpstr>Garamond</vt:lpstr>
      <vt:lpstr>Georgia</vt:lpstr>
      <vt:lpstr>Inter</vt:lpstr>
      <vt:lpstr>Symbol</vt:lpstr>
      <vt:lpstr>Times New Roman</vt:lpstr>
      <vt:lpstr>Verdana</vt:lpstr>
      <vt:lpstr>Wingdings</vt:lpstr>
      <vt:lpstr>Office Theme</vt:lpstr>
      <vt:lpstr>Monterey County Record Book Workshop  Workshop #3 – “My 4-H Story” and “Collection of Work”</vt:lpstr>
      <vt:lpstr>Our Team:</vt:lpstr>
      <vt:lpstr>Pledges</vt:lpstr>
      <vt:lpstr>Monterey County encompasses 15 clubs, 800 youths, and approximately 200 adult volunteers:</vt:lpstr>
      <vt:lpstr>Section 3: My 4-H Story</vt:lpstr>
      <vt:lpstr>What makes a good story?</vt:lpstr>
      <vt:lpstr>My 4-H Story – Seralyn               2018-2019 (15 years old)</vt:lpstr>
      <vt:lpstr>Pick a “theme”</vt:lpstr>
      <vt:lpstr>PowerPoint Presentation</vt:lpstr>
      <vt:lpstr>My 4-H Story</vt:lpstr>
      <vt:lpstr>My 4-H Story – Josh 2019-2020 (17 years)</vt:lpstr>
      <vt:lpstr>  Make a surprising statement  </vt:lpstr>
      <vt:lpstr>You can … </vt:lpstr>
      <vt:lpstr>Part 1 –  A good HOOK will  </vt:lpstr>
      <vt:lpstr>My 4-H Story  - Megan                  2015-2016  Year  (12 years old)</vt:lpstr>
      <vt:lpstr>Part 2: Write About Your 4-H Projects and Activities</vt:lpstr>
      <vt:lpstr>  Part 3 – Leadership and Civic Engagement</vt:lpstr>
      <vt:lpstr>My 4-H Story - Morgan                  11 years – 6th Grade</vt:lpstr>
      <vt:lpstr>Tie It All Together</vt:lpstr>
      <vt:lpstr>Make an outline       to help you remember</vt:lpstr>
      <vt:lpstr>My 4-H Story – Penny              2014-2015 (10 1/2 years old)</vt:lpstr>
      <vt:lpstr>My 4-H Story</vt:lpstr>
      <vt:lpstr>PowerPoint Presentation</vt:lpstr>
      <vt:lpstr>…. Psst!</vt:lpstr>
      <vt:lpstr>Formatting Guidelines</vt:lpstr>
      <vt:lpstr>…. How is my Record Book judged?</vt:lpstr>
      <vt:lpstr>Never Have I Ever…</vt:lpstr>
      <vt:lpstr> Collection of Work</vt:lpstr>
      <vt:lpstr>Collection of Work</vt:lpstr>
      <vt:lpstr>Photos</vt:lpstr>
      <vt:lpstr>This is where you display what you have done and learned throughout the year …</vt:lpstr>
      <vt:lpstr>Flyers or Brochures  </vt:lpstr>
      <vt:lpstr>Letters or Certificates  </vt:lpstr>
      <vt:lpstr>… and Photographs</vt:lpstr>
      <vt:lpstr>Do’s  and  Don’ts</vt:lpstr>
      <vt:lpstr>4-H Record Book Resources:</vt:lpstr>
      <vt:lpstr>4-H Events held this year …</vt:lpstr>
      <vt:lpstr>Thank you for joining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Monterey County Record Book Workshop</dc:title>
  <dc:creator>Fyrefly KT</dc:creator>
  <cp:lastModifiedBy>Lorin Hofmann-Lurz</cp:lastModifiedBy>
  <cp:revision>360</cp:revision>
  <cp:lastPrinted>2021-04-08T07:48:45Z</cp:lastPrinted>
  <dcterms:created xsi:type="dcterms:W3CDTF">2021-01-18T22:06:27Z</dcterms:created>
  <dcterms:modified xsi:type="dcterms:W3CDTF">2021-06-16T20:54:18Z</dcterms:modified>
</cp:coreProperties>
</file>