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9B5E9-90A6-4720-A457-7A079C1ADD3F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78A61-0EEA-4A72-BB5C-EBF3F74C8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8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FOOD BANK LINK WITH LOCAL FOOD BANK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QR Code generator: https://ucanr.edu/portal/urls/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F98B28-7EA8-4031-91CB-969C502552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29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62681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95478"/>
            <a:ext cx="85344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2314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798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475" y="4039158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2475" y="253896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006110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51116"/>
            <a:ext cx="5384800" cy="41543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1118"/>
            <a:ext cx="5384800" cy="41543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5197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3968"/>
            <a:ext cx="109728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286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068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37237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000"/>
            </a:lvl4pPr>
            <a:lvl5pPr>
              <a:defRPr sz="2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210323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09681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6580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473627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234885"/>
            <a:ext cx="73152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2991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F73FED7-363F-AD49-8A46-4008D1CB88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3258CA4-F97B-7E46-83E6-F3EA719B12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9F79E0-CC68-5240-BBD0-DD5419C6968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931427" y="5559015"/>
            <a:ext cx="3650973" cy="81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6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yfamily.wic.ca.gov/" TargetMode="External"/><Relationship Id="rId13" Type="http://schemas.openxmlformats.org/officeDocument/2006/relationships/image" Target="../media/image6.png"/><Relationship Id="rId3" Type="http://schemas.openxmlformats.org/officeDocument/2006/relationships/hyperlink" Target="https://pixabay.com/users/openclipart-vectors-30363/?utm_source=link-attribution&amp;utm_medium=referral&amp;utm_campaign=image&amp;utm_content=156023" TargetMode="External"/><Relationship Id="rId7" Type="http://schemas.openxmlformats.org/officeDocument/2006/relationships/hyperlink" Target="https://www.cde.ca.gov/ds/sh/sn/summersites22.asp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foodbanks.org/our-members/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www.getcalfresh.org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pixabay.com/?utm_source=link-attribution&amp;utm_medium=referral&amp;utm_campaign=image&amp;utm_content=156023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65DA-4481-4D48-B27F-74650FAE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08" y="388763"/>
            <a:ext cx="10681252" cy="733293"/>
          </a:xfrm>
        </p:spPr>
        <p:txBody>
          <a:bodyPr/>
          <a:lstStyle/>
          <a:p>
            <a:r>
              <a:rPr lang="en-US" sz="36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Can I Get More Food for My Family?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37F14A-8753-BF76-2D58-2ECEC76C72B5}"/>
              </a:ext>
            </a:extLst>
          </p:cNvPr>
          <p:cNvSpPr txBox="1"/>
          <p:nvPr/>
        </p:nvSpPr>
        <p:spPr>
          <a:xfrm>
            <a:off x="8224582" y="6318434"/>
            <a:ext cx="3258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Image by </a:t>
            </a:r>
            <a:r>
              <a:rPr kumimoji="0" lang="en-US" sz="1200" b="0" i="0" u="sng" strike="noStrike" kern="1200" cap="none" spc="0" normalizeH="0" baseline="0" noProof="0" dirty="0" err="1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3"/>
              </a:rPr>
              <a:t>OpenClipart</a:t>
            </a: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3"/>
              </a:rPr>
              <a:t>-Vectors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from </a:t>
            </a:r>
            <a:r>
              <a:rPr kumimoji="0" lang="en-US" sz="1200" b="0" i="0" u="sng" strike="noStrike" kern="1200" cap="none" spc="0" normalizeH="0" baseline="0" noProof="0" dirty="0" err="1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  <a:hlinkClick r:id="rId4"/>
              </a:rPr>
              <a:t>Pixabay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26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486139-6895-2385-3CA0-57BF9AF6CB73}"/>
              </a:ext>
            </a:extLst>
          </p:cNvPr>
          <p:cNvSpPr txBox="1"/>
          <p:nvPr/>
        </p:nvSpPr>
        <p:spPr>
          <a:xfrm>
            <a:off x="849076" y="4598629"/>
            <a:ext cx="2297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https://www.getcalfresh.org/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50E962-5244-6D36-5ADF-28FC7203A094}"/>
              </a:ext>
            </a:extLst>
          </p:cNvPr>
          <p:cNvSpPr txBox="1"/>
          <p:nvPr/>
        </p:nvSpPr>
        <p:spPr>
          <a:xfrm>
            <a:off x="6468628" y="4446702"/>
            <a:ext cx="2223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  <a:hlinkClick r:id="rId6"/>
              </a:rPr>
              <a:t>https://www.cafoodbanks.org/our-members/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083F94-7068-D9EE-4A89-75F6EDA176B3}"/>
              </a:ext>
            </a:extLst>
          </p:cNvPr>
          <p:cNvSpPr txBox="1"/>
          <p:nvPr/>
        </p:nvSpPr>
        <p:spPr>
          <a:xfrm>
            <a:off x="3399436" y="5054190"/>
            <a:ext cx="2781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-30" normalizeH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https://www.cde.ca.gov/ds/sh/sn/summersites22.asp</a:t>
            </a:r>
            <a:endParaRPr kumimoji="0" lang="en-US" sz="2400" b="0" i="0" u="none" strike="noStrike" kern="1200" cap="none" spc="-3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2EE6E29-528C-AE71-6757-DBE6868DCC0C}"/>
              </a:ext>
            </a:extLst>
          </p:cNvPr>
          <p:cNvSpPr txBox="1"/>
          <p:nvPr/>
        </p:nvSpPr>
        <p:spPr>
          <a:xfrm>
            <a:off x="9241051" y="5014127"/>
            <a:ext cx="2365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https://myfamily.wic.ca.gov/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E9E0B39-9231-78D6-F798-11E312EAB7D0}"/>
              </a:ext>
            </a:extLst>
          </p:cNvPr>
          <p:cNvGrpSpPr/>
          <p:nvPr/>
        </p:nvGrpSpPr>
        <p:grpSpPr>
          <a:xfrm>
            <a:off x="604649" y="1261399"/>
            <a:ext cx="2819664" cy="3254975"/>
            <a:chOff x="588857" y="1317645"/>
            <a:chExt cx="2819664" cy="325497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539BC6B-F062-AA28-45E8-37ADE0F0424E}"/>
                </a:ext>
              </a:extLst>
            </p:cNvPr>
            <p:cNvGrpSpPr/>
            <p:nvPr/>
          </p:nvGrpSpPr>
          <p:grpSpPr>
            <a:xfrm>
              <a:off x="588857" y="1317645"/>
              <a:ext cx="2819664" cy="3254975"/>
              <a:chOff x="468886" y="1181990"/>
              <a:chExt cx="2819664" cy="3254975"/>
            </a:xfrm>
          </p:grpSpPr>
          <p:pic>
            <p:nvPicPr>
              <p:cNvPr id="7" name="Picture 6" descr="Shape, rectangle, square&#10;&#10;Description automatically generated">
                <a:extLst>
                  <a:ext uri="{FF2B5EF4-FFF2-40B4-BE49-F238E27FC236}">
                    <a16:creationId xmlns:a16="http://schemas.microsoft.com/office/drawing/2014/main" id="{2CD1AAEE-65D3-C9E4-0E51-2AB05369C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8886" y="1181990"/>
                <a:ext cx="2492091" cy="3254975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B2D1607-6199-F936-74ED-24FB58CAE775}"/>
                  </a:ext>
                </a:extLst>
              </p:cNvPr>
              <p:cNvSpPr txBox="1"/>
              <p:nvPr/>
            </p:nvSpPr>
            <p:spPr>
              <a:xfrm>
                <a:off x="556516" y="1977567"/>
                <a:ext cx="27320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6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CalFresh</a:t>
                </a:r>
              </a:p>
            </p:txBody>
          </p:sp>
        </p:grpSp>
        <p:pic>
          <p:nvPicPr>
            <p:cNvPr id="8" name="Picture 7" descr="Qr code&#10;&#10;Description automatically generated">
              <a:extLst>
                <a:ext uri="{FF2B5EF4-FFF2-40B4-BE49-F238E27FC236}">
                  <a16:creationId xmlns:a16="http://schemas.microsoft.com/office/drawing/2014/main" id="{8FD1A8EB-0A1F-ECBE-5A9B-0B98AAEB1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190733" y="2759553"/>
              <a:ext cx="1614429" cy="1614429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51ABB69-C73F-28B2-1249-9BB29D9B66DA}"/>
              </a:ext>
            </a:extLst>
          </p:cNvPr>
          <p:cNvGrpSpPr/>
          <p:nvPr/>
        </p:nvGrpSpPr>
        <p:grpSpPr>
          <a:xfrm>
            <a:off x="3377072" y="1861564"/>
            <a:ext cx="2779275" cy="3254975"/>
            <a:chOff x="3377072" y="1861564"/>
            <a:chExt cx="2779275" cy="3254975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66C765F-07AF-C7B0-4B7F-ECCC17F841C0}"/>
                </a:ext>
              </a:extLst>
            </p:cNvPr>
            <p:cNvGrpSpPr/>
            <p:nvPr/>
          </p:nvGrpSpPr>
          <p:grpSpPr>
            <a:xfrm>
              <a:off x="3377072" y="1861564"/>
              <a:ext cx="2779275" cy="3254975"/>
              <a:chOff x="3363966" y="2809477"/>
              <a:chExt cx="2779275" cy="3254975"/>
            </a:xfrm>
          </p:grpSpPr>
          <p:pic>
            <p:nvPicPr>
              <p:cNvPr id="15" name="Picture 14" descr="Shape, rectangle, square&#10;&#10;Description automatically generated">
                <a:extLst>
                  <a:ext uri="{FF2B5EF4-FFF2-40B4-BE49-F238E27FC236}">
                    <a16:creationId xmlns:a16="http://schemas.microsoft.com/office/drawing/2014/main" id="{13BFC972-E99F-99AB-AAB3-9DE0DE8E74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63966" y="2809477"/>
                <a:ext cx="2492091" cy="3254975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3E2C66-3083-5E84-59C5-FC233BDF9FDE}"/>
                  </a:ext>
                </a:extLst>
              </p:cNvPr>
              <p:cNvSpPr txBox="1"/>
              <p:nvPr/>
            </p:nvSpPr>
            <p:spPr>
              <a:xfrm>
                <a:off x="3411207" y="3497427"/>
                <a:ext cx="273203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6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Summer Meals</a:t>
                </a:r>
              </a:p>
            </p:txBody>
          </p:sp>
        </p:grpSp>
        <p:pic>
          <p:nvPicPr>
            <p:cNvPr id="10" name="Picture 9" descr="Qr code&#10;&#10;Description automatically generated">
              <a:extLst>
                <a:ext uri="{FF2B5EF4-FFF2-40B4-BE49-F238E27FC236}">
                  <a16:creationId xmlns:a16="http://schemas.microsoft.com/office/drawing/2014/main" id="{0533B0AB-1B3A-D3C1-E88D-5887BB6C9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073377" y="3566767"/>
              <a:ext cx="1436268" cy="1436268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1EB738A-281F-394C-9F3A-3DF3909F7180}"/>
              </a:ext>
            </a:extLst>
          </p:cNvPr>
          <p:cNvGrpSpPr/>
          <p:nvPr/>
        </p:nvGrpSpPr>
        <p:grpSpPr>
          <a:xfrm>
            <a:off x="8994643" y="1723787"/>
            <a:ext cx="2775109" cy="3254975"/>
            <a:chOff x="8994643" y="1723787"/>
            <a:chExt cx="2775109" cy="325497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126E9EF-51B6-3045-30D3-5195E57B74CB}"/>
                </a:ext>
              </a:extLst>
            </p:cNvPr>
            <p:cNvGrpSpPr/>
            <p:nvPr/>
          </p:nvGrpSpPr>
          <p:grpSpPr>
            <a:xfrm>
              <a:off x="8994643" y="1723787"/>
              <a:ext cx="2775109" cy="3254975"/>
              <a:chOff x="468886" y="1181990"/>
              <a:chExt cx="2775109" cy="3254975"/>
            </a:xfrm>
          </p:grpSpPr>
          <p:pic>
            <p:nvPicPr>
              <p:cNvPr id="22" name="Picture 21" descr="Shape, rectangle, square&#10;&#10;Description automatically generated">
                <a:extLst>
                  <a:ext uri="{FF2B5EF4-FFF2-40B4-BE49-F238E27FC236}">
                    <a16:creationId xmlns:a16="http://schemas.microsoft.com/office/drawing/2014/main" id="{6D100699-8703-517E-EAB5-14A3174937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8886" y="1181990"/>
                <a:ext cx="2492091" cy="3254975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8DEF111-F1B5-8580-9C96-F5047F7E1760}"/>
                  </a:ext>
                </a:extLst>
              </p:cNvPr>
              <p:cNvSpPr txBox="1"/>
              <p:nvPr/>
            </p:nvSpPr>
            <p:spPr>
              <a:xfrm>
                <a:off x="511961" y="1993140"/>
                <a:ext cx="27320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6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WIC</a:t>
                </a:r>
              </a:p>
            </p:txBody>
          </p:sp>
        </p:grpSp>
        <p:pic>
          <p:nvPicPr>
            <p:cNvPr id="27" name="Picture 26" descr="Qr code&#10;&#10;Description automatically generated">
              <a:extLst>
                <a:ext uri="{FF2B5EF4-FFF2-40B4-BE49-F238E27FC236}">
                  <a16:creationId xmlns:a16="http://schemas.microsoft.com/office/drawing/2014/main" id="{90A097BE-F459-D490-A578-CB4C9ED71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9616385" y="3119712"/>
              <a:ext cx="1614429" cy="1614429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26BE423-63FE-5D3D-0413-7A98345B7BC4}"/>
              </a:ext>
            </a:extLst>
          </p:cNvPr>
          <p:cNvGrpSpPr/>
          <p:nvPr/>
        </p:nvGrpSpPr>
        <p:grpSpPr>
          <a:xfrm>
            <a:off x="6149495" y="1191727"/>
            <a:ext cx="2721411" cy="3254975"/>
            <a:chOff x="6141849" y="1312904"/>
            <a:chExt cx="2721411" cy="325497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A0C4C1D-1FE8-4B24-6DDA-292937599D99}"/>
                </a:ext>
              </a:extLst>
            </p:cNvPr>
            <p:cNvGrpSpPr/>
            <p:nvPr/>
          </p:nvGrpSpPr>
          <p:grpSpPr>
            <a:xfrm>
              <a:off x="6141849" y="1312904"/>
              <a:ext cx="2721411" cy="3254975"/>
              <a:chOff x="6096000" y="1079578"/>
              <a:chExt cx="2721411" cy="3254975"/>
            </a:xfrm>
          </p:grpSpPr>
          <p:pic>
            <p:nvPicPr>
              <p:cNvPr id="17" name="Picture 16" descr="Shape, rectangle, square&#10;&#10;Description automatically generated">
                <a:extLst>
                  <a:ext uri="{FF2B5EF4-FFF2-40B4-BE49-F238E27FC236}">
                    <a16:creationId xmlns:a16="http://schemas.microsoft.com/office/drawing/2014/main" id="{E81ED7F8-C65A-A2FE-35C3-0A055AEA5D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96000" y="1079578"/>
                <a:ext cx="2492091" cy="3254975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B13C6CD-634F-0761-01AA-6EE58DAF9296}"/>
                  </a:ext>
                </a:extLst>
              </p:cNvPr>
              <p:cNvSpPr txBox="1"/>
              <p:nvPr/>
            </p:nvSpPr>
            <p:spPr>
              <a:xfrm>
                <a:off x="6108781" y="1755996"/>
                <a:ext cx="270863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6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Food </a:t>
                </a:r>
              </a:p>
              <a:p>
                <a:pPr marL="0" marR="0" lvl="0" indent="0" algn="ctr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66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Bank</a:t>
                </a:r>
              </a:p>
            </p:txBody>
          </p:sp>
        </p:grpSp>
        <p:pic>
          <p:nvPicPr>
            <p:cNvPr id="33" name="Picture 32" descr="Qr code&#10;&#10;Description automatically generated">
              <a:extLst>
                <a:ext uri="{FF2B5EF4-FFF2-40B4-BE49-F238E27FC236}">
                  <a16:creationId xmlns:a16="http://schemas.microsoft.com/office/drawing/2014/main" id="{658EBD26-59AA-CFF3-E6BC-11F15A875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6868388" y="3001851"/>
              <a:ext cx="1431862" cy="14318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9695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NRBrand_UC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FNEP_ANRBrand_wide" id="{63FDB580-AFAF-7948-A8A6-5735E5400247}" vid="{982C93E3-EDE7-2840-9BD3-7874E76369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ANRBrand_UCCE</vt:lpstr>
      <vt:lpstr>Where Can I Get More Food for My Family?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Can I Get More Food for My Family?</dc:title>
  <dc:creator>Lyn Brock</dc:creator>
  <cp:lastModifiedBy>Lyn Brock</cp:lastModifiedBy>
  <cp:revision>4</cp:revision>
  <dcterms:created xsi:type="dcterms:W3CDTF">2022-06-14T19:28:20Z</dcterms:created>
  <dcterms:modified xsi:type="dcterms:W3CDTF">2022-07-22T20:22:10Z</dcterms:modified>
</cp:coreProperties>
</file>