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6524" autoAdjust="0"/>
    <p:restoredTop sz="94694"/>
  </p:normalViewPr>
  <p:slideViewPr>
    <p:cSldViewPr snapToGrid="0">
      <p:cViewPr varScale="1">
        <p:scale>
          <a:sx n="117" d="100"/>
          <a:sy n="117" d="100"/>
        </p:scale>
        <p:origin x="184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193CE97-A948-874A-9B64-5FAF8899995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378F33-5840-3348-989C-CF58075B480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E43D73-442D-7747-8844-2E1364540330}" type="datetimeFigureOut">
              <a:rPr lang="en-US" smtClean="0"/>
              <a:t>1/27/20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90C13A-D21A-534B-B215-1CFC103396A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C47D2F-4542-5849-9204-24F72886ABD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00976C-B942-B040-BE6B-78C3A5FC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039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071C8D-2A51-D246-AA94-E9CB910FBB98}"/>
              </a:ext>
            </a:extLst>
          </p:cNvPr>
          <p:cNvSpPr/>
          <p:nvPr userDrawn="1"/>
        </p:nvSpPr>
        <p:spPr>
          <a:xfrm>
            <a:off x="6390640" y="6085840"/>
            <a:ext cx="5516880" cy="772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FE2F57-8BC4-4C49-9F97-4B6098A8A6BB}"/>
              </a:ext>
            </a:extLst>
          </p:cNvPr>
          <p:cNvSpPr/>
          <p:nvPr userDrawn="1"/>
        </p:nvSpPr>
        <p:spPr>
          <a:xfrm>
            <a:off x="6096000" y="6176962"/>
            <a:ext cx="57810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190455" y="6176962"/>
            <a:ext cx="5675811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127827"/>
            <a:ext cx="5658678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68300" y="5924325"/>
            <a:ext cx="12348905" cy="933675"/>
          </a:xfrm>
          <a:prstGeom prst="rect">
            <a:avLst/>
          </a:prstGeom>
        </p:spPr>
      </p:pic>
      <p:pic>
        <p:nvPicPr>
          <p:cNvPr id="13" name="Picture 7">
            <a:extLst>
              <a:ext uri="{FF2B5EF4-FFF2-40B4-BE49-F238E27FC236}">
                <a16:creationId xmlns:a16="http://schemas.microsoft.com/office/drawing/2014/main" id="{4DFF2ADC-C5C2-0646-B802-226D5046B13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2606034" y="4712443"/>
            <a:ext cx="6888089" cy="995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176962"/>
            <a:ext cx="5675811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180276"/>
            <a:ext cx="5675811" cy="54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45117" y="-197441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6"/>
            <a:ext cx="12282232" cy="67722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FEF9C0-3636-7841-A6CC-2B6C4FED0DE6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/>
        </p:blipFill>
        <p:spPr>
          <a:xfrm>
            <a:off x="6521268" y="6075487"/>
            <a:ext cx="5412378" cy="782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CC1A0522-981B-C942-B3E0-DB95D638BA89}" vid="{7C7FA0ED-D9F0-F043-ADC9-3965043F68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3</cp:revision>
  <dcterms:created xsi:type="dcterms:W3CDTF">2019-09-24T23:01:21Z</dcterms:created>
  <dcterms:modified xsi:type="dcterms:W3CDTF">2020-01-27T22:15:13Z</dcterms:modified>
</cp:coreProperties>
</file>