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20">
            <a:extLst>
              <a:ext uri="{FF2B5EF4-FFF2-40B4-BE49-F238E27FC236}">
                <a16:creationId xmlns:a16="http://schemas.microsoft.com/office/drawing/2014/main" id="{36A2D504-3985-0A4A-A8FF-72FD2F63957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408399" y="29356833"/>
            <a:ext cx="17182876" cy="248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8</cp:revision>
  <cp:lastPrinted>2014-10-01T19:43:12Z</cp:lastPrinted>
  <dcterms:created xsi:type="dcterms:W3CDTF">2019-09-13T00:07:06Z</dcterms:created>
  <dcterms:modified xsi:type="dcterms:W3CDTF">2023-05-04T21:58:58Z</dcterms:modified>
</cp:coreProperties>
</file>