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8982" y="40910669"/>
            <a:ext cx="15672374" cy="159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7</cp:revision>
  <dcterms:created xsi:type="dcterms:W3CDTF">2019-09-13T00:27:17Z</dcterms:created>
  <dcterms:modified xsi:type="dcterms:W3CDTF">2023-05-04T21:58:40Z</dcterms:modified>
</cp:coreProperties>
</file>