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17" name="Picture 20">
            <a:extLst>
              <a:ext uri="{FF2B5EF4-FFF2-40B4-BE49-F238E27FC236}">
                <a16:creationId xmlns:a16="http://schemas.microsoft.com/office/drawing/2014/main" id="{CE47D529-74AA-5240-93D8-2AC9224FC2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838200" y="29075747"/>
            <a:ext cx="19912114" cy="28788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34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6</cp:revision>
  <cp:lastPrinted>2019-08-13T22:06:29Z</cp:lastPrinted>
  <dcterms:created xsi:type="dcterms:W3CDTF">2019-09-13T00:07:23Z</dcterms:created>
  <dcterms:modified xsi:type="dcterms:W3CDTF">2020-01-27T22:10:36Z</dcterms:modified>
</cp:coreProperties>
</file>