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5" d="100"/>
          <a:sy n="25" d="100"/>
        </p:scale>
        <p:origin x="1816" y="24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874A332-28E6-DB41-9BF3-3551B4A9B9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41054" y="29998976"/>
            <a:ext cx="15907336" cy="1621408"/>
          </a:xfrm>
          <a:prstGeom prst="rect">
            <a:avLst/>
          </a:prstGeom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30</TotalTime>
  <Words>475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5</cp:revision>
  <cp:lastPrinted>2019-08-13T22:06:29Z</cp:lastPrinted>
  <dcterms:created xsi:type="dcterms:W3CDTF">2019-09-13T00:07:23Z</dcterms:created>
  <dcterms:modified xsi:type="dcterms:W3CDTF">2019-09-13T18:12:06Z</dcterms:modified>
</cp:coreProperties>
</file>