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653108" y="40522147"/>
            <a:ext cx="15266099" cy="220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8</cp:revision>
  <dcterms:created xsi:type="dcterms:W3CDTF">2019-09-13T00:27:17Z</dcterms:created>
  <dcterms:modified xsi:type="dcterms:W3CDTF">2023-05-04T21:59:28Z</dcterms:modified>
</cp:coreProperties>
</file>