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42976800" cy="32004000"/>
  <p:notesSz cx="7102475" cy="9388475"/>
  <p:defaultTextStyle>
    <a:defPPr>
      <a:defRPr lang="en-US"/>
    </a:defPPr>
    <a:lvl1pPr marL="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4230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8460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2690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569208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71151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85381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99611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13841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0">
          <p15:clr>
            <a:srgbClr val="A4A3A4"/>
          </p15:clr>
        </p15:guide>
        <p15:guide id="2" pos="13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631"/>
    <a:srgbClr val="D4B927"/>
    <a:srgbClr val="F00F28"/>
    <a:srgbClr val="5196E4"/>
    <a:srgbClr val="E4A81D"/>
    <a:srgbClr val="00D300"/>
    <a:srgbClr val="008E00"/>
    <a:srgbClr val="289BFF"/>
    <a:srgbClr val="B71D8D"/>
    <a:srgbClr val="B51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821" autoAdjust="0"/>
  </p:normalViewPr>
  <p:slideViewPr>
    <p:cSldViewPr snapToGrid="0" snapToObjects="1">
      <p:cViewPr>
        <p:scale>
          <a:sx n="30" d="100"/>
          <a:sy n="30" d="100"/>
        </p:scale>
        <p:origin x="-992" y="-3224"/>
      </p:cViewPr>
      <p:guideLst>
        <p:guide orient="horz" pos="10080"/>
        <p:guide pos="13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E453B-0D8F-244A-B50D-239B00A73054}" type="doc">
      <dgm:prSet loTypeId="urn:microsoft.com/office/officeart/2005/8/layout/cycle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1FD4FC-CC35-314B-A57E-3E92040FEBE4}">
      <dgm:prSet phldrT="[Text]"/>
      <dgm:spPr/>
      <dgm:t>
        <a:bodyPr/>
        <a:lstStyle/>
        <a:p>
          <a:r>
            <a:rPr lang="en-US" dirty="0"/>
            <a:t>FUN</a:t>
          </a:r>
        </a:p>
      </dgm:t>
    </dgm:pt>
    <dgm:pt modelId="{B2381F07-2CDA-E745-BF6A-72948A5F14C0}" type="parTrans" cxnId="{AAB9E665-C826-2145-BD54-908EEF43B229}">
      <dgm:prSet/>
      <dgm:spPr/>
      <dgm:t>
        <a:bodyPr/>
        <a:lstStyle/>
        <a:p>
          <a:endParaRPr lang="en-US"/>
        </a:p>
      </dgm:t>
    </dgm:pt>
    <dgm:pt modelId="{52562560-2205-B240-B15F-447E1D591BF3}" type="sibTrans" cxnId="{AAB9E665-C826-2145-BD54-908EEF43B229}">
      <dgm:prSet/>
      <dgm:spPr/>
      <dgm:t>
        <a:bodyPr/>
        <a:lstStyle/>
        <a:p>
          <a:endParaRPr lang="en-US"/>
        </a:p>
      </dgm:t>
    </dgm:pt>
    <dgm:pt modelId="{D22ECF56-FC2D-FE4E-B4CC-9A806126F511}">
      <dgm:prSet phldrT="[Text]"/>
      <dgm:spPr/>
      <dgm:t>
        <a:bodyPr/>
        <a:lstStyle/>
        <a:p>
          <a:r>
            <a:rPr lang="en-US" dirty="0"/>
            <a:t>HANDS ON</a:t>
          </a:r>
        </a:p>
      </dgm:t>
    </dgm:pt>
    <dgm:pt modelId="{6E84267F-3A18-F54D-BAD9-033ACBADD1E0}" type="parTrans" cxnId="{7C7082EA-92CB-FF45-A2D2-A0BDC7957C13}">
      <dgm:prSet/>
      <dgm:spPr/>
      <dgm:t>
        <a:bodyPr/>
        <a:lstStyle/>
        <a:p>
          <a:endParaRPr lang="en-US"/>
        </a:p>
      </dgm:t>
    </dgm:pt>
    <dgm:pt modelId="{83ECF861-30C0-EE44-9931-71069B84ADE9}" type="sibTrans" cxnId="{7C7082EA-92CB-FF45-A2D2-A0BDC7957C13}">
      <dgm:prSet/>
      <dgm:spPr/>
      <dgm:t>
        <a:bodyPr/>
        <a:lstStyle/>
        <a:p>
          <a:endParaRPr lang="en-US"/>
        </a:p>
      </dgm:t>
    </dgm:pt>
    <dgm:pt modelId="{7E97B8D3-8358-7048-9547-A759B87E5EDA}">
      <dgm:prSet phldrT="[Text]"/>
      <dgm:spPr/>
      <dgm:t>
        <a:bodyPr/>
        <a:lstStyle/>
        <a:p>
          <a:r>
            <a:rPr lang="en-US" dirty="0"/>
            <a:t>EDUCATIONAL</a:t>
          </a:r>
        </a:p>
      </dgm:t>
    </dgm:pt>
    <dgm:pt modelId="{6E11CD09-44A9-FF45-A0BA-687A6E541B67}" type="parTrans" cxnId="{8250E684-CC6D-4A46-885E-1239B6F7CB9A}">
      <dgm:prSet/>
      <dgm:spPr/>
      <dgm:t>
        <a:bodyPr/>
        <a:lstStyle/>
        <a:p>
          <a:endParaRPr lang="en-US"/>
        </a:p>
      </dgm:t>
    </dgm:pt>
    <dgm:pt modelId="{8BE97173-F7CC-2041-BD88-2CFA1F9A8FB8}" type="sibTrans" cxnId="{8250E684-CC6D-4A46-885E-1239B6F7CB9A}">
      <dgm:prSet/>
      <dgm:spPr/>
      <dgm:t>
        <a:bodyPr/>
        <a:lstStyle/>
        <a:p>
          <a:endParaRPr lang="en-US"/>
        </a:p>
      </dgm:t>
    </dgm:pt>
    <dgm:pt modelId="{2A3E625E-F91C-FF4A-89F5-3B6D9FD9FF11}">
      <dgm:prSet phldrT="[Text]"/>
      <dgm:spPr/>
      <dgm:t>
        <a:bodyPr/>
        <a:lstStyle/>
        <a:p>
          <a:r>
            <a:rPr lang="en-US" dirty="0"/>
            <a:t>CUSTOMIZED PROGRAMS</a:t>
          </a:r>
        </a:p>
      </dgm:t>
    </dgm:pt>
    <dgm:pt modelId="{F4ADCAFF-A0E0-F74F-BF5E-633D71D7FC1D}" type="parTrans" cxnId="{9C142E97-3D40-614C-A4B4-0272A522E916}">
      <dgm:prSet/>
      <dgm:spPr/>
      <dgm:t>
        <a:bodyPr/>
        <a:lstStyle/>
        <a:p>
          <a:endParaRPr lang="en-US"/>
        </a:p>
      </dgm:t>
    </dgm:pt>
    <dgm:pt modelId="{E7F04D95-F447-1E4B-BE20-E8627D6D81AB}" type="sibTrans" cxnId="{9C142E97-3D40-614C-A4B4-0272A522E916}">
      <dgm:prSet/>
      <dgm:spPr/>
      <dgm:t>
        <a:bodyPr/>
        <a:lstStyle/>
        <a:p>
          <a:endParaRPr lang="en-US"/>
        </a:p>
      </dgm:t>
    </dgm:pt>
    <dgm:pt modelId="{8AC45FFB-041B-2846-9C66-41E068E717B8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CREATIVE</a:t>
          </a:r>
        </a:p>
        <a:p>
          <a:endParaRPr lang="en-US" dirty="0"/>
        </a:p>
      </dgm:t>
    </dgm:pt>
    <dgm:pt modelId="{778396B2-D50F-B54E-9C5C-0C07E28BDA58}" type="parTrans" cxnId="{C477FE4F-A98C-ED43-9B09-AFB6DF3EFD36}">
      <dgm:prSet/>
      <dgm:spPr/>
      <dgm:t>
        <a:bodyPr/>
        <a:lstStyle/>
        <a:p>
          <a:endParaRPr lang="en-US"/>
        </a:p>
      </dgm:t>
    </dgm:pt>
    <dgm:pt modelId="{D03978F4-5DD6-034A-9588-141EAD7C20A2}" type="sibTrans" cxnId="{C477FE4F-A98C-ED43-9B09-AFB6DF3EFD36}">
      <dgm:prSet/>
      <dgm:spPr/>
      <dgm:t>
        <a:bodyPr/>
        <a:lstStyle/>
        <a:p>
          <a:endParaRPr lang="en-US"/>
        </a:p>
      </dgm:t>
    </dgm:pt>
    <dgm:pt modelId="{8B030B91-1E41-A44D-8DF3-0E4BCB6D198D}" type="pres">
      <dgm:prSet presAssocID="{38BE453B-0D8F-244A-B50D-239B00A730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FCD2AD-7541-854B-A006-5032B22939CC}" type="pres">
      <dgm:prSet presAssocID="{301FD4FC-CC35-314B-A57E-3E92040FEBE4}" presName="node" presStyleLbl="node1" presStyleIdx="0" presStyleCnt="5" custRadScaleRad="100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817C8-B819-274B-A583-0B9A55291C16}" type="pres">
      <dgm:prSet presAssocID="{52562560-2205-B240-B15F-447E1D591BF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EF52C3F-069E-2E40-9897-40278DC673AF}" type="pres">
      <dgm:prSet presAssocID="{52562560-2205-B240-B15F-447E1D591BF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DF108A7-84F2-C148-ADB0-2F5457FF8D25}" type="pres">
      <dgm:prSet presAssocID="{D22ECF56-FC2D-FE4E-B4CC-9A806126F5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C3639-F716-FA4B-B44B-0A1D9879D750}" type="pres">
      <dgm:prSet presAssocID="{83ECF861-30C0-EE44-9931-71069B84ADE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5420CA3-7BBF-044B-AD82-F2AE643127F7}" type="pres">
      <dgm:prSet presAssocID="{83ECF861-30C0-EE44-9931-71069B84ADE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FEF8F1F-50B1-FA41-9252-F9B572EBD654}" type="pres">
      <dgm:prSet presAssocID="{7E97B8D3-8358-7048-9547-A759B87E5E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2E515-B6BD-644F-AF14-50D513C85A39}" type="pres">
      <dgm:prSet presAssocID="{8BE97173-F7CC-2041-BD88-2CFA1F9A8FB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6548878-F5EF-1D4D-B5B6-51D46FB48242}" type="pres">
      <dgm:prSet presAssocID="{8BE97173-F7CC-2041-BD88-2CFA1F9A8FB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315C6D-E0A6-884B-903D-CB7012F362AB}" type="pres">
      <dgm:prSet presAssocID="{2A3E625E-F91C-FF4A-89F5-3B6D9FD9FF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8BC8D-DFB7-304C-8E13-3AFB2BB2B191}" type="pres">
      <dgm:prSet presAssocID="{E7F04D95-F447-1E4B-BE20-E8627D6D81A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30D70D2-54A6-2E45-8A59-A6A95605398D}" type="pres">
      <dgm:prSet presAssocID="{E7F04D95-F447-1E4B-BE20-E8627D6D81A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6A36A1F-651F-3246-82C6-8EBDD523757A}" type="pres">
      <dgm:prSet presAssocID="{8AC45FFB-041B-2846-9C66-41E068E717B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545AD-63BC-E546-977D-FD0DBE11B2BC}" type="pres">
      <dgm:prSet presAssocID="{D03978F4-5DD6-034A-9588-141EAD7C20A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DAD2256-FAB3-EE44-960D-E8F628131B7D}" type="pres">
      <dgm:prSet presAssocID="{D03978F4-5DD6-034A-9588-141EAD7C20A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6449AA3-90AB-4A45-AB68-7BE31FCC78AC}" type="presOf" srcId="{38BE453B-0D8F-244A-B50D-239B00A73054}" destId="{8B030B91-1E41-A44D-8DF3-0E4BCB6D198D}" srcOrd="0" destOrd="0" presId="urn:microsoft.com/office/officeart/2005/8/layout/cycle2"/>
    <dgm:cxn modelId="{9C142E97-3D40-614C-A4B4-0272A522E916}" srcId="{38BE453B-0D8F-244A-B50D-239B00A73054}" destId="{2A3E625E-F91C-FF4A-89F5-3B6D9FD9FF11}" srcOrd="3" destOrd="0" parTransId="{F4ADCAFF-A0E0-F74F-BF5E-633D71D7FC1D}" sibTransId="{E7F04D95-F447-1E4B-BE20-E8627D6D81AB}"/>
    <dgm:cxn modelId="{AAB9E665-C826-2145-BD54-908EEF43B229}" srcId="{38BE453B-0D8F-244A-B50D-239B00A73054}" destId="{301FD4FC-CC35-314B-A57E-3E92040FEBE4}" srcOrd="0" destOrd="0" parTransId="{B2381F07-2CDA-E745-BF6A-72948A5F14C0}" sibTransId="{52562560-2205-B240-B15F-447E1D591BF3}"/>
    <dgm:cxn modelId="{83F530B3-D733-AB4E-AEA8-EC1F970C9B27}" type="presOf" srcId="{D03978F4-5DD6-034A-9588-141EAD7C20A2}" destId="{1AB545AD-63BC-E546-977D-FD0DBE11B2BC}" srcOrd="0" destOrd="0" presId="urn:microsoft.com/office/officeart/2005/8/layout/cycle2"/>
    <dgm:cxn modelId="{2651FECB-3FE3-F94B-9638-6E69C4A62F4E}" type="presOf" srcId="{83ECF861-30C0-EE44-9931-71069B84ADE9}" destId="{27EC3639-F716-FA4B-B44B-0A1D9879D750}" srcOrd="0" destOrd="0" presId="urn:microsoft.com/office/officeart/2005/8/layout/cycle2"/>
    <dgm:cxn modelId="{F3F6D84C-1923-AC44-95BA-E63CBCDD40C3}" type="presOf" srcId="{301FD4FC-CC35-314B-A57E-3E92040FEBE4}" destId="{5BFCD2AD-7541-854B-A006-5032B22939CC}" srcOrd="0" destOrd="0" presId="urn:microsoft.com/office/officeart/2005/8/layout/cycle2"/>
    <dgm:cxn modelId="{33A463B6-E0C5-7641-9158-106E8DC0CAF8}" type="presOf" srcId="{D03978F4-5DD6-034A-9588-141EAD7C20A2}" destId="{5DAD2256-FAB3-EE44-960D-E8F628131B7D}" srcOrd="1" destOrd="0" presId="urn:microsoft.com/office/officeart/2005/8/layout/cycle2"/>
    <dgm:cxn modelId="{953EAFC3-7E78-844E-B435-AF01BDEBC457}" type="presOf" srcId="{D22ECF56-FC2D-FE4E-B4CC-9A806126F511}" destId="{CDF108A7-84F2-C148-ADB0-2F5457FF8D25}" srcOrd="0" destOrd="0" presId="urn:microsoft.com/office/officeart/2005/8/layout/cycle2"/>
    <dgm:cxn modelId="{A76490D8-E364-B64F-A1F1-5044F72B2235}" type="presOf" srcId="{7E97B8D3-8358-7048-9547-A759B87E5EDA}" destId="{AFEF8F1F-50B1-FA41-9252-F9B572EBD654}" srcOrd="0" destOrd="0" presId="urn:microsoft.com/office/officeart/2005/8/layout/cycle2"/>
    <dgm:cxn modelId="{1B4FA67F-2E13-FE4D-A424-685A78156CF2}" type="presOf" srcId="{83ECF861-30C0-EE44-9931-71069B84ADE9}" destId="{95420CA3-7BBF-044B-AD82-F2AE643127F7}" srcOrd="1" destOrd="0" presId="urn:microsoft.com/office/officeart/2005/8/layout/cycle2"/>
    <dgm:cxn modelId="{8250E684-CC6D-4A46-885E-1239B6F7CB9A}" srcId="{38BE453B-0D8F-244A-B50D-239B00A73054}" destId="{7E97B8D3-8358-7048-9547-A759B87E5EDA}" srcOrd="2" destOrd="0" parTransId="{6E11CD09-44A9-FF45-A0BA-687A6E541B67}" sibTransId="{8BE97173-F7CC-2041-BD88-2CFA1F9A8FB8}"/>
    <dgm:cxn modelId="{C477FE4F-A98C-ED43-9B09-AFB6DF3EFD36}" srcId="{38BE453B-0D8F-244A-B50D-239B00A73054}" destId="{8AC45FFB-041B-2846-9C66-41E068E717B8}" srcOrd="4" destOrd="0" parTransId="{778396B2-D50F-B54E-9C5C-0C07E28BDA58}" sibTransId="{D03978F4-5DD6-034A-9588-141EAD7C20A2}"/>
    <dgm:cxn modelId="{FC000902-0C83-274B-9A10-B03ABEF65587}" type="presOf" srcId="{2A3E625E-F91C-FF4A-89F5-3B6D9FD9FF11}" destId="{26315C6D-E0A6-884B-903D-CB7012F362AB}" srcOrd="0" destOrd="0" presId="urn:microsoft.com/office/officeart/2005/8/layout/cycle2"/>
    <dgm:cxn modelId="{7C7082EA-92CB-FF45-A2D2-A0BDC7957C13}" srcId="{38BE453B-0D8F-244A-B50D-239B00A73054}" destId="{D22ECF56-FC2D-FE4E-B4CC-9A806126F511}" srcOrd="1" destOrd="0" parTransId="{6E84267F-3A18-F54D-BAD9-033ACBADD1E0}" sibTransId="{83ECF861-30C0-EE44-9931-71069B84ADE9}"/>
    <dgm:cxn modelId="{9ECE67D0-7285-4F4A-B515-DA0A46D179D9}" type="presOf" srcId="{52562560-2205-B240-B15F-447E1D591BF3}" destId="{D37817C8-B819-274B-A583-0B9A55291C16}" srcOrd="0" destOrd="0" presId="urn:microsoft.com/office/officeart/2005/8/layout/cycle2"/>
    <dgm:cxn modelId="{A717D6CB-7624-D44A-BD23-25C8B0F2C1AB}" type="presOf" srcId="{8BE97173-F7CC-2041-BD88-2CFA1F9A8FB8}" destId="{0A32E515-B6BD-644F-AF14-50D513C85A39}" srcOrd="0" destOrd="0" presId="urn:microsoft.com/office/officeart/2005/8/layout/cycle2"/>
    <dgm:cxn modelId="{2089FBCC-39B8-484D-A2E7-B70EB38B600B}" type="presOf" srcId="{8AC45FFB-041B-2846-9C66-41E068E717B8}" destId="{36A36A1F-651F-3246-82C6-8EBDD523757A}" srcOrd="0" destOrd="0" presId="urn:microsoft.com/office/officeart/2005/8/layout/cycle2"/>
    <dgm:cxn modelId="{872E6DF8-25D8-3C4E-AC73-85F9EDDE78EF}" type="presOf" srcId="{8BE97173-F7CC-2041-BD88-2CFA1F9A8FB8}" destId="{56548878-F5EF-1D4D-B5B6-51D46FB48242}" srcOrd="1" destOrd="0" presId="urn:microsoft.com/office/officeart/2005/8/layout/cycle2"/>
    <dgm:cxn modelId="{27408DF6-C1F5-384C-8590-6ACE7E95AC91}" type="presOf" srcId="{52562560-2205-B240-B15F-447E1D591BF3}" destId="{1EF52C3F-069E-2E40-9897-40278DC673AF}" srcOrd="1" destOrd="0" presId="urn:microsoft.com/office/officeart/2005/8/layout/cycle2"/>
    <dgm:cxn modelId="{F24EA613-3508-4A45-9962-D7D7F5FCBFFC}" type="presOf" srcId="{E7F04D95-F447-1E4B-BE20-E8627D6D81AB}" destId="{6D98BC8D-DFB7-304C-8E13-3AFB2BB2B191}" srcOrd="0" destOrd="0" presId="urn:microsoft.com/office/officeart/2005/8/layout/cycle2"/>
    <dgm:cxn modelId="{DC7AF9DC-CFEE-1947-ABDA-9CDB6DC607B9}" type="presOf" srcId="{E7F04D95-F447-1E4B-BE20-E8627D6D81AB}" destId="{130D70D2-54A6-2E45-8A59-A6A95605398D}" srcOrd="1" destOrd="0" presId="urn:microsoft.com/office/officeart/2005/8/layout/cycle2"/>
    <dgm:cxn modelId="{85FAF9A9-6D5C-864E-AB66-7485338DE404}" type="presParOf" srcId="{8B030B91-1E41-A44D-8DF3-0E4BCB6D198D}" destId="{5BFCD2AD-7541-854B-A006-5032B22939CC}" srcOrd="0" destOrd="0" presId="urn:microsoft.com/office/officeart/2005/8/layout/cycle2"/>
    <dgm:cxn modelId="{47D7D022-2270-CE40-9EA6-96FCE3219026}" type="presParOf" srcId="{8B030B91-1E41-A44D-8DF3-0E4BCB6D198D}" destId="{D37817C8-B819-274B-A583-0B9A55291C16}" srcOrd="1" destOrd="0" presId="urn:microsoft.com/office/officeart/2005/8/layout/cycle2"/>
    <dgm:cxn modelId="{6EBA6615-2126-0E40-883E-9EE584304BF1}" type="presParOf" srcId="{D37817C8-B819-274B-A583-0B9A55291C16}" destId="{1EF52C3F-069E-2E40-9897-40278DC673AF}" srcOrd="0" destOrd="0" presId="urn:microsoft.com/office/officeart/2005/8/layout/cycle2"/>
    <dgm:cxn modelId="{5E906EDB-99FE-014C-A0DC-A9707F574B3A}" type="presParOf" srcId="{8B030B91-1E41-A44D-8DF3-0E4BCB6D198D}" destId="{CDF108A7-84F2-C148-ADB0-2F5457FF8D25}" srcOrd="2" destOrd="0" presId="urn:microsoft.com/office/officeart/2005/8/layout/cycle2"/>
    <dgm:cxn modelId="{819F4244-9A37-E449-856D-11F8ACD2B0B9}" type="presParOf" srcId="{8B030B91-1E41-A44D-8DF3-0E4BCB6D198D}" destId="{27EC3639-F716-FA4B-B44B-0A1D9879D750}" srcOrd="3" destOrd="0" presId="urn:microsoft.com/office/officeart/2005/8/layout/cycle2"/>
    <dgm:cxn modelId="{8DE8CCC4-596A-6546-A680-309576284760}" type="presParOf" srcId="{27EC3639-F716-FA4B-B44B-0A1D9879D750}" destId="{95420CA3-7BBF-044B-AD82-F2AE643127F7}" srcOrd="0" destOrd="0" presId="urn:microsoft.com/office/officeart/2005/8/layout/cycle2"/>
    <dgm:cxn modelId="{6CEA209D-626A-864B-9F75-A9E916A81564}" type="presParOf" srcId="{8B030B91-1E41-A44D-8DF3-0E4BCB6D198D}" destId="{AFEF8F1F-50B1-FA41-9252-F9B572EBD654}" srcOrd="4" destOrd="0" presId="urn:microsoft.com/office/officeart/2005/8/layout/cycle2"/>
    <dgm:cxn modelId="{D3F2EAA6-41F3-5246-8132-C563BDA25DD8}" type="presParOf" srcId="{8B030B91-1E41-A44D-8DF3-0E4BCB6D198D}" destId="{0A32E515-B6BD-644F-AF14-50D513C85A39}" srcOrd="5" destOrd="0" presId="urn:microsoft.com/office/officeart/2005/8/layout/cycle2"/>
    <dgm:cxn modelId="{603015A9-B199-684D-8DE9-9CA1C74FB2AE}" type="presParOf" srcId="{0A32E515-B6BD-644F-AF14-50D513C85A39}" destId="{56548878-F5EF-1D4D-B5B6-51D46FB48242}" srcOrd="0" destOrd="0" presId="urn:microsoft.com/office/officeart/2005/8/layout/cycle2"/>
    <dgm:cxn modelId="{2BF8F7A4-4844-3843-BD8B-A915DCD23729}" type="presParOf" srcId="{8B030B91-1E41-A44D-8DF3-0E4BCB6D198D}" destId="{26315C6D-E0A6-884B-903D-CB7012F362AB}" srcOrd="6" destOrd="0" presId="urn:microsoft.com/office/officeart/2005/8/layout/cycle2"/>
    <dgm:cxn modelId="{8B4801EA-5079-9645-90C2-E40B642B8AD8}" type="presParOf" srcId="{8B030B91-1E41-A44D-8DF3-0E4BCB6D198D}" destId="{6D98BC8D-DFB7-304C-8E13-3AFB2BB2B191}" srcOrd="7" destOrd="0" presId="urn:microsoft.com/office/officeart/2005/8/layout/cycle2"/>
    <dgm:cxn modelId="{92F903DC-4C86-4544-B892-346E649C5607}" type="presParOf" srcId="{6D98BC8D-DFB7-304C-8E13-3AFB2BB2B191}" destId="{130D70D2-54A6-2E45-8A59-A6A95605398D}" srcOrd="0" destOrd="0" presId="urn:microsoft.com/office/officeart/2005/8/layout/cycle2"/>
    <dgm:cxn modelId="{00FF298D-73B3-204F-A9B5-3AD85F2C67D6}" type="presParOf" srcId="{8B030B91-1E41-A44D-8DF3-0E4BCB6D198D}" destId="{36A36A1F-651F-3246-82C6-8EBDD523757A}" srcOrd="8" destOrd="0" presId="urn:microsoft.com/office/officeart/2005/8/layout/cycle2"/>
    <dgm:cxn modelId="{3E1B9D29-0DB8-1247-A68B-3450A5DC2EB6}" type="presParOf" srcId="{8B030B91-1E41-A44D-8DF3-0E4BCB6D198D}" destId="{1AB545AD-63BC-E546-977D-FD0DBE11B2BC}" srcOrd="9" destOrd="0" presId="urn:microsoft.com/office/officeart/2005/8/layout/cycle2"/>
    <dgm:cxn modelId="{FB24AC63-DE02-9F49-A334-EC07E6053FA7}" type="presParOf" srcId="{1AB545AD-63BC-E546-977D-FD0DBE11B2BC}" destId="{5DAD2256-FAB3-EE44-960D-E8F628131B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CD2AD-7541-854B-A006-5032B22939CC}">
      <dsp:nvSpPr>
        <dsp:cNvPr id="0" name=""/>
        <dsp:cNvSpPr/>
      </dsp:nvSpPr>
      <dsp:spPr>
        <a:xfrm>
          <a:off x="4661638" y="0"/>
          <a:ext cx="2731060" cy="27310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FUN</a:t>
          </a:r>
        </a:p>
      </dsp:txBody>
      <dsp:txXfrm>
        <a:off x="5061592" y="399954"/>
        <a:ext cx="1931152" cy="1931152"/>
      </dsp:txXfrm>
    </dsp:sp>
    <dsp:sp modelId="{D37817C8-B819-274B-A583-0B9A55291C16}">
      <dsp:nvSpPr>
        <dsp:cNvPr id="0" name=""/>
        <dsp:cNvSpPr/>
      </dsp:nvSpPr>
      <dsp:spPr>
        <a:xfrm rot="2160653">
          <a:off x="7306401" y="2098662"/>
          <a:ext cx="727018" cy="921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327240" y="2218893"/>
        <a:ext cx="508913" cy="553039"/>
      </dsp:txXfrm>
    </dsp:sp>
    <dsp:sp modelId="{CDF108A7-84F2-C148-ADB0-2F5457FF8D25}">
      <dsp:nvSpPr>
        <dsp:cNvPr id="0" name=""/>
        <dsp:cNvSpPr/>
      </dsp:nvSpPr>
      <dsp:spPr>
        <a:xfrm>
          <a:off x="7980410" y="2412192"/>
          <a:ext cx="2731060" cy="2731060"/>
        </a:xfrm>
        <a:prstGeom prst="ellips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HANDS ON</a:t>
          </a:r>
        </a:p>
      </dsp:txBody>
      <dsp:txXfrm>
        <a:off x="8380364" y="2812146"/>
        <a:ext cx="1931152" cy="1931152"/>
      </dsp:txXfrm>
    </dsp:sp>
    <dsp:sp modelId="{27EC3639-F716-FA4B-B44B-0A1D9879D750}">
      <dsp:nvSpPr>
        <dsp:cNvPr id="0" name=""/>
        <dsp:cNvSpPr/>
      </dsp:nvSpPr>
      <dsp:spPr>
        <a:xfrm rot="6480000">
          <a:off x="8355108" y="5248020"/>
          <a:ext cx="726718" cy="921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8497801" y="5328695"/>
        <a:ext cx="508703" cy="553039"/>
      </dsp:txXfrm>
    </dsp:sp>
    <dsp:sp modelId="{AFEF8F1F-50B1-FA41-9252-F9B572EBD654}">
      <dsp:nvSpPr>
        <dsp:cNvPr id="0" name=""/>
        <dsp:cNvSpPr/>
      </dsp:nvSpPr>
      <dsp:spPr>
        <a:xfrm>
          <a:off x="6712752" y="6313642"/>
          <a:ext cx="2731060" cy="2731060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EDUCATIONAL</a:t>
          </a:r>
        </a:p>
      </dsp:txBody>
      <dsp:txXfrm>
        <a:off x="7112706" y="6713596"/>
        <a:ext cx="1931152" cy="1931152"/>
      </dsp:txXfrm>
    </dsp:sp>
    <dsp:sp modelId="{0A32E515-B6BD-644F-AF14-50D513C85A39}">
      <dsp:nvSpPr>
        <dsp:cNvPr id="0" name=""/>
        <dsp:cNvSpPr/>
      </dsp:nvSpPr>
      <dsp:spPr>
        <a:xfrm rot="10800000">
          <a:off x="5684377" y="7218306"/>
          <a:ext cx="726718" cy="921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5902392" y="7402653"/>
        <a:ext cx="508703" cy="553039"/>
      </dsp:txXfrm>
    </dsp:sp>
    <dsp:sp modelId="{26315C6D-E0A6-884B-903D-CB7012F362AB}">
      <dsp:nvSpPr>
        <dsp:cNvPr id="0" name=""/>
        <dsp:cNvSpPr/>
      </dsp:nvSpPr>
      <dsp:spPr>
        <a:xfrm>
          <a:off x="2610524" y="6313642"/>
          <a:ext cx="2731060" cy="2731060"/>
        </a:xfrm>
        <a:prstGeom prst="ellips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CUSTOMIZED PROGRAMS</a:t>
          </a:r>
        </a:p>
      </dsp:txBody>
      <dsp:txXfrm>
        <a:off x="3010478" y="6713596"/>
        <a:ext cx="1931152" cy="1931152"/>
      </dsp:txXfrm>
    </dsp:sp>
    <dsp:sp modelId="{6D98BC8D-DFB7-304C-8E13-3AFB2BB2B191}">
      <dsp:nvSpPr>
        <dsp:cNvPr id="0" name=""/>
        <dsp:cNvSpPr/>
      </dsp:nvSpPr>
      <dsp:spPr>
        <a:xfrm rot="15120000">
          <a:off x="2985223" y="5287142"/>
          <a:ext cx="726718" cy="921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127916" y="5575161"/>
        <a:ext cx="508703" cy="553039"/>
      </dsp:txXfrm>
    </dsp:sp>
    <dsp:sp modelId="{36A36A1F-651F-3246-82C6-8EBDD523757A}">
      <dsp:nvSpPr>
        <dsp:cNvPr id="0" name=""/>
        <dsp:cNvSpPr/>
      </dsp:nvSpPr>
      <dsp:spPr>
        <a:xfrm>
          <a:off x="1342867" y="2412192"/>
          <a:ext cx="2731060" cy="2731060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CREATIVE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1742821" y="2812146"/>
        <a:ext cx="1931152" cy="1931152"/>
      </dsp:txXfrm>
    </dsp:sp>
    <dsp:sp modelId="{1AB545AD-63BC-E546-977D-FD0DBE11B2BC}">
      <dsp:nvSpPr>
        <dsp:cNvPr id="0" name=""/>
        <dsp:cNvSpPr/>
      </dsp:nvSpPr>
      <dsp:spPr>
        <a:xfrm rot="19439347">
          <a:off x="3987630" y="2122857"/>
          <a:ext cx="727018" cy="921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008469" y="2371320"/>
        <a:ext cx="508913" cy="553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260" y="9941986"/>
            <a:ext cx="36530280" cy="68601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0" y="18135600"/>
            <a:ext cx="30083760" cy="817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4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8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2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6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58180" y="1281646"/>
            <a:ext cx="9669780" cy="27307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8840" y="1281646"/>
            <a:ext cx="28293060" cy="27307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0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3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871" y="20565536"/>
            <a:ext cx="36530280" cy="6356350"/>
          </a:xfrm>
        </p:spPr>
        <p:txBody>
          <a:bodyPr anchor="t"/>
          <a:lstStyle>
            <a:lvl1pPr algn="l">
              <a:defRPr sz="18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871" y="13564663"/>
            <a:ext cx="36530280" cy="7000873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4230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8460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42690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56920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8840" y="7467602"/>
            <a:ext cx="18981420" cy="21121161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46540" y="7467602"/>
            <a:ext cx="18981420" cy="21121161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8840" y="7163861"/>
            <a:ext cx="18988884" cy="2985556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8840" y="10149417"/>
            <a:ext cx="18988884" cy="18439344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31620" y="7163861"/>
            <a:ext cx="18996343" cy="2985556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31620" y="10149417"/>
            <a:ext cx="18996343" cy="18439344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0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2" y="1274233"/>
            <a:ext cx="14139071" cy="5422900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2735" y="1274236"/>
            <a:ext cx="24025225" cy="27314527"/>
          </a:xfrm>
        </p:spPr>
        <p:txBody>
          <a:bodyPr/>
          <a:lstStyle>
            <a:lvl1pPr>
              <a:defRPr sz="15000"/>
            </a:lvl1pPr>
            <a:lvl2pPr>
              <a:defRPr sz="13100"/>
            </a:lvl2pPr>
            <a:lvl3pPr>
              <a:defRPr sz="112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8842" y="6697136"/>
            <a:ext cx="14139071" cy="21891627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754" y="22402800"/>
            <a:ext cx="25786080" cy="2644777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23754" y="2859617"/>
            <a:ext cx="25786080" cy="19202400"/>
          </a:xfrm>
        </p:spPr>
        <p:txBody>
          <a:bodyPr/>
          <a:lstStyle>
            <a:lvl1pPr marL="0" indent="0">
              <a:buNone/>
              <a:defRPr sz="15000"/>
            </a:lvl1pPr>
            <a:lvl2pPr marL="2142302" indent="0">
              <a:buNone/>
              <a:defRPr sz="13100"/>
            </a:lvl2pPr>
            <a:lvl3pPr marL="4284604" indent="0">
              <a:buNone/>
              <a:defRPr sz="11200"/>
            </a:lvl3pPr>
            <a:lvl4pPr marL="6426906" indent="0">
              <a:buNone/>
              <a:defRPr sz="9400"/>
            </a:lvl4pPr>
            <a:lvl5pPr marL="8569208" indent="0">
              <a:buNone/>
              <a:defRPr sz="9400"/>
            </a:lvl5pPr>
            <a:lvl6pPr marL="10711510" indent="0">
              <a:buNone/>
              <a:defRPr sz="9400"/>
            </a:lvl6pPr>
            <a:lvl7pPr marL="12853812" indent="0">
              <a:buNone/>
              <a:defRPr sz="9400"/>
            </a:lvl7pPr>
            <a:lvl8pPr marL="14996114" indent="0">
              <a:buNone/>
              <a:defRPr sz="9400"/>
            </a:lvl8pPr>
            <a:lvl9pPr marL="17138416" indent="0">
              <a:buNone/>
              <a:defRPr sz="9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3754" y="25047577"/>
            <a:ext cx="25786080" cy="3756023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1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8840" y="1281644"/>
            <a:ext cx="38679120" cy="5334000"/>
          </a:xfrm>
          <a:prstGeom prst="rect">
            <a:avLst/>
          </a:prstGeom>
        </p:spPr>
        <p:txBody>
          <a:bodyPr vert="horz" lIns="428460" tIns="214230" rIns="428460" bIns="2142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8840" y="7467602"/>
            <a:ext cx="38679120" cy="21121161"/>
          </a:xfrm>
          <a:prstGeom prst="rect">
            <a:avLst/>
          </a:prstGeom>
        </p:spPr>
        <p:txBody>
          <a:bodyPr vert="horz" lIns="428460" tIns="214230" rIns="428460" bIns="2142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8840" y="29662969"/>
            <a:ext cx="10027920" cy="17039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2476-6EDE-0147-A102-313CB59C2E6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83740" y="29662969"/>
            <a:ext cx="13609320" cy="17039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00040" y="29662969"/>
            <a:ext cx="10027920" cy="17039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42302" rtl="0" eaLnBrk="1" latinLnBrk="0" hangingPunct="1">
        <a:spcBef>
          <a:spcPct val="0"/>
        </a:spcBef>
        <a:buNone/>
        <a:defRPr sz="2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6727" indent="-1606727" algn="l" defTabSz="2142302" rtl="0" eaLnBrk="1" latinLnBrk="0" hangingPunct="1">
        <a:spcBef>
          <a:spcPct val="20000"/>
        </a:spcBef>
        <a:buFont typeface="Arial"/>
        <a:buChar char="•"/>
        <a:defRPr sz="15000" kern="1200">
          <a:solidFill>
            <a:schemeClr val="tx1"/>
          </a:solidFill>
          <a:latin typeface="+mn-lt"/>
          <a:ea typeface="+mn-ea"/>
          <a:cs typeface="+mn-cs"/>
        </a:defRPr>
      </a:lvl1pPr>
      <a:lvl2pPr marL="3481241" indent="-1338939" algn="l" defTabSz="2142302" rtl="0" eaLnBrk="1" latinLnBrk="0" hangingPunct="1">
        <a:spcBef>
          <a:spcPct val="20000"/>
        </a:spcBef>
        <a:buFont typeface="Arial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355755" indent="-1071151" algn="l" defTabSz="2142302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57" indent="-1071151" algn="l" defTabSz="2142302" rtl="0" eaLnBrk="1" latinLnBrk="0" hangingPunct="1">
        <a:spcBef>
          <a:spcPct val="20000"/>
        </a:spcBef>
        <a:buFont typeface="Arial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40359" indent="-1071151" algn="l" defTabSz="2142302" rtl="0" eaLnBrk="1" latinLnBrk="0" hangingPunct="1">
        <a:spcBef>
          <a:spcPct val="20000"/>
        </a:spcBef>
        <a:buFont typeface="Arial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61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24963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67265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09567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230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8460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2690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69208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1151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5381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9611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3841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tjmajcherek@ucanr.edu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1.xml"/><Relationship Id="rId10" Type="http://schemas.openxmlformats.org/officeDocument/2006/relationships/hyperlink" Target="mailto:remusser@ucanr.edu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mailto:jrsuppes@ucanr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2646701"/>
            <a:ext cx="39004241" cy="29073942"/>
          </a:xfrm>
          <a:prstGeom prst="rect">
            <a:avLst/>
          </a:prstGeom>
        </p:spPr>
      </p:pic>
      <p:sp>
        <p:nvSpPr>
          <p:cNvPr id="26" name="Parallelogram 31"/>
          <p:cNvSpPr/>
          <p:nvPr/>
        </p:nvSpPr>
        <p:spPr>
          <a:xfrm>
            <a:off x="-2112" y="-38811"/>
            <a:ext cx="43018599" cy="8900159"/>
          </a:xfrm>
          <a:custGeom>
            <a:avLst/>
            <a:gdLst>
              <a:gd name="connsiteX0" fmla="*/ 0 w 6505222"/>
              <a:gd name="connsiteY0" fmla="*/ 1552222 h 1552222"/>
              <a:gd name="connsiteX1" fmla="*/ 388056 w 6505222"/>
              <a:gd name="connsiteY1" fmla="*/ 0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28222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14111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865056"/>
              <a:gd name="connsiteY0" fmla="*/ 1552222 h 2540000"/>
              <a:gd name="connsiteX1" fmla="*/ 7056 w 6865056"/>
              <a:gd name="connsiteY1" fmla="*/ 14111 h 2540000"/>
              <a:gd name="connsiteX2" fmla="*/ 6505222 w 6865056"/>
              <a:gd name="connsiteY2" fmla="*/ 0 h 2540000"/>
              <a:gd name="connsiteX3" fmla="*/ 6865056 w 6865056"/>
              <a:gd name="connsiteY3" fmla="*/ 2540000 h 2540000"/>
              <a:gd name="connsiteX4" fmla="*/ 0 w 6865056"/>
              <a:gd name="connsiteY4" fmla="*/ 1552222 h 2540000"/>
              <a:gd name="connsiteX0" fmla="*/ 0 w 6872111"/>
              <a:gd name="connsiteY0" fmla="*/ 1566333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66333 h 2554111"/>
              <a:gd name="connsiteX0" fmla="*/ 0 w 6872111"/>
              <a:gd name="connsiteY0" fmla="*/ 1580444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0 w 6872111"/>
              <a:gd name="connsiteY0" fmla="*/ 1580444 h 2554111"/>
              <a:gd name="connsiteX1" fmla="*/ 2736 w 6872111"/>
              <a:gd name="connsiteY1" fmla="*/ 1094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779407 h 2753074"/>
              <a:gd name="connsiteX1" fmla="*/ 0 w 6873695"/>
              <a:gd name="connsiteY1" fmla="*/ 0 h 2753074"/>
              <a:gd name="connsiteX2" fmla="*/ 6873695 w 6873695"/>
              <a:gd name="connsiteY2" fmla="*/ 198963 h 2753074"/>
              <a:gd name="connsiteX3" fmla="*/ 6866640 w 6873695"/>
              <a:gd name="connsiteY3" fmla="*/ 2753074 h 2753074"/>
              <a:gd name="connsiteX4" fmla="*/ 1584 w 6873695"/>
              <a:gd name="connsiteY4" fmla="*/ 1779407 h 2753074"/>
              <a:gd name="connsiteX0" fmla="*/ 1584 w 6884192"/>
              <a:gd name="connsiteY0" fmla="*/ 1779407 h 2753074"/>
              <a:gd name="connsiteX1" fmla="*/ 0 w 6884192"/>
              <a:gd name="connsiteY1" fmla="*/ 0 h 2753074"/>
              <a:gd name="connsiteX2" fmla="*/ 6884192 w 6884192"/>
              <a:gd name="connsiteY2" fmla="*/ 52029 h 2753074"/>
              <a:gd name="connsiteX3" fmla="*/ 6866640 w 6884192"/>
              <a:gd name="connsiteY3" fmla="*/ 2753074 h 2753074"/>
              <a:gd name="connsiteX4" fmla="*/ 1584 w 6884192"/>
              <a:gd name="connsiteY4" fmla="*/ 1779407 h 2753074"/>
              <a:gd name="connsiteX0" fmla="*/ 1584 w 6873695"/>
              <a:gd name="connsiteY0" fmla="*/ 1790350 h 2764017"/>
              <a:gd name="connsiteX1" fmla="*/ 0 w 6873695"/>
              <a:gd name="connsiteY1" fmla="*/ 10943 h 2764017"/>
              <a:gd name="connsiteX2" fmla="*/ 6873695 w 6873695"/>
              <a:gd name="connsiteY2" fmla="*/ 0 h 2764017"/>
              <a:gd name="connsiteX3" fmla="*/ 6866640 w 6873695"/>
              <a:gd name="connsiteY3" fmla="*/ 2764017 h 2764017"/>
              <a:gd name="connsiteX4" fmla="*/ 1584 w 6873695"/>
              <a:gd name="connsiteY4" fmla="*/ 1790350 h 276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3695" h="2764017">
                <a:moveTo>
                  <a:pt x="1584" y="1790350"/>
                </a:moveTo>
                <a:lnTo>
                  <a:pt x="0" y="10943"/>
                </a:lnTo>
                <a:lnTo>
                  <a:pt x="6873695" y="0"/>
                </a:lnTo>
                <a:cubicBezTo>
                  <a:pt x="6871343" y="851370"/>
                  <a:pt x="6868992" y="1912647"/>
                  <a:pt x="6866640" y="2764017"/>
                </a:cubicBezTo>
                <a:lnTo>
                  <a:pt x="1584" y="17903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5462" y="-10589"/>
            <a:ext cx="39243001" cy="5090746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Planning Your Next Field Trip?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4970" y="3981728"/>
            <a:ext cx="34151475" cy="2271878"/>
          </a:xfrm>
          <a:noFill/>
        </p:spPr>
        <p:txBody>
          <a:bodyPr>
            <a:normAutofit fontScale="85000" lnSpcReduction="10000"/>
          </a:bodyPr>
          <a:lstStyle/>
          <a:p>
            <a:pPr algn="l"/>
            <a:r>
              <a:rPr lang="en-US" sz="8800" dirty="0">
                <a:solidFill>
                  <a:schemeClr val="bg1"/>
                </a:solidFill>
              </a:rPr>
              <a:t>Experience the Youth Gardens at UC ANR South Coast Research &amp; Extension Center</a:t>
            </a:r>
          </a:p>
        </p:txBody>
      </p:sp>
      <p:sp>
        <p:nvSpPr>
          <p:cNvPr id="4" name="Pentagon 3"/>
          <p:cNvSpPr/>
          <p:nvPr/>
        </p:nvSpPr>
        <p:spPr>
          <a:xfrm rot="10800000">
            <a:off x="37854473" y="-27037"/>
            <a:ext cx="5177356" cy="10100698"/>
          </a:xfrm>
          <a:prstGeom prst="homePlate">
            <a:avLst>
              <a:gd name="adj" fmla="val 47566"/>
            </a:avLst>
          </a:prstGeom>
          <a:solidFill>
            <a:srgbClr val="FACC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535561249"/>
              </p:ext>
            </p:extLst>
          </p:nvPr>
        </p:nvGraphicFramePr>
        <p:xfrm>
          <a:off x="2006599" y="17183672"/>
          <a:ext cx="12054338" cy="9045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5"/>
          <p:cNvSpPr/>
          <p:nvPr/>
        </p:nvSpPr>
        <p:spPr>
          <a:xfrm>
            <a:off x="2" y="26448489"/>
            <a:ext cx="21631362" cy="4338908"/>
          </a:xfrm>
          <a:prstGeom prst="rect">
            <a:avLst/>
          </a:prstGeom>
          <a:solidFill>
            <a:srgbClr val="FACC2E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rgbClr val="D48C22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21592880" y="26448488"/>
            <a:ext cx="6212480" cy="4338909"/>
          </a:xfrm>
          <a:prstGeom prst="homePlate">
            <a:avLst>
              <a:gd name="adj" fmla="val 47566"/>
            </a:avLst>
          </a:prstGeom>
          <a:solidFill>
            <a:srgbClr val="FACC2E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67480" y="528875"/>
            <a:ext cx="20564220" cy="738664"/>
          </a:xfrm>
          <a:prstGeom prst="rect">
            <a:avLst/>
          </a:prstGeom>
          <a:noFill/>
          <a:effectLst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>
                <a:solidFill>
                  <a:srgbClr val="FF0000"/>
                </a:solidFill>
                <a:latin typeface="Myriad Pro Semibold"/>
              </a:rPr>
              <a:t> Food Systems    </a:t>
            </a:r>
            <a:r>
              <a:rPr lang="en-US" sz="3600" dirty="0">
                <a:solidFill>
                  <a:srgbClr val="00D3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>
                <a:solidFill>
                  <a:srgbClr val="00D300"/>
                </a:solidFill>
                <a:latin typeface="Myriad Pro Semibold"/>
              </a:rPr>
              <a:t> Environments    </a:t>
            </a:r>
            <a:r>
              <a:rPr lang="en-US" sz="3600" dirty="0">
                <a:solidFill>
                  <a:srgbClr val="289BFF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>
                <a:solidFill>
                  <a:srgbClr val="289BFF"/>
                </a:solidFill>
                <a:latin typeface="Myriad Pro Semibold"/>
              </a:rPr>
              <a:t> Communities    </a:t>
            </a:r>
            <a:r>
              <a:rPr lang="en-US" sz="3600" dirty="0">
                <a:solidFill>
                  <a:srgbClr val="D48C22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>
                <a:solidFill>
                  <a:srgbClr val="D48C22"/>
                </a:solidFill>
                <a:latin typeface="Myriad Pro Semibold"/>
              </a:rPr>
              <a:t> Californians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06599" y="7307316"/>
            <a:ext cx="9880805" cy="942584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6600" b="1" dirty="0">
                <a:solidFill>
                  <a:srgbClr val="D48C22"/>
                </a:solidFill>
                <a:latin typeface="Lucida Sans"/>
              </a:rPr>
              <a:t>Come Visit…</a:t>
            </a:r>
          </a:p>
          <a:p>
            <a:pPr>
              <a:spcBef>
                <a:spcPct val="50000"/>
              </a:spcBef>
            </a:pPr>
            <a:r>
              <a:rPr lang="en-AU" sz="2800" dirty="0">
                <a:latin typeface="Lucida Sans"/>
              </a:rPr>
              <a:t>The University of California ANR South Coast Research and Extension </a:t>
            </a:r>
            <a:r>
              <a:rPr lang="en-AU" sz="2800" dirty="0" err="1">
                <a:latin typeface="Lucida Sans"/>
              </a:rPr>
              <a:t>Center</a:t>
            </a:r>
            <a:r>
              <a:rPr lang="en-AU" sz="2800" dirty="0">
                <a:latin typeface="Lucida Sans"/>
              </a:rPr>
              <a:t> and Cooperative Extension, Orange County invite you to have your next excursion at the Youth Garden Demonstration Area and Learning </a:t>
            </a:r>
            <a:r>
              <a:rPr lang="en-AU" sz="2800" dirty="0" err="1">
                <a:latin typeface="Lucida Sans"/>
              </a:rPr>
              <a:t>Center</a:t>
            </a:r>
            <a:r>
              <a:rPr lang="en-AU" sz="2800" dirty="0">
                <a:latin typeface="Lucida Sans"/>
              </a:rPr>
              <a:t>  located at 7601 Irvine Blvd. in Irvine, CA.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Lucida Sans" panose="020B0602030504020204" pitchFamily="34" charset="0"/>
              </a:rPr>
              <a:t>A fun setting for field trips or workshops, the Center’s demonstration gardens showcase best gardening </a:t>
            </a:r>
            <a:r>
              <a:rPr lang="en-US" sz="2800">
                <a:latin typeface="Lucida Sans" panose="020B0602030504020204" pitchFamily="34" charset="0"/>
              </a:rPr>
              <a:t>practices and </a:t>
            </a:r>
            <a:r>
              <a:rPr lang="en-US" sz="2800" dirty="0">
                <a:latin typeface="Lucida Sans" panose="020B0602030504020204" pitchFamily="34" charset="0"/>
              </a:rPr>
              <a:t>display various ways to develop a garden for young people.  Raised beds are made from wood, stones and concrete blocks and creative planted containers include a wheelbarrow, wash tub and a pair of jeans.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Lucida Sans" panose="020B0602030504020204" pitchFamily="34" charset="0"/>
              </a:rPr>
              <a:t>Whether it be youth or adult groups, the South Coast REC provides a professional and enjoyable experience conducting science based learning.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731791" y="21712888"/>
            <a:ext cx="10073309" cy="917675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7200" b="1" dirty="0">
                <a:solidFill>
                  <a:srgbClr val="D48C22"/>
                </a:solidFill>
                <a:latin typeface="Lucida Sans"/>
                <a:cs typeface="Lucida Sans"/>
              </a:rPr>
              <a:t>Contact Us…</a:t>
            </a:r>
          </a:p>
          <a:p>
            <a:r>
              <a:rPr lang="en-US" sz="3200" b="1" dirty="0"/>
              <a:t>Open to the public by appointment only, reservations are required a minimum of  one month prior to the selected date.  </a:t>
            </a:r>
          </a:p>
          <a:p>
            <a:r>
              <a:rPr lang="en-US" sz="2400" dirty="0"/>
              <a:t> </a:t>
            </a:r>
          </a:p>
          <a:p>
            <a:r>
              <a:rPr lang="en-US" sz="3200" dirty="0"/>
              <a:t>For more information please contact: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South Coast REC Tours and General Information – Tammy Majcherek, Comm Ed. Specialist</a:t>
            </a:r>
          </a:p>
          <a:p>
            <a:r>
              <a:rPr lang="en-US" sz="3200" dirty="0"/>
              <a:t>Email: </a:t>
            </a:r>
            <a:r>
              <a:rPr lang="en-US" sz="3200" dirty="0">
                <a:hlinkClick r:id="rId8"/>
              </a:rPr>
              <a:t>tjmajcherek@ucanr.edu</a:t>
            </a:r>
            <a:endParaRPr lang="en-US" sz="3200" dirty="0"/>
          </a:p>
          <a:p>
            <a:r>
              <a:rPr lang="en-US" sz="3200" dirty="0"/>
              <a:t>Jason Suppes, Comm. Ed. Specialist</a:t>
            </a:r>
          </a:p>
          <a:p>
            <a:r>
              <a:rPr lang="en-US" sz="3200" dirty="0"/>
              <a:t>Email: </a:t>
            </a:r>
            <a:r>
              <a:rPr lang="en-US" sz="3200" dirty="0">
                <a:hlinkClick r:id="rId9"/>
              </a:rPr>
              <a:t>jrsuppes@ucanr.edu</a:t>
            </a:r>
            <a:endParaRPr lang="en-US" sz="3200" dirty="0"/>
          </a:p>
          <a:p>
            <a:r>
              <a:rPr lang="en-US" sz="3200" dirty="0"/>
              <a:t>MG Train-the-Trainer Programs – </a:t>
            </a:r>
          </a:p>
          <a:p>
            <a:r>
              <a:rPr lang="en-US" sz="3200" dirty="0"/>
              <a:t>Randy Musser, Master Gardener Coordinator </a:t>
            </a:r>
          </a:p>
          <a:p>
            <a:r>
              <a:rPr lang="en-US" sz="3200" dirty="0"/>
              <a:t>Email</a:t>
            </a:r>
            <a:r>
              <a:rPr lang="en-US" sz="3200"/>
              <a:t>: </a:t>
            </a:r>
            <a:r>
              <a:rPr lang="en-US" sz="3200" smtClean="0">
                <a:hlinkClick r:id="rId10"/>
              </a:rPr>
              <a:t>remusser@ucanr.edu</a:t>
            </a:r>
            <a:endParaRPr lang="en-US" sz="3200" smtClean="0"/>
          </a:p>
          <a:p>
            <a:endParaRPr lang="en-US" sz="3200" dirty="0"/>
          </a:p>
          <a:p>
            <a:r>
              <a:rPr lang="en-US" sz="3000" dirty="0"/>
              <a:t>Normal business hours are 7am – 4pm, Monday to Friday</a:t>
            </a:r>
            <a:r>
              <a:rPr lang="en-US" sz="3200" dirty="0"/>
              <a:t>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23933427" y="10101884"/>
            <a:ext cx="16871674" cy="1132465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0" tIns="228600" rIns="457200" bIns="228600" numCol="2" spcCol="914400" rtlCol="0" anchor="t"/>
          <a:lstStyle/>
          <a:p>
            <a:pPr>
              <a:spcBef>
                <a:spcPct val="50000"/>
              </a:spcBef>
            </a:pPr>
            <a:r>
              <a:rPr lang="en-GB" sz="5400" b="1" dirty="0">
                <a:solidFill>
                  <a:srgbClr val="D48C22"/>
                </a:solidFill>
                <a:latin typeface="Lucida Sans"/>
              </a:rPr>
              <a:t>Youth Activities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2800" b="1" i="1" dirty="0">
                <a:latin typeface="Lucida Sans"/>
                <a:cs typeface="Lucida Sans"/>
              </a:rPr>
              <a:t>What can we offer?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Outdoor classroom experience.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Science based curriculum for grades K-6 on subjects geared to school district and merit badge requirements – topics include environmental studies, simple insect identification, and plant botany. 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Hands-on activities.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Picnic tables available for lunch and snacks.</a:t>
            </a:r>
          </a:p>
          <a:p>
            <a:pPr>
              <a:spcBef>
                <a:spcPct val="50000"/>
              </a:spcBef>
            </a:pPr>
            <a:endParaRPr lang="en-GB" sz="8000" b="1" dirty="0">
              <a:solidFill>
                <a:srgbClr val="D48C22"/>
              </a:solidFill>
              <a:latin typeface="Lucida Sans"/>
            </a:endParaRPr>
          </a:p>
          <a:p>
            <a:pPr>
              <a:spcBef>
                <a:spcPct val="50000"/>
              </a:spcBef>
            </a:pPr>
            <a:endParaRPr lang="en-GB" sz="7200" b="1" dirty="0">
              <a:solidFill>
                <a:srgbClr val="D48C22"/>
              </a:solidFill>
              <a:latin typeface="Lucida Sans"/>
            </a:endParaRPr>
          </a:p>
          <a:p>
            <a:pPr>
              <a:spcBef>
                <a:spcPct val="50000"/>
              </a:spcBef>
            </a:pPr>
            <a:endParaRPr lang="en-GB" sz="7200" b="1" dirty="0">
              <a:solidFill>
                <a:srgbClr val="D48C22"/>
              </a:solidFill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GB" sz="5400" b="1" dirty="0">
                <a:solidFill>
                  <a:srgbClr val="D48C22"/>
                </a:solidFill>
                <a:latin typeface="Lucida Sans"/>
              </a:rPr>
              <a:t>Adult Activities</a:t>
            </a:r>
          </a:p>
          <a:p>
            <a:pPr>
              <a:spcBef>
                <a:spcPct val="50000"/>
              </a:spcBef>
            </a:pPr>
            <a:r>
              <a:rPr lang="en-AU" sz="2800" b="1" i="1" dirty="0">
                <a:latin typeface="Lucida Sans"/>
                <a:cs typeface="Lucida Sans"/>
              </a:rPr>
              <a:t>Fun for teachers..</a:t>
            </a:r>
            <a:endParaRPr lang="en-AU" sz="2800" dirty="0">
              <a:latin typeface="Lucida Sans"/>
              <a:cs typeface="Lucida Sans"/>
            </a:endParaRP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Visit the garden for ideas and information on starting and maintain a garden for young people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Train-the-Trainer Workshops designed for teachers, parents, and youth program administrators.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Two indoor classrooms and conference room suitable for larger groups.</a:t>
            </a:r>
          </a:p>
          <a:p>
            <a:pPr>
              <a:spcBef>
                <a:spcPct val="50000"/>
              </a:spcBef>
            </a:pPr>
            <a:r>
              <a:rPr lang="en-GB" sz="5400" b="1" dirty="0">
                <a:solidFill>
                  <a:srgbClr val="D48C22"/>
                </a:solidFill>
                <a:latin typeface="Lucida Sans"/>
              </a:rPr>
              <a:t>Fees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800" dirty="0">
                <a:latin typeface="Lucida Sans"/>
                <a:cs typeface="Lucida Sans"/>
              </a:rPr>
              <a:t>Groups of 20 or less </a:t>
            </a:r>
            <a:r>
              <a:rPr lang="en-AU" sz="2800" b="1" dirty="0" smtClean="0">
                <a:latin typeface="Lucida Sans"/>
                <a:cs typeface="Lucida Sans"/>
              </a:rPr>
              <a:t>$200.00 </a:t>
            </a:r>
            <a:r>
              <a:rPr lang="en-AU" sz="2800" b="1" dirty="0">
                <a:latin typeface="Lucida Sans"/>
                <a:cs typeface="Lucida Sans"/>
              </a:rPr>
              <a:t>+materials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800" dirty="0">
                <a:latin typeface="Lucida Sans"/>
                <a:cs typeface="Lucida Sans"/>
              </a:rPr>
              <a:t>Groups of 20-40 </a:t>
            </a:r>
            <a:r>
              <a:rPr lang="en-AU" sz="2800" b="1" dirty="0" smtClean="0">
                <a:latin typeface="Lucida Sans"/>
                <a:cs typeface="Lucida Sans"/>
              </a:rPr>
              <a:t>$40</a:t>
            </a:r>
            <a:r>
              <a:rPr lang="en-AU" sz="2800" b="1" dirty="0" smtClean="0">
                <a:latin typeface="Lucida Sans"/>
                <a:cs typeface="Lucida Sans"/>
              </a:rPr>
              <a:t>0.00 </a:t>
            </a:r>
            <a:r>
              <a:rPr lang="en-AU" sz="2800" b="1" dirty="0">
                <a:latin typeface="Lucida Sans"/>
                <a:cs typeface="Lucida Sans"/>
              </a:rPr>
              <a:t>+materials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800" dirty="0">
                <a:latin typeface="Lucida Sans"/>
                <a:cs typeface="Lucida Sans"/>
              </a:rPr>
              <a:t> Groups 40-60 </a:t>
            </a:r>
            <a:r>
              <a:rPr lang="en-AU" sz="2800" b="1" dirty="0" smtClean="0">
                <a:latin typeface="Lucida Sans"/>
                <a:cs typeface="Lucida Sans"/>
              </a:rPr>
              <a:t>$600.00 </a:t>
            </a:r>
            <a:r>
              <a:rPr lang="en-AU" sz="2800" b="1" dirty="0">
                <a:latin typeface="Lucida Sans"/>
                <a:cs typeface="Lucida Sans"/>
              </a:rPr>
              <a:t>+materials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800" dirty="0">
                <a:latin typeface="Lucida Sans"/>
                <a:cs typeface="Lucida Sans"/>
              </a:rPr>
              <a:t>Weekend rates – call for price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endParaRPr lang="en-AU" sz="2800" dirty="0">
              <a:latin typeface="Lucida Sans"/>
              <a:cs typeface="Lucida Sans"/>
            </a:endParaRPr>
          </a:p>
          <a:p>
            <a:pPr>
              <a:spcBef>
                <a:spcPct val="50000"/>
              </a:spcBef>
            </a:pPr>
            <a:endParaRPr lang="en-AU" sz="2800" dirty="0">
              <a:latin typeface="Lucida Sans"/>
              <a:cs typeface="Lucida Sans"/>
            </a:endParaRPr>
          </a:p>
        </p:txBody>
      </p:sp>
      <p:pic>
        <p:nvPicPr>
          <p:cNvPr id="15" name="Picture 14" descr="ANR_subbrands_horizontal_REC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85" y="27452066"/>
            <a:ext cx="2541270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" y="31073743"/>
            <a:ext cx="4208525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 is the policy of the University of California (UC) and the UC Division of Agriculture &amp; Natural Resources not to engage in discrimination against or harassment of any person in any of its programs or activities (Complete nondiscrimination policy statement can be found at 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http://ucanr.edu/sites/anrstaff/files/215244.pdf)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Inquiries regarding ANR’s nondiscrimination policies may be directed to UCANR, Affirmative Action Compliance &amp; Title IX Officer, University of California, Agriculture and Natural Resources, 2801 Second Street, Davis, CA 95618, (530) 750-1343.</a:t>
            </a:r>
          </a:p>
        </p:txBody>
      </p:sp>
    </p:spTree>
    <p:extLst>
      <p:ext uri="{BB962C8B-B14F-4D97-AF65-F5344CB8AC3E}">
        <p14:creationId xmlns:p14="http://schemas.microsoft.com/office/powerpoint/2010/main" val="2862635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470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Lucida Sans</vt:lpstr>
      <vt:lpstr>Monotype Sorts</vt:lpstr>
      <vt:lpstr>Myriad Pro Semibold</vt:lpstr>
      <vt:lpstr>Myriad Pro Semibold It</vt:lpstr>
      <vt:lpstr>Times New Roman</vt:lpstr>
      <vt:lpstr>Wingdings</vt:lpstr>
      <vt:lpstr>Office Theme</vt:lpstr>
      <vt:lpstr> Planning Your Next Field Trip?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size: 48 x 36 Headline here</dc:title>
  <dc:creator>jas schaaf</dc:creator>
  <cp:lastModifiedBy>Tamara Majcherek</cp:lastModifiedBy>
  <cp:revision>71</cp:revision>
  <cp:lastPrinted>2019-09-25T22:56:26Z</cp:lastPrinted>
  <dcterms:created xsi:type="dcterms:W3CDTF">2014-02-02T22:48:48Z</dcterms:created>
  <dcterms:modified xsi:type="dcterms:W3CDTF">2023-05-31T18:42:08Z</dcterms:modified>
</cp:coreProperties>
</file>