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79" r:id="rId3"/>
    <p:sldId id="257" r:id="rId4"/>
    <p:sldId id="260" r:id="rId5"/>
    <p:sldId id="264" r:id="rId6"/>
    <p:sldId id="280" r:id="rId7"/>
    <p:sldId id="267" r:id="rId8"/>
    <p:sldId id="281" r:id="rId9"/>
    <p:sldId id="273" r:id="rId10"/>
    <p:sldId id="274" r:id="rId11"/>
    <p:sldId id="275" r:id="rId12"/>
    <p:sldId id="265" r:id="rId13"/>
    <p:sldId id="282" r:id="rId14"/>
    <p:sldId id="284" r:id="rId15"/>
    <p:sldId id="271" r:id="rId16"/>
    <p:sldId id="283" r:id="rId17"/>
    <p:sldId id="266" r:id="rId18"/>
    <p:sldId id="285" r:id="rId19"/>
    <p:sldId id="272" r:id="rId20"/>
    <p:sldId id="286" r:id="rId21"/>
    <p:sldId id="287" r:id="rId22"/>
    <p:sldId id="288" r:id="rId23"/>
    <p:sldId id="268" r:id="rId24"/>
    <p:sldId id="27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0B713-9D1E-AA85-46C2-E8E578D148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E234FD-275F-8BE4-21EB-97EFAB5207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BD4471-37D0-952C-154B-EA9133949D14}"/>
              </a:ext>
            </a:extLst>
          </p:cNvPr>
          <p:cNvSpPr>
            <a:spLocks noGrp="1"/>
          </p:cNvSpPr>
          <p:nvPr>
            <p:ph type="dt" sz="half" idx="10"/>
          </p:nvPr>
        </p:nvSpPr>
        <p:spPr/>
        <p:txBody>
          <a:bodyPr/>
          <a:lstStyle/>
          <a:p>
            <a:fld id="{A8FF5178-7FCD-4EFC-8D9A-3F1A348A78DB}" type="datetimeFigureOut">
              <a:rPr lang="en-US" smtClean="0"/>
              <a:t>6/7/2023</a:t>
            </a:fld>
            <a:endParaRPr lang="en-US"/>
          </a:p>
        </p:txBody>
      </p:sp>
      <p:sp>
        <p:nvSpPr>
          <p:cNvPr id="5" name="Footer Placeholder 4">
            <a:extLst>
              <a:ext uri="{FF2B5EF4-FFF2-40B4-BE49-F238E27FC236}">
                <a16:creationId xmlns:a16="http://schemas.microsoft.com/office/drawing/2014/main" id="{4ABAADC6-B8D5-D076-8CD4-8DB7FEEC00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08E449-1A0F-8A63-7B75-8200D70408A3}"/>
              </a:ext>
            </a:extLst>
          </p:cNvPr>
          <p:cNvSpPr>
            <a:spLocks noGrp="1"/>
          </p:cNvSpPr>
          <p:nvPr>
            <p:ph type="sldNum" sz="quarter" idx="12"/>
          </p:nvPr>
        </p:nvSpPr>
        <p:spPr/>
        <p:txBody>
          <a:bodyPr/>
          <a:lstStyle/>
          <a:p>
            <a:fld id="{FD90B1C4-BEA3-4B7E-BA0E-39989D5896CC}" type="slidenum">
              <a:rPr lang="en-US" smtClean="0"/>
              <a:t>‹#›</a:t>
            </a:fld>
            <a:endParaRPr lang="en-US"/>
          </a:p>
        </p:txBody>
      </p:sp>
    </p:spTree>
    <p:extLst>
      <p:ext uri="{BB962C8B-B14F-4D97-AF65-F5344CB8AC3E}">
        <p14:creationId xmlns:p14="http://schemas.microsoft.com/office/powerpoint/2010/main" val="2951208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A1953-6760-CE28-8727-46BC630F89E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C83BA6-E045-AC2F-7C24-7ADEFE846E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35DB21-A187-7558-C0CB-0E963DB9B4B1}"/>
              </a:ext>
            </a:extLst>
          </p:cNvPr>
          <p:cNvSpPr>
            <a:spLocks noGrp="1"/>
          </p:cNvSpPr>
          <p:nvPr>
            <p:ph type="dt" sz="half" idx="10"/>
          </p:nvPr>
        </p:nvSpPr>
        <p:spPr/>
        <p:txBody>
          <a:bodyPr/>
          <a:lstStyle/>
          <a:p>
            <a:fld id="{A8FF5178-7FCD-4EFC-8D9A-3F1A348A78DB}" type="datetimeFigureOut">
              <a:rPr lang="en-US" smtClean="0"/>
              <a:t>6/7/2023</a:t>
            </a:fld>
            <a:endParaRPr lang="en-US"/>
          </a:p>
        </p:txBody>
      </p:sp>
      <p:sp>
        <p:nvSpPr>
          <p:cNvPr id="5" name="Footer Placeholder 4">
            <a:extLst>
              <a:ext uri="{FF2B5EF4-FFF2-40B4-BE49-F238E27FC236}">
                <a16:creationId xmlns:a16="http://schemas.microsoft.com/office/drawing/2014/main" id="{C881D8AD-B12A-09AA-A11C-3146572D95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727358-A89F-64EE-758E-5A7C7879BA8F}"/>
              </a:ext>
            </a:extLst>
          </p:cNvPr>
          <p:cNvSpPr>
            <a:spLocks noGrp="1"/>
          </p:cNvSpPr>
          <p:nvPr>
            <p:ph type="sldNum" sz="quarter" idx="12"/>
          </p:nvPr>
        </p:nvSpPr>
        <p:spPr/>
        <p:txBody>
          <a:bodyPr/>
          <a:lstStyle/>
          <a:p>
            <a:fld id="{FD90B1C4-BEA3-4B7E-BA0E-39989D5896CC}" type="slidenum">
              <a:rPr lang="en-US" smtClean="0"/>
              <a:t>‹#›</a:t>
            </a:fld>
            <a:endParaRPr lang="en-US"/>
          </a:p>
        </p:txBody>
      </p:sp>
    </p:spTree>
    <p:extLst>
      <p:ext uri="{BB962C8B-B14F-4D97-AF65-F5344CB8AC3E}">
        <p14:creationId xmlns:p14="http://schemas.microsoft.com/office/powerpoint/2010/main" val="4273054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CC4D3D-B428-77A0-1544-1EFC2A5FD6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90B630-793A-D015-01EA-33A5A25DC3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56D6AC-CA96-A9A7-0ED7-D1F6BDB63389}"/>
              </a:ext>
            </a:extLst>
          </p:cNvPr>
          <p:cNvSpPr>
            <a:spLocks noGrp="1"/>
          </p:cNvSpPr>
          <p:nvPr>
            <p:ph type="dt" sz="half" idx="10"/>
          </p:nvPr>
        </p:nvSpPr>
        <p:spPr/>
        <p:txBody>
          <a:bodyPr/>
          <a:lstStyle/>
          <a:p>
            <a:fld id="{A8FF5178-7FCD-4EFC-8D9A-3F1A348A78DB}" type="datetimeFigureOut">
              <a:rPr lang="en-US" smtClean="0"/>
              <a:t>6/7/2023</a:t>
            </a:fld>
            <a:endParaRPr lang="en-US"/>
          </a:p>
        </p:txBody>
      </p:sp>
      <p:sp>
        <p:nvSpPr>
          <p:cNvPr id="5" name="Footer Placeholder 4">
            <a:extLst>
              <a:ext uri="{FF2B5EF4-FFF2-40B4-BE49-F238E27FC236}">
                <a16:creationId xmlns:a16="http://schemas.microsoft.com/office/drawing/2014/main" id="{AA489323-953F-AFEA-6B86-1284B2E19D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E89F85-519C-055A-AFE4-70B235BB92BC}"/>
              </a:ext>
            </a:extLst>
          </p:cNvPr>
          <p:cNvSpPr>
            <a:spLocks noGrp="1"/>
          </p:cNvSpPr>
          <p:nvPr>
            <p:ph type="sldNum" sz="quarter" idx="12"/>
          </p:nvPr>
        </p:nvSpPr>
        <p:spPr/>
        <p:txBody>
          <a:bodyPr/>
          <a:lstStyle/>
          <a:p>
            <a:fld id="{FD90B1C4-BEA3-4B7E-BA0E-39989D5896CC}" type="slidenum">
              <a:rPr lang="en-US" smtClean="0"/>
              <a:t>‹#›</a:t>
            </a:fld>
            <a:endParaRPr lang="en-US"/>
          </a:p>
        </p:txBody>
      </p:sp>
    </p:spTree>
    <p:extLst>
      <p:ext uri="{BB962C8B-B14F-4D97-AF65-F5344CB8AC3E}">
        <p14:creationId xmlns:p14="http://schemas.microsoft.com/office/powerpoint/2010/main" val="336896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3C4EF-E92D-5F63-9A2A-1C03AD8D75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13BA49-493C-6150-DEF2-B39FDA8987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0A91F2-C097-DE05-6710-AB7668FD2100}"/>
              </a:ext>
            </a:extLst>
          </p:cNvPr>
          <p:cNvSpPr>
            <a:spLocks noGrp="1"/>
          </p:cNvSpPr>
          <p:nvPr>
            <p:ph type="dt" sz="half" idx="10"/>
          </p:nvPr>
        </p:nvSpPr>
        <p:spPr/>
        <p:txBody>
          <a:bodyPr/>
          <a:lstStyle/>
          <a:p>
            <a:fld id="{A8FF5178-7FCD-4EFC-8D9A-3F1A348A78DB}" type="datetimeFigureOut">
              <a:rPr lang="en-US" smtClean="0"/>
              <a:t>6/7/2023</a:t>
            </a:fld>
            <a:endParaRPr lang="en-US"/>
          </a:p>
        </p:txBody>
      </p:sp>
      <p:sp>
        <p:nvSpPr>
          <p:cNvPr id="5" name="Footer Placeholder 4">
            <a:extLst>
              <a:ext uri="{FF2B5EF4-FFF2-40B4-BE49-F238E27FC236}">
                <a16:creationId xmlns:a16="http://schemas.microsoft.com/office/drawing/2014/main" id="{D700042C-8374-CC2C-5537-7577E832F7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62E26A-2CC1-AFE1-E922-7F98CB584E9B}"/>
              </a:ext>
            </a:extLst>
          </p:cNvPr>
          <p:cNvSpPr>
            <a:spLocks noGrp="1"/>
          </p:cNvSpPr>
          <p:nvPr>
            <p:ph type="sldNum" sz="quarter" idx="12"/>
          </p:nvPr>
        </p:nvSpPr>
        <p:spPr/>
        <p:txBody>
          <a:bodyPr/>
          <a:lstStyle/>
          <a:p>
            <a:fld id="{FD90B1C4-BEA3-4B7E-BA0E-39989D5896CC}" type="slidenum">
              <a:rPr lang="en-US" smtClean="0"/>
              <a:t>‹#›</a:t>
            </a:fld>
            <a:endParaRPr lang="en-US"/>
          </a:p>
        </p:txBody>
      </p:sp>
    </p:spTree>
    <p:extLst>
      <p:ext uri="{BB962C8B-B14F-4D97-AF65-F5344CB8AC3E}">
        <p14:creationId xmlns:p14="http://schemas.microsoft.com/office/powerpoint/2010/main" val="396689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1D60A-1223-5106-6580-A6715BB1C5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9F52CF-BA08-B402-3CDD-77202A8DB9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B6B330-D9ED-79C3-6910-A9158BB9BD67}"/>
              </a:ext>
            </a:extLst>
          </p:cNvPr>
          <p:cNvSpPr>
            <a:spLocks noGrp="1"/>
          </p:cNvSpPr>
          <p:nvPr>
            <p:ph type="dt" sz="half" idx="10"/>
          </p:nvPr>
        </p:nvSpPr>
        <p:spPr/>
        <p:txBody>
          <a:bodyPr/>
          <a:lstStyle/>
          <a:p>
            <a:fld id="{A8FF5178-7FCD-4EFC-8D9A-3F1A348A78DB}" type="datetimeFigureOut">
              <a:rPr lang="en-US" smtClean="0"/>
              <a:t>6/7/2023</a:t>
            </a:fld>
            <a:endParaRPr lang="en-US"/>
          </a:p>
        </p:txBody>
      </p:sp>
      <p:sp>
        <p:nvSpPr>
          <p:cNvPr id="5" name="Footer Placeholder 4">
            <a:extLst>
              <a:ext uri="{FF2B5EF4-FFF2-40B4-BE49-F238E27FC236}">
                <a16:creationId xmlns:a16="http://schemas.microsoft.com/office/drawing/2014/main" id="{928C4FB6-F7CA-95E4-9BDE-0F3FA73BB5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9DC807-206B-A06E-2BC3-24FBC51B1E6C}"/>
              </a:ext>
            </a:extLst>
          </p:cNvPr>
          <p:cNvSpPr>
            <a:spLocks noGrp="1"/>
          </p:cNvSpPr>
          <p:nvPr>
            <p:ph type="sldNum" sz="quarter" idx="12"/>
          </p:nvPr>
        </p:nvSpPr>
        <p:spPr/>
        <p:txBody>
          <a:bodyPr/>
          <a:lstStyle/>
          <a:p>
            <a:fld id="{FD90B1C4-BEA3-4B7E-BA0E-39989D5896CC}" type="slidenum">
              <a:rPr lang="en-US" smtClean="0"/>
              <a:t>‹#›</a:t>
            </a:fld>
            <a:endParaRPr lang="en-US"/>
          </a:p>
        </p:txBody>
      </p:sp>
    </p:spTree>
    <p:extLst>
      <p:ext uri="{BB962C8B-B14F-4D97-AF65-F5344CB8AC3E}">
        <p14:creationId xmlns:p14="http://schemas.microsoft.com/office/powerpoint/2010/main" val="208345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8BDB5-B045-1503-79E9-0930C1DE0B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4B1FE0-D559-2DE3-AE94-412B713D3F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9C07CE-8988-B554-ECF5-AEA3A4CB973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7574C5E-31A9-009B-1FC2-07BC30FFEDE7}"/>
              </a:ext>
            </a:extLst>
          </p:cNvPr>
          <p:cNvSpPr>
            <a:spLocks noGrp="1"/>
          </p:cNvSpPr>
          <p:nvPr>
            <p:ph type="dt" sz="half" idx="10"/>
          </p:nvPr>
        </p:nvSpPr>
        <p:spPr/>
        <p:txBody>
          <a:bodyPr/>
          <a:lstStyle/>
          <a:p>
            <a:fld id="{A8FF5178-7FCD-4EFC-8D9A-3F1A348A78DB}" type="datetimeFigureOut">
              <a:rPr lang="en-US" smtClean="0"/>
              <a:t>6/7/2023</a:t>
            </a:fld>
            <a:endParaRPr lang="en-US"/>
          </a:p>
        </p:txBody>
      </p:sp>
      <p:sp>
        <p:nvSpPr>
          <p:cNvPr id="6" name="Footer Placeholder 5">
            <a:extLst>
              <a:ext uri="{FF2B5EF4-FFF2-40B4-BE49-F238E27FC236}">
                <a16:creationId xmlns:a16="http://schemas.microsoft.com/office/drawing/2014/main" id="{A62DE73D-AD5C-C663-10EA-E2288E1128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46DDA3-5609-F6E1-35F0-797AF6627566}"/>
              </a:ext>
            </a:extLst>
          </p:cNvPr>
          <p:cNvSpPr>
            <a:spLocks noGrp="1"/>
          </p:cNvSpPr>
          <p:nvPr>
            <p:ph type="sldNum" sz="quarter" idx="12"/>
          </p:nvPr>
        </p:nvSpPr>
        <p:spPr/>
        <p:txBody>
          <a:bodyPr/>
          <a:lstStyle/>
          <a:p>
            <a:fld id="{FD90B1C4-BEA3-4B7E-BA0E-39989D5896CC}" type="slidenum">
              <a:rPr lang="en-US" smtClean="0"/>
              <a:t>‹#›</a:t>
            </a:fld>
            <a:endParaRPr lang="en-US"/>
          </a:p>
        </p:txBody>
      </p:sp>
    </p:spTree>
    <p:extLst>
      <p:ext uri="{BB962C8B-B14F-4D97-AF65-F5344CB8AC3E}">
        <p14:creationId xmlns:p14="http://schemas.microsoft.com/office/powerpoint/2010/main" val="46341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CF1CC-D7E4-19A8-A81F-47A855A2C39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36C176-22EC-CADB-F6E0-DBAC8A95C3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F6B68CD-399F-E08B-BBF7-9DB1AB10FA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FB7EC5B-DFE9-5174-55F1-F1BA3F085E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E51927-6CD1-2EC2-AC2E-DD049DC2E04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BC6FCD-F23D-29B6-7CBF-A97D8ABB0B78}"/>
              </a:ext>
            </a:extLst>
          </p:cNvPr>
          <p:cNvSpPr>
            <a:spLocks noGrp="1"/>
          </p:cNvSpPr>
          <p:nvPr>
            <p:ph type="dt" sz="half" idx="10"/>
          </p:nvPr>
        </p:nvSpPr>
        <p:spPr/>
        <p:txBody>
          <a:bodyPr/>
          <a:lstStyle/>
          <a:p>
            <a:fld id="{A8FF5178-7FCD-4EFC-8D9A-3F1A348A78DB}" type="datetimeFigureOut">
              <a:rPr lang="en-US" smtClean="0"/>
              <a:t>6/7/2023</a:t>
            </a:fld>
            <a:endParaRPr lang="en-US"/>
          </a:p>
        </p:txBody>
      </p:sp>
      <p:sp>
        <p:nvSpPr>
          <p:cNvPr id="8" name="Footer Placeholder 7">
            <a:extLst>
              <a:ext uri="{FF2B5EF4-FFF2-40B4-BE49-F238E27FC236}">
                <a16:creationId xmlns:a16="http://schemas.microsoft.com/office/drawing/2014/main" id="{38A92816-C0ED-AD19-D417-F6FA906CFEF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88E589-4EFE-2BCB-051C-157D9E23EE7E}"/>
              </a:ext>
            </a:extLst>
          </p:cNvPr>
          <p:cNvSpPr>
            <a:spLocks noGrp="1"/>
          </p:cNvSpPr>
          <p:nvPr>
            <p:ph type="sldNum" sz="quarter" idx="12"/>
          </p:nvPr>
        </p:nvSpPr>
        <p:spPr/>
        <p:txBody>
          <a:bodyPr/>
          <a:lstStyle/>
          <a:p>
            <a:fld id="{FD90B1C4-BEA3-4B7E-BA0E-39989D5896CC}" type="slidenum">
              <a:rPr lang="en-US" smtClean="0"/>
              <a:t>‹#›</a:t>
            </a:fld>
            <a:endParaRPr lang="en-US"/>
          </a:p>
        </p:txBody>
      </p:sp>
    </p:spTree>
    <p:extLst>
      <p:ext uri="{BB962C8B-B14F-4D97-AF65-F5344CB8AC3E}">
        <p14:creationId xmlns:p14="http://schemas.microsoft.com/office/powerpoint/2010/main" val="1990161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2523F-BC5B-851C-139A-0D22ED08B6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F3E2D99-4957-E7E1-78F1-FA9FF3B0677C}"/>
              </a:ext>
            </a:extLst>
          </p:cNvPr>
          <p:cNvSpPr>
            <a:spLocks noGrp="1"/>
          </p:cNvSpPr>
          <p:nvPr>
            <p:ph type="dt" sz="half" idx="10"/>
          </p:nvPr>
        </p:nvSpPr>
        <p:spPr/>
        <p:txBody>
          <a:bodyPr/>
          <a:lstStyle/>
          <a:p>
            <a:fld id="{A8FF5178-7FCD-4EFC-8D9A-3F1A348A78DB}" type="datetimeFigureOut">
              <a:rPr lang="en-US" smtClean="0"/>
              <a:t>6/7/2023</a:t>
            </a:fld>
            <a:endParaRPr lang="en-US"/>
          </a:p>
        </p:txBody>
      </p:sp>
      <p:sp>
        <p:nvSpPr>
          <p:cNvPr id="4" name="Footer Placeholder 3">
            <a:extLst>
              <a:ext uri="{FF2B5EF4-FFF2-40B4-BE49-F238E27FC236}">
                <a16:creationId xmlns:a16="http://schemas.microsoft.com/office/drawing/2014/main" id="{784C520A-59AA-847F-2B5E-35254274FC2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AA51B69-7B69-08DA-EB04-6D3E48972E43}"/>
              </a:ext>
            </a:extLst>
          </p:cNvPr>
          <p:cNvSpPr>
            <a:spLocks noGrp="1"/>
          </p:cNvSpPr>
          <p:nvPr>
            <p:ph type="sldNum" sz="quarter" idx="12"/>
          </p:nvPr>
        </p:nvSpPr>
        <p:spPr/>
        <p:txBody>
          <a:bodyPr/>
          <a:lstStyle/>
          <a:p>
            <a:fld id="{FD90B1C4-BEA3-4B7E-BA0E-39989D5896CC}" type="slidenum">
              <a:rPr lang="en-US" smtClean="0"/>
              <a:t>‹#›</a:t>
            </a:fld>
            <a:endParaRPr lang="en-US"/>
          </a:p>
        </p:txBody>
      </p:sp>
    </p:spTree>
    <p:extLst>
      <p:ext uri="{BB962C8B-B14F-4D97-AF65-F5344CB8AC3E}">
        <p14:creationId xmlns:p14="http://schemas.microsoft.com/office/powerpoint/2010/main" val="3922441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87FC20-D368-2DE4-AAE2-02B28FAFC761}"/>
              </a:ext>
            </a:extLst>
          </p:cNvPr>
          <p:cNvSpPr>
            <a:spLocks noGrp="1"/>
          </p:cNvSpPr>
          <p:nvPr>
            <p:ph type="dt" sz="half" idx="10"/>
          </p:nvPr>
        </p:nvSpPr>
        <p:spPr/>
        <p:txBody>
          <a:bodyPr/>
          <a:lstStyle/>
          <a:p>
            <a:fld id="{A8FF5178-7FCD-4EFC-8D9A-3F1A348A78DB}" type="datetimeFigureOut">
              <a:rPr lang="en-US" smtClean="0"/>
              <a:t>6/7/2023</a:t>
            </a:fld>
            <a:endParaRPr lang="en-US"/>
          </a:p>
        </p:txBody>
      </p:sp>
      <p:sp>
        <p:nvSpPr>
          <p:cNvPr id="3" name="Footer Placeholder 2">
            <a:extLst>
              <a:ext uri="{FF2B5EF4-FFF2-40B4-BE49-F238E27FC236}">
                <a16:creationId xmlns:a16="http://schemas.microsoft.com/office/drawing/2014/main" id="{D4A3B21C-A3CA-ADED-5648-2E1505A1C3B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6C7B9D1-45D0-FAD0-E0D4-72F2DE4E69BC}"/>
              </a:ext>
            </a:extLst>
          </p:cNvPr>
          <p:cNvSpPr>
            <a:spLocks noGrp="1"/>
          </p:cNvSpPr>
          <p:nvPr>
            <p:ph type="sldNum" sz="quarter" idx="12"/>
          </p:nvPr>
        </p:nvSpPr>
        <p:spPr/>
        <p:txBody>
          <a:bodyPr/>
          <a:lstStyle/>
          <a:p>
            <a:fld id="{FD90B1C4-BEA3-4B7E-BA0E-39989D5896CC}" type="slidenum">
              <a:rPr lang="en-US" smtClean="0"/>
              <a:t>‹#›</a:t>
            </a:fld>
            <a:endParaRPr lang="en-US"/>
          </a:p>
        </p:txBody>
      </p:sp>
    </p:spTree>
    <p:extLst>
      <p:ext uri="{BB962C8B-B14F-4D97-AF65-F5344CB8AC3E}">
        <p14:creationId xmlns:p14="http://schemas.microsoft.com/office/powerpoint/2010/main" val="1236265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ED5D6-DCC4-3AE6-75B9-52C0150E40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640D81-EAB4-E2E0-170B-A564A29AFD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F3D4CB-0747-2C7B-2E71-8FF2D188DA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042903-4E4F-B411-CC96-706FF82A2467}"/>
              </a:ext>
            </a:extLst>
          </p:cNvPr>
          <p:cNvSpPr>
            <a:spLocks noGrp="1"/>
          </p:cNvSpPr>
          <p:nvPr>
            <p:ph type="dt" sz="half" idx="10"/>
          </p:nvPr>
        </p:nvSpPr>
        <p:spPr/>
        <p:txBody>
          <a:bodyPr/>
          <a:lstStyle/>
          <a:p>
            <a:fld id="{A8FF5178-7FCD-4EFC-8D9A-3F1A348A78DB}" type="datetimeFigureOut">
              <a:rPr lang="en-US" smtClean="0"/>
              <a:t>6/7/2023</a:t>
            </a:fld>
            <a:endParaRPr lang="en-US"/>
          </a:p>
        </p:txBody>
      </p:sp>
      <p:sp>
        <p:nvSpPr>
          <p:cNvPr id="6" name="Footer Placeholder 5">
            <a:extLst>
              <a:ext uri="{FF2B5EF4-FFF2-40B4-BE49-F238E27FC236}">
                <a16:creationId xmlns:a16="http://schemas.microsoft.com/office/drawing/2014/main" id="{EA10925B-4EC9-19E1-6065-620722761B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A46C98-D202-A3D6-526D-EA8E92A7E8E5}"/>
              </a:ext>
            </a:extLst>
          </p:cNvPr>
          <p:cNvSpPr>
            <a:spLocks noGrp="1"/>
          </p:cNvSpPr>
          <p:nvPr>
            <p:ph type="sldNum" sz="quarter" idx="12"/>
          </p:nvPr>
        </p:nvSpPr>
        <p:spPr/>
        <p:txBody>
          <a:bodyPr/>
          <a:lstStyle/>
          <a:p>
            <a:fld id="{FD90B1C4-BEA3-4B7E-BA0E-39989D5896CC}" type="slidenum">
              <a:rPr lang="en-US" smtClean="0"/>
              <a:t>‹#›</a:t>
            </a:fld>
            <a:endParaRPr lang="en-US"/>
          </a:p>
        </p:txBody>
      </p:sp>
    </p:spTree>
    <p:extLst>
      <p:ext uri="{BB962C8B-B14F-4D97-AF65-F5344CB8AC3E}">
        <p14:creationId xmlns:p14="http://schemas.microsoft.com/office/powerpoint/2010/main" val="343478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3BE3A-4317-0E46-8E4D-007EB43270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216ACBE-3ED9-17FA-B022-E8F6D2F4A7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7CE3F22-A7AA-BC90-516E-7B2443995E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7D8C65-2F20-181C-D498-0915E5C93992}"/>
              </a:ext>
            </a:extLst>
          </p:cNvPr>
          <p:cNvSpPr>
            <a:spLocks noGrp="1"/>
          </p:cNvSpPr>
          <p:nvPr>
            <p:ph type="dt" sz="half" idx="10"/>
          </p:nvPr>
        </p:nvSpPr>
        <p:spPr/>
        <p:txBody>
          <a:bodyPr/>
          <a:lstStyle/>
          <a:p>
            <a:fld id="{A8FF5178-7FCD-4EFC-8D9A-3F1A348A78DB}" type="datetimeFigureOut">
              <a:rPr lang="en-US" smtClean="0"/>
              <a:t>6/7/2023</a:t>
            </a:fld>
            <a:endParaRPr lang="en-US"/>
          </a:p>
        </p:txBody>
      </p:sp>
      <p:sp>
        <p:nvSpPr>
          <p:cNvPr id="6" name="Footer Placeholder 5">
            <a:extLst>
              <a:ext uri="{FF2B5EF4-FFF2-40B4-BE49-F238E27FC236}">
                <a16:creationId xmlns:a16="http://schemas.microsoft.com/office/drawing/2014/main" id="{EBDE0353-4623-3704-E0E2-F7899AE786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6AFFED-DAA3-9F7A-C29E-FAB91E0EA835}"/>
              </a:ext>
            </a:extLst>
          </p:cNvPr>
          <p:cNvSpPr>
            <a:spLocks noGrp="1"/>
          </p:cNvSpPr>
          <p:nvPr>
            <p:ph type="sldNum" sz="quarter" idx="12"/>
          </p:nvPr>
        </p:nvSpPr>
        <p:spPr/>
        <p:txBody>
          <a:bodyPr/>
          <a:lstStyle/>
          <a:p>
            <a:fld id="{FD90B1C4-BEA3-4B7E-BA0E-39989D5896CC}" type="slidenum">
              <a:rPr lang="en-US" smtClean="0"/>
              <a:t>‹#›</a:t>
            </a:fld>
            <a:endParaRPr lang="en-US"/>
          </a:p>
        </p:txBody>
      </p:sp>
    </p:spTree>
    <p:extLst>
      <p:ext uri="{BB962C8B-B14F-4D97-AF65-F5344CB8AC3E}">
        <p14:creationId xmlns:p14="http://schemas.microsoft.com/office/powerpoint/2010/main" val="13811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35785E-29E6-6F36-4225-045BE90BA8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FDB7A58-E54D-D2B5-4D99-46E30999F0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A341BB-01DF-DFCA-2B93-F99ECD2763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FF5178-7FCD-4EFC-8D9A-3F1A348A78DB}" type="datetimeFigureOut">
              <a:rPr lang="en-US" smtClean="0"/>
              <a:t>6/7/2023</a:t>
            </a:fld>
            <a:endParaRPr lang="en-US"/>
          </a:p>
        </p:txBody>
      </p:sp>
      <p:sp>
        <p:nvSpPr>
          <p:cNvPr id="5" name="Footer Placeholder 4">
            <a:extLst>
              <a:ext uri="{FF2B5EF4-FFF2-40B4-BE49-F238E27FC236}">
                <a16:creationId xmlns:a16="http://schemas.microsoft.com/office/drawing/2014/main" id="{C1C8BE70-61FD-3189-F3E3-E4B0092F6A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F2E64B3-0270-1AEB-2C4F-E50B1C5AB4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90B1C4-BEA3-4B7E-BA0E-39989D5896CC}" type="slidenum">
              <a:rPr lang="en-US" smtClean="0"/>
              <a:t>‹#›</a:t>
            </a:fld>
            <a:endParaRPr lang="en-US"/>
          </a:p>
        </p:txBody>
      </p:sp>
    </p:spTree>
    <p:extLst>
      <p:ext uri="{BB962C8B-B14F-4D97-AF65-F5344CB8AC3E}">
        <p14:creationId xmlns:p14="http://schemas.microsoft.com/office/powerpoint/2010/main" val="3954984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noehill.com/butte/cal0314.asp" TargetMode="External"/><Relationship Id="rId13" Type="http://schemas.openxmlformats.org/officeDocument/2006/relationships/hyperlink" Target="https://noehill.com/butte/nat1982002172.asp" TargetMode="External"/><Relationship Id="rId3" Type="http://schemas.openxmlformats.org/officeDocument/2006/relationships/hyperlink" Target="https://noehill.com/butte/poi_carnegie_library_gridley.asp" TargetMode="External"/><Relationship Id="rId7" Type="http://schemas.openxmlformats.org/officeDocument/2006/relationships/hyperlink" Target="https://noehill.com/butte/cal0330.asp" TargetMode="External"/><Relationship Id="rId12" Type="http://schemas.openxmlformats.org/officeDocument/2006/relationships/hyperlink" Target="https://noehill.com/butte/cal0771.asp" TargetMode="External"/><Relationship Id="rId2" Type="http://schemas.openxmlformats.org/officeDocument/2006/relationships/hyperlink" Target="https://noehill.com/butte/poi_pulga_bridges.asp" TargetMode="External"/><Relationship Id="rId16" Type="http://schemas.openxmlformats.org/officeDocument/2006/relationships/hyperlink" Target="https://noehill.com/butte/poi_oregon_city_cemetery.asp" TargetMode="External"/><Relationship Id="rId1" Type="http://schemas.openxmlformats.org/officeDocument/2006/relationships/slideLayout" Target="../slideLayouts/slideLayout7.xml"/><Relationship Id="rId6" Type="http://schemas.openxmlformats.org/officeDocument/2006/relationships/hyperlink" Target="https://noehill.com/butte/nat1975000425.asp" TargetMode="External"/><Relationship Id="rId11" Type="http://schemas.openxmlformats.org/officeDocument/2006/relationships/hyperlink" Target="https://noehill.com/butte/poi_lovelock.asp" TargetMode="External"/><Relationship Id="rId5" Type="http://schemas.openxmlformats.org/officeDocument/2006/relationships/hyperlink" Target="https://noehill.com/butte/nat1982004614.asp" TargetMode="External"/><Relationship Id="rId15" Type="http://schemas.openxmlformats.org/officeDocument/2006/relationships/hyperlink" Target="https://noehill.com/butte/cal0807.asp" TargetMode="External"/><Relationship Id="rId10" Type="http://schemas.openxmlformats.org/officeDocument/2006/relationships/hyperlink" Target="https://noehill.com/butte/poi_nelson_bar.asp" TargetMode="External"/><Relationship Id="rId4" Type="http://schemas.openxmlformats.org/officeDocument/2006/relationships/hyperlink" Target="https://noehill.com/butte/nat2001000705.asp" TargetMode="External"/><Relationship Id="rId9" Type="http://schemas.openxmlformats.org/officeDocument/2006/relationships/hyperlink" Target="https://noehill.com/butte/poi_bidwell_bar_bridge.asp" TargetMode="External"/><Relationship Id="rId14" Type="http://schemas.openxmlformats.org/officeDocument/2006/relationships/hyperlink" Target="https://noehill.com/butte/poi_magalia_depot.asp"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noehill.com/butte/nat1976000478.asp" TargetMode="External"/><Relationship Id="rId13" Type="http://schemas.openxmlformats.org/officeDocument/2006/relationships/hyperlink" Target="https://noehill.com/butte/poi_old_paradise_depot.asp" TargetMode="External"/><Relationship Id="rId3" Type="http://schemas.openxmlformats.org/officeDocument/2006/relationships/hyperlink" Target="https://noehill.com/butte/poi_edison_building.asp" TargetMode="External"/><Relationship Id="rId7" Type="http://schemas.openxmlformats.org/officeDocument/2006/relationships/hyperlink" Target="https://noehill.com/butte/cal0770.asp" TargetMode="External"/><Relationship Id="rId12" Type="http://schemas.openxmlformats.org/officeDocument/2006/relationships/hyperlink" Target="https://noehill.com/butte/nat1991001383.asp" TargetMode="External"/><Relationship Id="rId2" Type="http://schemas.openxmlformats.org/officeDocument/2006/relationships/hyperlink" Target="https://noehill.com/butte/nat2007000405.asp" TargetMode="External"/><Relationship Id="rId1" Type="http://schemas.openxmlformats.org/officeDocument/2006/relationships/slideLayout" Target="../slideLayouts/slideLayout7.xml"/><Relationship Id="rId6" Type="http://schemas.openxmlformats.org/officeDocument/2006/relationships/hyperlink" Target="https://noehill.com/butte/cal1043.asp" TargetMode="External"/><Relationship Id="rId11" Type="http://schemas.openxmlformats.org/officeDocument/2006/relationships/hyperlink" Target="https://noehill.com/butte/nat1985000123.asp" TargetMode="External"/><Relationship Id="rId5" Type="http://schemas.openxmlformats.org/officeDocument/2006/relationships/hyperlink" Target="https://noehill.com/butte/cal0809.asp" TargetMode="External"/><Relationship Id="rId15" Type="http://schemas.openxmlformats.org/officeDocument/2006/relationships/hyperlink" Target="https://noehill.com/butte/poi_yankee_hill.asp" TargetMode="External"/><Relationship Id="rId10" Type="http://schemas.openxmlformats.org/officeDocument/2006/relationships/hyperlink" Target="https://noehill.com/butte/nat1990001431.asp" TargetMode="External"/><Relationship Id="rId4" Type="http://schemas.openxmlformats.org/officeDocument/2006/relationships/hyperlink" Target="https://noehill.com/butte/poi_first_bank_in_ophir.asp" TargetMode="External"/><Relationship Id="rId9" Type="http://schemas.openxmlformats.org/officeDocument/2006/relationships/hyperlink" Target="https://noehill.com/butte/nat1983001174.aspx" TargetMode="External"/><Relationship Id="rId14" Type="http://schemas.openxmlformats.org/officeDocument/2006/relationships/hyperlink" Target="https://noehill.com/butte/poi_stirling_city.as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docs.google.com/document/d/16ojwALcKpTRgg3FjwEIpWib4GBozxv7dHyQfFUU4nhA/copy" TargetMode="External"/><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hyperlink" Target="https://4h.ucanr.edu/Projects/Project_Sheet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4h.ucanr.edu/Projects/HealthyLiving/" TargetMode="Externa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4h.ucanr.edu/files/2193.pdf" TargetMode="External"/><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hyperlink" Target="https://4h.ucanr.edu/Projects/Leadership/PublicSpeaking/"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4h.ucanr.edu/Projects/CivicEngagement/service_learnin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www.shout.app/s/a4f2405dd4" TargetMode="External"/><Relationship Id="rId2" Type="http://schemas.openxmlformats.org/officeDocument/2006/relationships/hyperlink" Target="https://www.facebook.com/groups/642029304299205/"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4h.ucanr.edu/Projects/Leadership/"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4h.ucanr.edu/Projects/CivicEngagement/" TargetMode="Externa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s://noehill.com/butte/poi_carnegie_library_chico.asp" TargetMode="External"/><Relationship Id="rId13" Type="http://schemas.openxmlformats.org/officeDocument/2006/relationships/hyperlink" Target="https://noehill.com/butte/cal0313.asp" TargetMode="External"/><Relationship Id="rId18" Type="http://schemas.openxmlformats.org/officeDocument/2006/relationships/hyperlink" Target="https://noehill.com/butte/nat1987000001.asp" TargetMode="External"/><Relationship Id="rId3" Type="http://schemas.openxmlformats.org/officeDocument/2006/relationships/hyperlink" Target="https://noehill.com/butte/poi_centerville_cemetery.asp" TargetMode="External"/><Relationship Id="rId21" Type="http://schemas.openxmlformats.org/officeDocument/2006/relationships/hyperlink" Target="https://noehill.com/butte/nat1992000316.asp" TargetMode="External"/><Relationship Id="rId7" Type="http://schemas.openxmlformats.org/officeDocument/2006/relationships/hyperlink" Target="https://noehill.com/butte/nat1972000216.asp" TargetMode="External"/><Relationship Id="rId12" Type="http://schemas.openxmlformats.org/officeDocument/2006/relationships/hyperlink" Target="https://noehill.com/butte/nat1988000920.asp" TargetMode="External"/><Relationship Id="rId17" Type="http://schemas.openxmlformats.org/officeDocument/2006/relationships/hyperlink" Target="https://noehill.com/butte/nat1991000636.aspx" TargetMode="External"/><Relationship Id="rId2" Type="http://schemas.openxmlformats.org/officeDocument/2006/relationships/hyperlink" Target="https://noehill.com/butte/poi_carnegie_library_biggs.asp" TargetMode="External"/><Relationship Id="rId16" Type="http://schemas.openxmlformats.org/officeDocument/2006/relationships/hyperlink" Target="https://noehill.com/butte/nat1983001175.asp" TargetMode="External"/><Relationship Id="rId20" Type="http://schemas.openxmlformats.org/officeDocument/2006/relationships/hyperlink" Target="https://noehill.com/butte/nat1975000424.asp" TargetMode="External"/><Relationship Id="rId1" Type="http://schemas.openxmlformats.org/officeDocument/2006/relationships/slideLayout" Target="../slideLayouts/slideLayout7.xml"/><Relationship Id="rId6" Type="http://schemas.openxmlformats.org/officeDocument/2006/relationships/hyperlink" Target="https://noehill.com/butte/nat1977000288.asp" TargetMode="External"/><Relationship Id="rId11" Type="http://schemas.openxmlformats.org/officeDocument/2006/relationships/hyperlink" Target="https://noehill.com/butte/nat1985000122.asp" TargetMode="External"/><Relationship Id="rId5" Type="http://schemas.openxmlformats.org/officeDocument/2006/relationships/hyperlink" Target="https://noehill.com/butte/poi_cherokee.asp" TargetMode="External"/><Relationship Id="rId15" Type="http://schemas.openxmlformats.org/officeDocument/2006/relationships/hyperlink" Target="https://noehill.com/butte/cal0329.asp" TargetMode="External"/><Relationship Id="rId10" Type="http://schemas.openxmlformats.org/officeDocument/2006/relationships/hyperlink" Target="https://noehill.com/butte/cal0840.asp" TargetMode="External"/><Relationship Id="rId19" Type="http://schemas.openxmlformats.org/officeDocument/2006/relationships/hyperlink" Target="https://noehill.com/butte/nat1982002171.asp" TargetMode="External"/><Relationship Id="rId4" Type="http://schemas.openxmlformats.org/officeDocument/2006/relationships/hyperlink" Target="https://noehill.com/butte/nat1972000219.asp" TargetMode="External"/><Relationship Id="rId9" Type="http://schemas.openxmlformats.org/officeDocument/2006/relationships/hyperlink" Target="https://noehill.com/butte/nat1982002170.asp" TargetMode="External"/><Relationship Id="rId14" Type="http://schemas.openxmlformats.org/officeDocument/2006/relationships/hyperlink" Target="https://noehill.com/butte/nat1972000217.as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1E1EC-6C4D-C291-6136-5132B940B075}"/>
              </a:ext>
            </a:extLst>
          </p:cNvPr>
          <p:cNvSpPr>
            <a:spLocks noGrp="1"/>
          </p:cNvSpPr>
          <p:nvPr>
            <p:ph type="ctrTitle"/>
          </p:nvPr>
        </p:nvSpPr>
        <p:spPr/>
        <p:txBody>
          <a:bodyPr/>
          <a:lstStyle/>
          <a:p>
            <a:r>
              <a:rPr lang="en-US" dirty="0"/>
              <a:t>Spark Achievement Program</a:t>
            </a:r>
          </a:p>
        </p:txBody>
      </p:sp>
      <p:pic>
        <p:nvPicPr>
          <p:cNvPr id="4" name="image1.png">
            <a:extLst>
              <a:ext uri="{FF2B5EF4-FFF2-40B4-BE49-F238E27FC236}">
                <a16:creationId xmlns:a16="http://schemas.microsoft.com/office/drawing/2014/main" id="{B5A27EAE-6588-36EC-E5C8-17E6D0EF1596}"/>
              </a:ext>
            </a:extLst>
          </p:cNvPr>
          <p:cNvPicPr>
            <a:picLocks noChangeAspect="1"/>
          </p:cNvPicPr>
          <p:nvPr/>
        </p:nvPicPr>
        <p:blipFill>
          <a:blip r:embed="rId2" cstate="print"/>
          <a:stretch>
            <a:fillRect/>
          </a:stretch>
        </p:blipFill>
        <p:spPr>
          <a:xfrm>
            <a:off x="5274469" y="3602038"/>
            <a:ext cx="1643062" cy="1643062"/>
          </a:xfrm>
          <a:prstGeom prst="rect">
            <a:avLst/>
          </a:prstGeom>
        </p:spPr>
      </p:pic>
    </p:spTree>
    <p:extLst>
      <p:ext uri="{BB962C8B-B14F-4D97-AF65-F5344CB8AC3E}">
        <p14:creationId xmlns:p14="http://schemas.microsoft.com/office/powerpoint/2010/main" val="598674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24FFC32-F228-0F4D-B4B7-9F6F46D96BD6}"/>
              </a:ext>
            </a:extLst>
          </p:cNvPr>
          <p:cNvGraphicFramePr>
            <a:graphicFrameLocks noGrp="1"/>
          </p:cNvGraphicFramePr>
          <p:nvPr>
            <p:extLst>
              <p:ext uri="{D42A27DB-BD31-4B8C-83A1-F6EECF244321}">
                <p14:modId xmlns:p14="http://schemas.microsoft.com/office/powerpoint/2010/main" val="1234685826"/>
              </p:ext>
            </p:extLst>
          </p:nvPr>
        </p:nvGraphicFramePr>
        <p:xfrm>
          <a:off x="2345237" y="1253331"/>
          <a:ext cx="7501526" cy="4351338"/>
        </p:xfrm>
        <a:graphic>
          <a:graphicData uri="http://schemas.openxmlformats.org/drawingml/2006/table">
            <a:tbl>
              <a:tblPr>
                <a:tableStyleId>{5C22544A-7EE6-4342-B048-85BDC9FD1C3A}</a:tableStyleId>
              </a:tblPr>
              <a:tblGrid>
                <a:gridCol w="1654415">
                  <a:extLst>
                    <a:ext uri="{9D8B030D-6E8A-4147-A177-3AD203B41FA5}">
                      <a16:colId xmlns:a16="http://schemas.microsoft.com/office/drawing/2014/main" val="1411816302"/>
                    </a:ext>
                  </a:extLst>
                </a:gridCol>
                <a:gridCol w="2243659">
                  <a:extLst>
                    <a:ext uri="{9D8B030D-6E8A-4147-A177-3AD203B41FA5}">
                      <a16:colId xmlns:a16="http://schemas.microsoft.com/office/drawing/2014/main" val="3081527670"/>
                    </a:ext>
                  </a:extLst>
                </a:gridCol>
                <a:gridCol w="1212482">
                  <a:extLst>
                    <a:ext uri="{9D8B030D-6E8A-4147-A177-3AD203B41FA5}">
                      <a16:colId xmlns:a16="http://schemas.microsoft.com/office/drawing/2014/main" val="2226618217"/>
                    </a:ext>
                  </a:extLst>
                </a:gridCol>
                <a:gridCol w="838539">
                  <a:extLst>
                    <a:ext uri="{9D8B030D-6E8A-4147-A177-3AD203B41FA5}">
                      <a16:colId xmlns:a16="http://schemas.microsoft.com/office/drawing/2014/main" val="764392214"/>
                    </a:ext>
                  </a:extLst>
                </a:gridCol>
                <a:gridCol w="815876">
                  <a:extLst>
                    <a:ext uri="{9D8B030D-6E8A-4147-A177-3AD203B41FA5}">
                      <a16:colId xmlns:a16="http://schemas.microsoft.com/office/drawing/2014/main" val="1630518590"/>
                    </a:ext>
                  </a:extLst>
                </a:gridCol>
                <a:gridCol w="736555">
                  <a:extLst>
                    <a:ext uri="{9D8B030D-6E8A-4147-A177-3AD203B41FA5}">
                      <a16:colId xmlns:a16="http://schemas.microsoft.com/office/drawing/2014/main" val="1434529694"/>
                    </a:ext>
                  </a:extLst>
                </a:gridCol>
              </a:tblGrid>
              <a:tr h="220966">
                <a:tc>
                  <a:txBody>
                    <a:bodyPr/>
                    <a:lstStyle/>
                    <a:p>
                      <a:pPr algn="ctr" fontAlgn="b"/>
                      <a:r>
                        <a:rPr lang="en-US" sz="1200" u="none" strike="noStrike">
                          <a:effectLst/>
                        </a:rPr>
                        <a:t>Name</a:t>
                      </a:r>
                      <a:endParaRPr lang="en-US" sz="1200" b="1" i="0" u="none" strike="noStrike">
                        <a:solidFill>
                          <a:srgbClr val="000000"/>
                        </a:solidFill>
                        <a:effectLst/>
                        <a:latin typeface="Calibri" panose="020F0502020204030204" pitchFamily="34" charset="0"/>
                      </a:endParaRPr>
                    </a:p>
                  </a:txBody>
                  <a:tcPr marL="8499" marR="8499" marT="8499" marB="0" anchor="b"/>
                </a:tc>
                <a:tc>
                  <a:txBody>
                    <a:bodyPr/>
                    <a:lstStyle/>
                    <a:p>
                      <a:pPr algn="ctr" fontAlgn="b"/>
                      <a:r>
                        <a:rPr lang="en-US" sz="1200" u="none" strike="noStrike">
                          <a:effectLst/>
                        </a:rPr>
                        <a:t>Address</a:t>
                      </a:r>
                      <a:endParaRPr lang="en-US" sz="1200" b="1" i="0" u="none" strike="noStrike">
                        <a:solidFill>
                          <a:srgbClr val="000000"/>
                        </a:solidFill>
                        <a:effectLst/>
                        <a:latin typeface="Calibri" panose="020F0502020204030204" pitchFamily="34" charset="0"/>
                      </a:endParaRPr>
                    </a:p>
                  </a:txBody>
                  <a:tcPr marL="8499" marR="8499" marT="8499" marB="0" anchor="b"/>
                </a:tc>
                <a:tc>
                  <a:txBody>
                    <a:bodyPr/>
                    <a:lstStyle/>
                    <a:p>
                      <a:pPr algn="ctr" fontAlgn="b"/>
                      <a:r>
                        <a:rPr lang="en-US" sz="1200" u="none" strike="noStrike">
                          <a:effectLst/>
                        </a:rPr>
                        <a:t>City</a:t>
                      </a:r>
                      <a:endParaRPr lang="en-US" sz="1200" b="1" i="0" u="none" strike="noStrike">
                        <a:solidFill>
                          <a:srgbClr val="000000"/>
                        </a:solidFill>
                        <a:effectLst/>
                        <a:latin typeface="Calibri" panose="020F0502020204030204" pitchFamily="34" charset="0"/>
                      </a:endParaRPr>
                    </a:p>
                  </a:txBody>
                  <a:tcPr marL="8499" marR="8499" marT="8499" marB="0" anchor="b"/>
                </a:tc>
                <a:tc>
                  <a:txBody>
                    <a:bodyPr/>
                    <a:lstStyle/>
                    <a:p>
                      <a:pPr algn="ctr" fontAlgn="b"/>
                      <a:r>
                        <a:rPr lang="en-US" sz="1200" u="none" strike="noStrike">
                          <a:effectLst/>
                        </a:rPr>
                        <a:t>Year</a:t>
                      </a:r>
                      <a:endParaRPr lang="en-US" sz="1200" b="1" i="0" u="none" strike="noStrike">
                        <a:solidFill>
                          <a:srgbClr val="000000"/>
                        </a:solidFill>
                        <a:effectLst/>
                        <a:latin typeface="Calibri" panose="020F0502020204030204" pitchFamily="34" charset="0"/>
                      </a:endParaRPr>
                    </a:p>
                  </a:txBody>
                  <a:tcPr marL="8499" marR="8499" marT="8499" marB="0" anchor="b"/>
                </a:tc>
                <a:tc>
                  <a:txBody>
                    <a:bodyPr/>
                    <a:lstStyle/>
                    <a:p>
                      <a:pPr algn="ctr" fontAlgn="b"/>
                      <a:r>
                        <a:rPr lang="en-US" sz="1200" u="none" strike="noStrike">
                          <a:effectLst/>
                        </a:rPr>
                        <a:t>Authority</a:t>
                      </a:r>
                      <a:endParaRPr lang="en-US" sz="1200" b="1" i="0" u="none" strike="noStrike">
                        <a:solidFill>
                          <a:srgbClr val="000000"/>
                        </a:solidFill>
                        <a:effectLst/>
                        <a:latin typeface="Calibri" panose="020F0502020204030204" pitchFamily="34" charset="0"/>
                      </a:endParaRPr>
                    </a:p>
                  </a:txBody>
                  <a:tcPr marL="8499" marR="8499" marT="8499" marB="0" anchor="b"/>
                </a:tc>
                <a:tc>
                  <a:txBody>
                    <a:bodyPr/>
                    <a:lstStyle/>
                    <a:p>
                      <a:pPr algn="ctr" fontAlgn="b"/>
                      <a:r>
                        <a:rPr lang="en-US" sz="1200" u="none" strike="noStrike">
                          <a:effectLst/>
                        </a:rPr>
                        <a:t>ID</a:t>
                      </a:r>
                      <a:endParaRPr lang="en-US" sz="1200" b="1" i="0" u="none" strike="noStrike">
                        <a:solidFill>
                          <a:srgbClr val="000000"/>
                        </a:solidFill>
                        <a:effectLst/>
                        <a:latin typeface="Calibri" panose="020F0502020204030204" pitchFamily="34" charset="0"/>
                      </a:endParaRPr>
                    </a:p>
                  </a:txBody>
                  <a:tcPr marL="8499" marR="8499" marT="8499" marB="0" anchor="b"/>
                </a:tc>
                <a:extLst>
                  <a:ext uri="{0D108BD9-81ED-4DB2-BD59-A6C34878D82A}">
                    <a16:rowId xmlns:a16="http://schemas.microsoft.com/office/drawing/2014/main" val="3798234089"/>
                  </a:ext>
                </a:extLst>
              </a:tr>
              <a:tr h="280457">
                <a:tc>
                  <a:txBody>
                    <a:bodyPr/>
                    <a:lstStyle/>
                    <a:p>
                      <a:pPr algn="l" fontAlgn="ctr"/>
                      <a:r>
                        <a:rPr lang="en-US" sz="1000" u="sng" strike="noStrike">
                          <a:effectLst/>
                          <a:hlinkClick r:id="rId2"/>
                        </a:rPr>
                        <a:t>Pulga Bridges</a:t>
                      </a:r>
                      <a:endParaRPr lang="en-US" sz="1000" b="0" i="0" u="sng" strike="noStrike">
                        <a:solidFill>
                          <a:srgbClr val="0563C1"/>
                        </a:solidFill>
                        <a:effectLst/>
                        <a:latin typeface="Calibri" panose="020F0502020204030204" pitchFamily="34" charset="0"/>
                      </a:endParaRPr>
                    </a:p>
                  </a:txBody>
                  <a:tcPr marL="76488" marR="8499" marT="8499" marB="0" anchor="ctr"/>
                </a:tc>
                <a:tc>
                  <a:txBody>
                    <a:bodyPr/>
                    <a:lstStyle/>
                    <a:p>
                      <a:pPr algn="l" fontAlgn="ctr"/>
                      <a:r>
                        <a:rPr lang="en-US" sz="800" u="none" strike="noStrike">
                          <a:effectLst/>
                        </a:rPr>
                        <a:t>State Route 70 Over North Fork of Feather River</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Feather River Scenic Byway</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POI</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6488" marR="8499" marT="8499" marB="0" anchor="ctr"/>
                </a:tc>
                <a:extLst>
                  <a:ext uri="{0D108BD9-81ED-4DB2-BD59-A6C34878D82A}">
                    <a16:rowId xmlns:a16="http://schemas.microsoft.com/office/drawing/2014/main" val="2562246292"/>
                  </a:ext>
                </a:extLst>
              </a:tr>
              <a:tr h="178473">
                <a:tc>
                  <a:txBody>
                    <a:bodyPr/>
                    <a:lstStyle/>
                    <a:p>
                      <a:pPr algn="l" fontAlgn="ctr"/>
                      <a:r>
                        <a:rPr lang="en-US" sz="800" u="none" strike="noStrike">
                          <a:effectLst/>
                        </a:rPr>
                        <a:t>14 Mile House</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State Route 32 at 14 Mile House Drive</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Forest Ranch</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1864</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POI</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6488" marR="8499" marT="8499" marB="0" anchor="ctr"/>
                </a:tc>
                <a:extLst>
                  <a:ext uri="{0D108BD9-81ED-4DB2-BD59-A6C34878D82A}">
                    <a16:rowId xmlns:a16="http://schemas.microsoft.com/office/drawing/2014/main" val="3264297128"/>
                  </a:ext>
                </a:extLst>
              </a:tr>
              <a:tr h="178473">
                <a:tc>
                  <a:txBody>
                    <a:bodyPr/>
                    <a:lstStyle/>
                    <a:p>
                      <a:pPr algn="l" fontAlgn="ctr"/>
                      <a:r>
                        <a:rPr lang="en-US" sz="1000" u="sng" strike="noStrike">
                          <a:effectLst/>
                          <a:hlinkClick r:id="rId3"/>
                        </a:rPr>
                        <a:t>Carnegie Library: Gridley</a:t>
                      </a:r>
                      <a:endParaRPr lang="en-US" sz="1000" b="0" i="0" u="sng" strike="noStrike">
                        <a:solidFill>
                          <a:srgbClr val="0563C1"/>
                        </a:solidFill>
                        <a:effectLst/>
                        <a:latin typeface="Calibri" panose="020F0502020204030204" pitchFamily="34" charset="0"/>
                      </a:endParaRPr>
                    </a:p>
                  </a:txBody>
                  <a:tcPr marL="76488" marR="8499" marT="8499" marB="0" anchor="ctr"/>
                </a:tc>
                <a:tc>
                  <a:txBody>
                    <a:bodyPr/>
                    <a:lstStyle/>
                    <a:p>
                      <a:pPr algn="l" fontAlgn="ctr"/>
                      <a:r>
                        <a:rPr lang="en-US" sz="800" u="none" strike="noStrike">
                          <a:effectLst/>
                        </a:rPr>
                        <a:t>519 Kentucky Street</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Gridley</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POI</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6488" marR="8499" marT="8499" marB="0" anchor="ctr"/>
                </a:tc>
                <a:extLst>
                  <a:ext uri="{0D108BD9-81ED-4DB2-BD59-A6C34878D82A}">
                    <a16:rowId xmlns:a16="http://schemas.microsoft.com/office/drawing/2014/main" val="3020123195"/>
                  </a:ext>
                </a:extLst>
              </a:tr>
              <a:tr h="178473">
                <a:tc>
                  <a:txBody>
                    <a:bodyPr/>
                    <a:lstStyle/>
                    <a:p>
                      <a:pPr algn="l" fontAlgn="ctr"/>
                      <a:r>
                        <a:rPr lang="en-US" sz="1000" u="sng" strike="noStrike">
                          <a:effectLst/>
                          <a:hlinkClick r:id="rId4"/>
                        </a:rPr>
                        <a:t>Hazel Hotel</a:t>
                      </a:r>
                      <a:endParaRPr lang="en-US" sz="1000" b="0" i="0" u="sng" strike="noStrike">
                        <a:solidFill>
                          <a:srgbClr val="0563C1"/>
                        </a:solidFill>
                        <a:effectLst/>
                        <a:latin typeface="Calibri" panose="020F0502020204030204" pitchFamily="34" charset="0"/>
                      </a:endParaRPr>
                    </a:p>
                  </a:txBody>
                  <a:tcPr marL="76488" marR="8499" marT="8499" marB="0" anchor="ctr"/>
                </a:tc>
                <a:tc>
                  <a:txBody>
                    <a:bodyPr/>
                    <a:lstStyle/>
                    <a:p>
                      <a:pPr algn="l" fontAlgn="ctr"/>
                      <a:r>
                        <a:rPr lang="en-US" sz="800" u="none" strike="noStrike">
                          <a:effectLst/>
                        </a:rPr>
                        <a:t>850-890 Hazel and 602-620 Kentucky</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Gridley</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National</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2001000705</a:t>
                      </a:r>
                      <a:endParaRPr lang="en-US" sz="800" b="0" i="0" u="none" strike="noStrike">
                        <a:solidFill>
                          <a:srgbClr val="000000"/>
                        </a:solidFill>
                        <a:effectLst/>
                        <a:latin typeface="Arial" panose="020B0604020202020204" pitchFamily="34" charset="0"/>
                      </a:endParaRPr>
                    </a:p>
                  </a:txBody>
                  <a:tcPr marL="76488" marR="8499" marT="8499" marB="0" anchor="ctr"/>
                </a:tc>
                <a:extLst>
                  <a:ext uri="{0D108BD9-81ED-4DB2-BD59-A6C34878D82A}">
                    <a16:rowId xmlns:a16="http://schemas.microsoft.com/office/drawing/2014/main" val="2750999687"/>
                  </a:ext>
                </a:extLst>
              </a:tr>
              <a:tr h="178473">
                <a:tc>
                  <a:txBody>
                    <a:bodyPr/>
                    <a:lstStyle/>
                    <a:p>
                      <a:pPr algn="l" fontAlgn="ctr"/>
                      <a:r>
                        <a:rPr lang="en-US" sz="1000" u="sng" strike="noStrike">
                          <a:effectLst/>
                          <a:hlinkClick r:id="rId5"/>
                        </a:rPr>
                        <a:t>Gianella Bridge</a:t>
                      </a:r>
                      <a:endParaRPr lang="en-US" sz="1000" b="0" i="0" u="sng" strike="noStrike">
                        <a:solidFill>
                          <a:srgbClr val="0563C1"/>
                        </a:solidFill>
                        <a:effectLst/>
                        <a:latin typeface="Calibri" panose="020F0502020204030204" pitchFamily="34" charset="0"/>
                      </a:endParaRPr>
                    </a:p>
                  </a:txBody>
                  <a:tcPr marL="76488" marR="8499" marT="8499" marB="0" anchor="ctr"/>
                </a:tc>
                <a:tc>
                  <a:txBody>
                    <a:bodyPr/>
                    <a:lstStyle/>
                    <a:p>
                      <a:pPr algn="l" fontAlgn="ctr"/>
                      <a:r>
                        <a:rPr lang="en-US" sz="800" u="none" strike="noStrike">
                          <a:effectLst/>
                        </a:rPr>
                        <a:t>State Highway 32</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Hamilton City</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1911</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National</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1982004614</a:t>
                      </a:r>
                      <a:endParaRPr lang="en-US" sz="800" b="0" i="0" u="none" strike="noStrike">
                        <a:solidFill>
                          <a:srgbClr val="000000"/>
                        </a:solidFill>
                        <a:effectLst/>
                        <a:latin typeface="Arial" panose="020B0604020202020204" pitchFamily="34" charset="0"/>
                      </a:endParaRPr>
                    </a:p>
                  </a:txBody>
                  <a:tcPr marL="76488" marR="8499" marT="8499" marB="0" anchor="ctr"/>
                </a:tc>
                <a:extLst>
                  <a:ext uri="{0D108BD9-81ED-4DB2-BD59-A6C34878D82A}">
                    <a16:rowId xmlns:a16="http://schemas.microsoft.com/office/drawing/2014/main" val="1664981016"/>
                  </a:ext>
                </a:extLst>
              </a:tr>
              <a:tr h="178473">
                <a:tc>
                  <a:txBody>
                    <a:bodyPr/>
                    <a:lstStyle/>
                    <a:p>
                      <a:pPr algn="l" fontAlgn="ctr"/>
                      <a:r>
                        <a:rPr lang="en-US" sz="1000" u="sng" strike="noStrike">
                          <a:effectLst/>
                          <a:hlinkClick r:id="rId6"/>
                        </a:rPr>
                        <a:t>Inskip Hotel</a:t>
                      </a:r>
                      <a:endParaRPr lang="en-US" sz="1000" b="0" i="0" u="sng" strike="noStrike">
                        <a:solidFill>
                          <a:srgbClr val="0563C1"/>
                        </a:solidFill>
                        <a:effectLst/>
                        <a:latin typeface="Calibri" panose="020F0502020204030204" pitchFamily="34" charset="0"/>
                      </a:endParaRPr>
                    </a:p>
                  </a:txBody>
                  <a:tcPr marL="76488" marR="8499" marT="8499" marB="0" anchor="ctr"/>
                </a:tc>
                <a:tc>
                  <a:txBody>
                    <a:bodyPr/>
                    <a:lstStyle/>
                    <a:p>
                      <a:pPr algn="l" fontAlgn="ctr"/>
                      <a:r>
                        <a:rPr lang="en-US" sz="800" u="none" strike="noStrike">
                          <a:effectLst/>
                        </a:rPr>
                        <a:t>18735 Skyway Highway</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Inskip</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1868</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National</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1975000425</a:t>
                      </a:r>
                      <a:endParaRPr lang="en-US" sz="800" b="0" i="0" u="none" strike="noStrike">
                        <a:solidFill>
                          <a:srgbClr val="000000"/>
                        </a:solidFill>
                        <a:effectLst/>
                        <a:latin typeface="Arial" panose="020B0604020202020204" pitchFamily="34" charset="0"/>
                      </a:endParaRPr>
                    </a:p>
                  </a:txBody>
                  <a:tcPr marL="76488" marR="8499" marT="8499" marB="0" anchor="ctr"/>
                </a:tc>
                <a:extLst>
                  <a:ext uri="{0D108BD9-81ED-4DB2-BD59-A6C34878D82A}">
                    <a16:rowId xmlns:a16="http://schemas.microsoft.com/office/drawing/2014/main" val="1095484209"/>
                  </a:ext>
                </a:extLst>
              </a:tr>
              <a:tr h="178473">
                <a:tc>
                  <a:txBody>
                    <a:bodyPr/>
                    <a:lstStyle/>
                    <a:p>
                      <a:pPr algn="l" fontAlgn="ctr"/>
                      <a:r>
                        <a:rPr lang="en-US" sz="1000" u="sng" strike="noStrike">
                          <a:effectLst/>
                          <a:hlinkClick r:id="rId7"/>
                        </a:rPr>
                        <a:t>Bidwell's Bar</a:t>
                      </a:r>
                      <a:endParaRPr lang="en-US" sz="1000" b="0" i="0" u="sng" strike="noStrike">
                        <a:solidFill>
                          <a:srgbClr val="0563C1"/>
                        </a:solidFill>
                        <a:effectLst/>
                        <a:latin typeface="Calibri" panose="020F0502020204030204" pitchFamily="34" charset="0"/>
                      </a:endParaRPr>
                    </a:p>
                  </a:txBody>
                  <a:tcPr marL="76488" marR="8499" marT="8499" marB="0" anchor="ctr"/>
                </a:tc>
                <a:tc>
                  <a:txBody>
                    <a:bodyPr/>
                    <a:lstStyle/>
                    <a:p>
                      <a:pPr algn="l" fontAlgn="ctr"/>
                      <a:r>
                        <a:rPr lang="en-US" sz="800" u="none" strike="noStrike">
                          <a:effectLst/>
                        </a:rPr>
                        <a:t>Bidwell Canyon Road</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Lake Oroville</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1853</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California</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330</a:t>
                      </a:r>
                      <a:endParaRPr lang="en-US" sz="800" b="0" i="0" u="none" strike="noStrike">
                        <a:solidFill>
                          <a:srgbClr val="000000"/>
                        </a:solidFill>
                        <a:effectLst/>
                        <a:latin typeface="Arial" panose="020B0604020202020204" pitchFamily="34" charset="0"/>
                      </a:endParaRPr>
                    </a:p>
                  </a:txBody>
                  <a:tcPr marL="76488" marR="8499" marT="8499" marB="0" anchor="ctr"/>
                </a:tc>
                <a:extLst>
                  <a:ext uri="{0D108BD9-81ED-4DB2-BD59-A6C34878D82A}">
                    <a16:rowId xmlns:a16="http://schemas.microsoft.com/office/drawing/2014/main" val="4274688856"/>
                  </a:ext>
                </a:extLst>
              </a:tr>
              <a:tr h="178473">
                <a:tc>
                  <a:txBody>
                    <a:bodyPr/>
                    <a:lstStyle/>
                    <a:p>
                      <a:pPr algn="l" fontAlgn="ctr"/>
                      <a:r>
                        <a:rPr lang="en-US" sz="1000" u="sng" strike="noStrike">
                          <a:effectLst/>
                          <a:hlinkClick r:id="rId8"/>
                        </a:rPr>
                        <a:t>Suspension Bridge</a:t>
                      </a:r>
                      <a:endParaRPr lang="en-US" sz="1000" b="0" i="0" u="sng" strike="noStrike">
                        <a:solidFill>
                          <a:srgbClr val="0563C1"/>
                        </a:solidFill>
                        <a:effectLst/>
                        <a:latin typeface="Calibri" panose="020F0502020204030204" pitchFamily="34" charset="0"/>
                      </a:endParaRPr>
                    </a:p>
                  </a:txBody>
                  <a:tcPr marL="76488" marR="8499" marT="8499" marB="0" anchor="ctr"/>
                </a:tc>
                <a:tc>
                  <a:txBody>
                    <a:bodyPr/>
                    <a:lstStyle/>
                    <a:p>
                      <a:pPr algn="l" fontAlgn="ctr"/>
                      <a:r>
                        <a:rPr lang="en-US" sz="800" u="none" strike="noStrike">
                          <a:effectLst/>
                        </a:rPr>
                        <a:t>Bidwell Canyon Road</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Lake Oroville</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1856</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California</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314</a:t>
                      </a:r>
                      <a:endParaRPr lang="en-US" sz="800" b="0" i="0" u="none" strike="noStrike">
                        <a:solidFill>
                          <a:srgbClr val="000000"/>
                        </a:solidFill>
                        <a:effectLst/>
                        <a:latin typeface="Arial" panose="020B0604020202020204" pitchFamily="34" charset="0"/>
                      </a:endParaRPr>
                    </a:p>
                  </a:txBody>
                  <a:tcPr marL="76488" marR="8499" marT="8499" marB="0" anchor="ctr"/>
                </a:tc>
                <a:extLst>
                  <a:ext uri="{0D108BD9-81ED-4DB2-BD59-A6C34878D82A}">
                    <a16:rowId xmlns:a16="http://schemas.microsoft.com/office/drawing/2014/main" val="2625776615"/>
                  </a:ext>
                </a:extLst>
              </a:tr>
              <a:tr h="348447">
                <a:tc>
                  <a:txBody>
                    <a:bodyPr/>
                    <a:lstStyle/>
                    <a:p>
                      <a:pPr algn="l" fontAlgn="ctr"/>
                      <a:r>
                        <a:rPr lang="en-US" sz="1000" u="sng" strike="noStrike">
                          <a:effectLst/>
                          <a:hlinkClick r:id="rId9"/>
                        </a:rPr>
                        <a:t>Bidwell Bar Bridge and Tollhouse</a:t>
                      </a:r>
                      <a:endParaRPr lang="en-US" sz="1000" b="0" i="0" u="sng" strike="noStrike">
                        <a:solidFill>
                          <a:srgbClr val="0563C1"/>
                        </a:solidFill>
                        <a:effectLst/>
                        <a:latin typeface="Calibri" panose="020F0502020204030204" pitchFamily="34" charset="0"/>
                      </a:endParaRPr>
                    </a:p>
                  </a:txBody>
                  <a:tcPr marL="76488" marR="8499" marT="8499" marB="0" anchor="ctr"/>
                </a:tc>
                <a:tc>
                  <a:txBody>
                    <a:bodyPr/>
                    <a:lstStyle/>
                    <a:p>
                      <a:pPr algn="l" fontAlgn="ctr"/>
                      <a:r>
                        <a:rPr lang="en-US" sz="800" u="none" strike="noStrike">
                          <a:effectLst/>
                        </a:rPr>
                        <a:t>Bidwell Canyon Road</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Lake Oroville State Recreation Area</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POI</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6488" marR="8499" marT="8499" marB="0" anchor="ctr"/>
                </a:tc>
                <a:extLst>
                  <a:ext uri="{0D108BD9-81ED-4DB2-BD59-A6C34878D82A}">
                    <a16:rowId xmlns:a16="http://schemas.microsoft.com/office/drawing/2014/main" val="2143418436"/>
                  </a:ext>
                </a:extLst>
              </a:tr>
              <a:tr h="280457">
                <a:tc>
                  <a:txBody>
                    <a:bodyPr/>
                    <a:lstStyle/>
                    <a:p>
                      <a:pPr algn="l" fontAlgn="ctr"/>
                      <a:r>
                        <a:rPr lang="en-US" sz="1000" u="sng" strike="noStrike">
                          <a:effectLst/>
                          <a:hlinkClick r:id="rId10"/>
                        </a:rPr>
                        <a:t>Nelsons Bar</a:t>
                      </a:r>
                      <a:endParaRPr lang="en-US" sz="1000" b="0" i="0" u="sng" strike="noStrike">
                        <a:solidFill>
                          <a:srgbClr val="0563C1"/>
                        </a:solidFill>
                        <a:effectLst/>
                        <a:latin typeface="Calibri" panose="020F0502020204030204" pitchFamily="34" charset="0"/>
                      </a:endParaRPr>
                    </a:p>
                  </a:txBody>
                  <a:tcPr marL="76488" marR="8499" marT="8499" marB="0" anchor="ctr"/>
                </a:tc>
                <a:tc>
                  <a:txBody>
                    <a:bodyPr/>
                    <a:lstStyle/>
                    <a:p>
                      <a:pPr algn="l" fontAlgn="ctr"/>
                      <a:r>
                        <a:rPr lang="en-US" sz="800" u="none" strike="noStrike">
                          <a:effectLst/>
                        </a:rPr>
                        <a:t>Lime Sand Road</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Lake Oroville State Recreation Area</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1850</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POI</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6488" marR="8499" marT="8499" marB="0" anchor="ctr"/>
                </a:tc>
                <a:extLst>
                  <a:ext uri="{0D108BD9-81ED-4DB2-BD59-A6C34878D82A}">
                    <a16:rowId xmlns:a16="http://schemas.microsoft.com/office/drawing/2014/main" val="3828061651"/>
                  </a:ext>
                </a:extLst>
              </a:tr>
              <a:tr h="280457">
                <a:tc>
                  <a:txBody>
                    <a:bodyPr/>
                    <a:lstStyle/>
                    <a:p>
                      <a:pPr algn="l" fontAlgn="ctr"/>
                      <a:r>
                        <a:rPr lang="en-US" sz="800" u="none" strike="noStrike">
                          <a:effectLst/>
                        </a:rPr>
                        <a:t>Autumn Harvest</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Kelly Ridge Road</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Lake Oroville Visitor Center</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POI</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6488" marR="8499" marT="8499" marB="0" anchor="ctr"/>
                </a:tc>
                <a:extLst>
                  <a:ext uri="{0D108BD9-81ED-4DB2-BD59-A6C34878D82A}">
                    <a16:rowId xmlns:a16="http://schemas.microsoft.com/office/drawing/2014/main" val="409145846"/>
                  </a:ext>
                </a:extLst>
              </a:tr>
              <a:tr h="178473">
                <a:tc>
                  <a:txBody>
                    <a:bodyPr/>
                    <a:lstStyle/>
                    <a:p>
                      <a:pPr algn="l" fontAlgn="ctr"/>
                      <a:r>
                        <a:rPr lang="en-US" sz="1000" u="sng" strike="noStrike">
                          <a:effectLst/>
                          <a:hlinkClick r:id="rId11"/>
                        </a:rPr>
                        <a:t>Lovelock</a:t>
                      </a:r>
                      <a:endParaRPr lang="en-US" sz="1000" b="0" i="0" u="sng" strike="noStrike">
                        <a:solidFill>
                          <a:srgbClr val="0563C1"/>
                        </a:solidFill>
                        <a:effectLst/>
                        <a:latin typeface="Calibri" panose="020F0502020204030204" pitchFamily="34" charset="0"/>
                      </a:endParaRPr>
                    </a:p>
                  </a:txBody>
                  <a:tcPr marL="76488" marR="8499" marT="8499" marB="0" anchor="ctr"/>
                </a:tc>
                <a:tc>
                  <a:txBody>
                    <a:bodyPr/>
                    <a:lstStyle/>
                    <a:p>
                      <a:pPr algn="l" fontAlgn="ctr"/>
                      <a:r>
                        <a:rPr lang="en-US" sz="800" u="none" strike="noStrike">
                          <a:effectLst/>
                        </a:rPr>
                        <a:t>Skyway Highway near Lovelock Road</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Lovelock</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POI</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6488" marR="8499" marT="8499" marB="0" anchor="ctr"/>
                </a:tc>
                <a:extLst>
                  <a:ext uri="{0D108BD9-81ED-4DB2-BD59-A6C34878D82A}">
                    <a16:rowId xmlns:a16="http://schemas.microsoft.com/office/drawing/2014/main" val="1131837945"/>
                  </a:ext>
                </a:extLst>
              </a:tr>
              <a:tr h="348447">
                <a:tc>
                  <a:txBody>
                    <a:bodyPr/>
                    <a:lstStyle/>
                    <a:p>
                      <a:pPr algn="l" fontAlgn="ctr"/>
                      <a:r>
                        <a:rPr lang="en-US" sz="1000" u="sng" strike="noStrike">
                          <a:effectLst/>
                          <a:hlinkClick r:id="rId12"/>
                        </a:rPr>
                        <a:t>Dogtown Nugget Discovery Site</a:t>
                      </a:r>
                      <a:endParaRPr lang="en-US" sz="1000" b="0" i="0" u="sng" strike="noStrike">
                        <a:solidFill>
                          <a:srgbClr val="0563C1"/>
                        </a:solidFill>
                        <a:effectLst/>
                        <a:latin typeface="Calibri" panose="020F0502020204030204" pitchFamily="34" charset="0"/>
                      </a:endParaRPr>
                    </a:p>
                  </a:txBody>
                  <a:tcPr marL="76488" marR="8499" marT="8499" marB="0" anchor="ctr"/>
                </a:tc>
                <a:tc>
                  <a:txBody>
                    <a:bodyPr/>
                    <a:lstStyle/>
                    <a:p>
                      <a:pPr algn="l" fontAlgn="ctr"/>
                      <a:r>
                        <a:rPr lang="en-US" sz="800" u="none" strike="noStrike">
                          <a:effectLst/>
                        </a:rPr>
                        <a:t>Old Skyway Between New Skyway and Indian Drive</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Magalia</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1859</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California</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771</a:t>
                      </a:r>
                      <a:endParaRPr lang="en-US" sz="800" b="0" i="0" u="none" strike="noStrike">
                        <a:solidFill>
                          <a:srgbClr val="000000"/>
                        </a:solidFill>
                        <a:effectLst/>
                        <a:latin typeface="Arial" panose="020B0604020202020204" pitchFamily="34" charset="0"/>
                      </a:endParaRPr>
                    </a:p>
                  </a:txBody>
                  <a:tcPr marL="76488" marR="8499" marT="8499" marB="0" anchor="ctr"/>
                </a:tc>
                <a:extLst>
                  <a:ext uri="{0D108BD9-81ED-4DB2-BD59-A6C34878D82A}">
                    <a16:rowId xmlns:a16="http://schemas.microsoft.com/office/drawing/2014/main" val="2443896104"/>
                  </a:ext>
                </a:extLst>
              </a:tr>
              <a:tr h="178473">
                <a:tc>
                  <a:txBody>
                    <a:bodyPr/>
                    <a:lstStyle/>
                    <a:p>
                      <a:pPr algn="l" fontAlgn="ctr"/>
                      <a:r>
                        <a:rPr lang="en-US" sz="1000" u="sng" strike="noStrike">
                          <a:effectLst/>
                          <a:hlinkClick r:id="rId13"/>
                        </a:rPr>
                        <a:t>Magalia Community Church</a:t>
                      </a:r>
                      <a:endParaRPr lang="en-US" sz="1000" b="0" i="0" u="sng" strike="noStrike">
                        <a:solidFill>
                          <a:srgbClr val="0563C1"/>
                        </a:solidFill>
                        <a:effectLst/>
                        <a:latin typeface="Calibri" panose="020F0502020204030204" pitchFamily="34" charset="0"/>
                      </a:endParaRPr>
                    </a:p>
                  </a:txBody>
                  <a:tcPr marL="76488" marR="8499" marT="8499" marB="0" anchor="ctr"/>
                </a:tc>
                <a:tc>
                  <a:txBody>
                    <a:bodyPr/>
                    <a:lstStyle/>
                    <a:p>
                      <a:pPr algn="l" fontAlgn="ctr"/>
                      <a:r>
                        <a:rPr lang="en-US" sz="800" u="none" strike="noStrike">
                          <a:effectLst/>
                        </a:rPr>
                        <a:t>13700 Old Skyway</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Magalia</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1904</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National</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1982002172</a:t>
                      </a:r>
                      <a:endParaRPr lang="en-US" sz="800" b="0" i="0" u="none" strike="noStrike">
                        <a:solidFill>
                          <a:srgbClr val="000000"/>
                        </a:solidFill>
                        <a:effectLst/>
                        <a:latin typeface="Arial" panose="020B0604020202020204" pitchFamily="34" charset="0"/>
                      </a:endParaRPr>
                    </a:p>
                  </a:txBody>
                  <a:tcPr marL="76488" marR="8499" marT="8499" marB="0" anchor="ctr"/>
                </a:tc>
                <a:extLst>
                  <a:ext uri="{0D108BD9-81ED-4DB2-BD59-A6C34878D82A}">
                    <a16:rowId xmlns:a16="http://schemas.microsoft.com/office/drawing/2014/main" val="452987063"/>
                  </a:ext>
                </a:extLst>
              </a:tr>
              <a:tr h="348447">
                <a:tc>
                  <a:txBody>
                    <a:bodyPr/>
                    <a:lstStyle/>
                    <a:p>
                      <a:pPr algn="l" fontAlgn="ctr"/>
                      <a:r>
                        <a:rPr lang="en-US" sz="1000" u="sng" strike="noStrike">
                          <a:effectLst/>
                          <a:hlinkClick r:id="rId14"/>
                        </a:rPr>
                        <a:t>Magalia Depot &amp; Butte County Railroad</a:t>
                      </a:r>
                      <a:endParaRPr lang="en-US" sz="1000" b="0" i="0" u="sng" strike="noStrike">
                        <a:solidFill>
                          <a:srgbClr val="0563C1"/>
                        </a:solidFill>
                        <a:effectLst/>
                        <a:latin typeface="Calibri" panose="020F0502020204030204" pitchFamily="34" charset="0"/>
                      </a:endParaRPr>
                    </a:p>
                  </a:txBody>
                  <a:tcPr marL="76488" marR="8499" marT="8499" marB="0" anchor="ctr"/>
                </a:tc>
                <a:tc>
                  <a:txBody>
                    <a:bodyPr/>
                    <a:lstStyle/>
                    <a:p>
                      <a:pPr algn="l" fontAlgn="ctr"/>
                      <a:r>
                        <a:rPr lang="en-US" sz="800" u="none" strike="noStrike">
                          <a:effectLst/>
                        </a:rPr>
                        <a:t>6818 Old Skyway Road</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Magalia</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POI</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6488" marR="8499" marT="8499" marB="0" anchor="ctr"/>
                </a:tc>
                <a:extLst>
                  <a:ext uri="{0D108BD9-81ED-4DB2-BD59-A6C34878D82A}">
                    <a16:rowId xmlns:a16="http://schemas.microsoft.com/office/drawing/2014/main" val="1879311853"/>
                  </a:ext>
                </a:extLst>
              </a:tr>
              <a:tr h="280457">
                <a:tc>
                  <a:txBody>
                    <a:bodyPr/>
                    <a:lstStyle/>
                    <a:p>
                      <a:pPr algn="l" fontAlgn="ctr"/>
                      <a:r>
                        <a:rPr lang="en-US" sz="800" u="none" strike="noStrike">
                          <a:effectLst/>
                        </a:rPr>
                        <a:t>Morris Ravine School</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Oregon Gulch Road</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Near Thermalito Diversion Pool</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1863</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POI</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6488" marR="8499" marT="8499" marB="0" anchor="ctr"/>
                </a:tc>
                <a:extLst>
                  <a:ext uri="{0D108BD9-81ED-4DB2-BD59-A6C34878D82A}">
                    <a16:rowId xmlns:a16="http://schemas.microsoft.com/office/drawing/2014/main" val="807655638"/>
                  </a:ext>
                </a:extLst>
              </a:tr>
              <a:tr h="178473">
                <a:tc>
                  <a:txBody>
                    <a:bodyPr/>
                    <a:lstStyle/>
                    <a:p>
                      <a:pPr algn="l" fontAlgn="ctr"/>
                      <a:r>
                        <a:rPr lang="en-US" sz="1000" u="sng" strike="noStrike">
                          <a:effectLst/>
                          <a:hlinkClick r:id="rId15"/>
                        </a:rPr>
                        <a:t>Oregon City</a:t>
                      </a:r>
                      <a:endParaRPr lang="en-US" sz="1000" b="0" i="0" u="sng" strike="noStrike">
                        <a:solidFill>
                          <a:srgbClr val="0563C1"/>
                        </a:solidFill>
                        <a:effectLst/>
                        <a:latin typeface="Calibri" panose="020F0502020204030204" pitchFamily="34" charset="0"/>
                      </a:endParaRPr>
                    </a:p>
                  </a:txBody>
                  <a:tcPr marL="76488" marR="8499" marT="8499" marB="0" anchor="ctr"/>
                </a:tc>
                <a:tc>
                  <a:txBody>
                    <a:bodyPr/>
                    <a:lstStyle/>
                    <a:p>
                      <a:pPr algn="l" fontAlgn="ctr"/>
                      <a:r>
                        <a:rPr lang="en-US" sz="800" u="none" strike="noStrike">
                          <a:effectLst/>
                        </a:rPr>
                        <a:t>Oregon Gulch Road at Oregon City Trail</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Oregon City</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1848</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California</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807</a:t>
                      </a:r>
                      <a:endParaRPr lang="en-US" sz="800" b="0" i="0" u="none" strike="noStrike">
                        <a:solidFill>
                          <a:srgbClr val="000000"/>
                        </a:solidFill>
                        <a:effectLst/>
                        <a:latin typeface="Arial" panose="020B0604020202020204" pitchFamily="34" charset="0"/>
                      </a:endParaRPr>
                    </a:p>
                  </a:txBody>
                  <a:tcPr marL="76488" marR="8499" marT="8499" marB="0" anchor="ctr"/>
                </a:tc>
                <a:extLst>
                  <a:ext uri="{0D108BD9-81ED-4DB2-BD59-A6C34878D82A}">
                    <a16:rowId xmlns:a16="http://schemas.microsoft.com/office/drawing/2014/main" val="72741413"/>
                  </a:ext>
                </a:extLst>
              </a:tr>
              <a:tr h="178473">
                <a:tc>
                  <a:txBody>
                    <a:bodyPr/>
                    <a:lstStyle/>
                    <a:p>
                      <a:pPr algn="l" fontAlgn="ctr"/>
                      <a:r>
                        <a:rPr lang="en-US" sz="1000" u="sng" strike="noStrike">
                          <a:effectLst/>
                          <a:hlinkClick r:id="rId16"/>
                        </a:rPr>
                        <a:t>Oregon City Cemetery</a:t>
                      </a:r>
                      <a:endParaRPr lang="en-US" sz="1000" b="0" i="0" u="sng" strike="noStrike">
                        <a:solidFill>
                          <a:srgbClr val="0563C1"/>
                        </a:solidFill>
                        <a:effectLst/>
                        <a:latin typeface="Calibri" panose="020F0502020204030204" pitchFamily="34" charset="0"/>
                      </a:endParaRPr>
                    </a:p>
                  </a:txBody>
                  <a:tcPr marL="76488" marR="8499" marT="8499" marB="0" anchor="ctr"/>
                </a:tc>
                <a:tc>
                  <a:txBody>
                    <a:bodyPr/>
                    <a:lstStyle/>
                    <a:p>
                      <a:pPr algn="l" fontAlgn="ctr"/>
                      <a:r>
                        <a:rPr lang="en-US" sz="800" u="none" strike="noStrike">
                          <a:effectLst/>
                        </a:rPr>
                        <a:t>Oregon Gulch Road</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Oregon City</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1878</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a:effectLst/>
                        </a:rPr>
                        <a:t>POI</a:t>
                      </a:r>
                      <a:endParaRPr lang="en-US" sz="800" b="0" i="0" u="none" strike="noStrike">
                        <a:solidFill>
                          <a:srgbClr val="000000"/>
                        </a:solidFill>
                        <a:effectLst/>
                        <a:latin typeface="Arial" panose="020B0604020202020204" pitchFamily="34" charset="0"/>
                      </a:endParaRPr>
                    </a:p>
                  </a:txBody>
                  <a:tcPr marL="76488" marR="8499" marT="8499" marB="0" anchor="ctr"/>
                </a:tc>
                <a:tc>
                  <a:txBody>
                    <a:bodyPr/>
                    <a:lstStyle/>
                    <a:p>
                      <a:pPr algn="l" fontAlgn="ctr"/>
                      <a:r>
                        <a:rPr lang="en-US" sz="800" u="none" strike="noStrike" dirty="0">
                          <a:effectLst/>
                        </a:rPr>
                        <a:t> </a:t>
                      </a:r>
                      <a:endParaRPr lang="en-US" sz="800" b="0" i="0" u="none" strike="noStrike" dirty="0">
                        <a:solidFill>
                          <a:srgbClr val="000000"/>
                        </a:solidFill>
                        <a:effectLst/>
                        <a:latin typeface="Arial" panose="020B0604020202020204" pitchFamily="34" charset="0"/>
                      </a:endParaRPr>
                    </a:p>
                  </a:txBody>
                  <a:tcPr marL="76488" marR="8499" marT="8499" marB="0" anchor="ctr"/>
                </a:tc>
                <a:extLst>
                  <a:ext uri="{0D108BD9-81ED-4DB2-BD59-A6C34878D82A}">
                    <a16:rowId xmlns:a16="http://schemas.microsoft.com/office/drawing/2014/main" val="4012136052"/>
                  </a:ext>
                </a:extLst>
              </a:tr>
            </a:tbl>
          </a:graphicData>
        </a:graphic>
      </p:graphicFrame>
      <p:sp>
        <p:nvSpPr>
          <p:cNvPr id="3" name="TextBox 2">
            <a:extLst>
              <a:ext uri="{FF2B5EF4-FFF2-40B4-BE49-F238E27FC236}">
                <a16:creationId xmlns:a16="http://schemas.microsoft.com/office/drawing/2014/main" id="{CD8A08B8-6FA3-1667-7207-AF767DF5738C}"/>
              </a:ext>
            </a:extLst>
          </p:cNvPr>
          <p:cNvSpPr txBox="1"/>
          <p:nvPr/>
        </p:nvSpPr>
        <p:spPr>
          <a:xfrm>
            <a:off x="4665711" y="619125"/>
            <a:ext cx="3256404" cy="369332"/>
          </a:xfrm>
          <a:prstGeom prst="rect">
            <a:avLst/>
          </a:prstGeom>
          <a:noFill/>
        </p:spPr>
        <p:txBody>
          <a:bodyPr wrap="none" rtlCol="0">
            <a:spAutoFit/>
          </a:bodyPr>
          <a:lstStyle/>
          <a:p>
            <a:r>
              <a:rPr lang="en-US" dirty="0"/>
              <a:t>Historical Points of Interest Ideas</a:t>
            </a:r>
          </a:p>
        </p:txBody>
      </p:sp>
    </p:spTree>
    <p:extLst>
      <p:ext uri="{BB962C8B-B14F-4D97-AF65-F5344CB8AC3E}">
        <p14:creationId xmlns:p14="http://schemas.microsoft.com/office/powerpoint/2010/main" val="3924630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5898705-B85F-E88E-F90F-F37364F9B679}"/>
              </a:ext>
            </a:extLst>
          </p:cNvPr>
          <p:cNvGraphicFramePr>
            <a:graphicFrameLocks noGrp="1"/>
          </p:cNvGraphicFramePr>
          <p:nvPr>
            <p:extLst>
              <p:ext uri="{D42A27DB-BD31-4B8C-83A1-F6EECF244321}">
                <p14:modId xmlns:p14="http://schemas.microsoft.com/office/powerpoint/2010/main" val="1759440754"/>
              </p:ext>
            </p:extLst>
          </p:nvPr>
        </p:nvGraphicFramePr>
        <p:xfrm>
          <a:off x="1892300" y="1457325"/>
          <a:ext cx="8407400" cy="3943350"/>
        </p:xfrm>
        <a:graphic>
          <a:graphicData uri="http://schemas.openxmlformats.org/drawingml/2006/table">
            <a:tbl>
              <a:tblPr>
                <a:tableStyleId>{5C22544A-7EE6-4342-B048-85BDC9FD1C3A}</a:tableStyleId>
              </a:tblPr>
              <a:tblGrid>
                <a:gridCol w="1854200">
                  <a:extLst>
                    <a:ext uri="{9D8B030D-6E8A-4147-A177-3AD203B41FA5}">
                      <a16:colId xmlns:a16="http://schemas.microsoft.com/office/drawing/2014/main" val="2016123686"/>
                    </a:ext>
                  </a:extLst>
                </a:gridCol>
                <a:gridCol w="2514600">
                  <a:extLst>
                    <a:ext uri="{9D8B030D-6E8A-4147-A177-3AD203B41FA5}">
                      <a16:colId xmlns:a16="http://schemas.microsoft.com/office/drawing/2014/main" val="915457092"/>
                    </a:ext>
                  </a:extLst>
                </a:gridCol>
                <a:gridCol w="1358900">
                  <a:extLst>
                    <a:ext uri="{9D8B030D-6E8A-4147-A177-3AD203B41FA5}">
                      <a16:colId xmlns:a16="http://schemas.microsoft.com/office/drawing/2014/main" val="463630787"/>
                    </a:ext>
                  </a:extLst>
                </a:gridCol>
                <a:gridCol w="939800">
                  <a:extLst>
                    <a:ext uri="{9D8B030D-6E8A-4147-A177-3AD203B41FA5}">
                      <a16:colId xmlns:a16="http://schemas.microsoft.com/office/drawing/2014/main" val="3099650759"/>
                    </a:ext>
                  </a:extLst>
                </a:gridCol>
                <a:gridCol w="914400">
                  <a:extLst>
                    <a:ext uri="{9D8B030D-6E8A-4147-A177-3AD203B41FA5}">
                      <a16:colId xmlns:a16="http://schemas.microsoft.com/office/drawing/2014/main" val="826264727"/>
                    </a:ext>
                  </a:extLst>
                </a:gridCol>
                <a:gridCol w="825500">
                  <a:extLst>
                    <a:ext uri="{9D8B030D-6E8A-4147-A177-3AD203B41FA5}">
                      <a16:colId xmlns:a16="http://schemas.microsoft.com/office/drawing/2014/main" val="3288084758"/>
                    </a:ext>
                  </a:extLst>
                </a:gridCol>
              </a:tblGrid>
              <a:tr h="247650">
                <a:tc>
                  <a:txBody>
                    <a:bodyPr/>
                    <a:lstStyle/>
                    <a:p>
                      <a:pPr algn="ctr" fontAlgn="b"/>
                      <a:r>
                        <a:rPr lang="en-US" sz="1400" u="none" strike="noStrike">
                          <a:effectLst/>
                        </a:rPr>
                        <a:t>Name</a:t>
                      </a:r>
                      <a:endParaRPr lang="en-US"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Address</a:t>
                      </a:r>
                      <a:endParaRPr lang="en-US"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City</a:t>
                      </a:r>
                      <a:endParaRPr lang="en-US"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Year</a:t>
                      </a:r>
                      <a:endParaRPr lang="en-US"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Authority</a:t>
                      </a:r>
                      <a:endParaRPr lang="en-US"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ID</a:t>
                      </a:r>
                      <a:endParaRPr lang="en-US"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06840361"/>
                  </a:ext>
                </a:extLst>
              </a:tr>
              <a:tr h="200025">
                <a:tc>
                  <a:txBody>
                    <a:bodyPr/>
                    <a:lstStyle/>
                    <a:p>
                      <a:pPr algn="l" fontAlgn="ctr"/>
                      <a:r>
                        <a:rPr lang="en-US" sz="1100" u="sng" strike="noStrike">
                          <a:effectLst/>
                          <a:hlinkClick r:id="rId2"/>
                        </a:rPr>
                        <a:t>Carnegie Library: Oroville</a:t>
                      </a:r>
                      <a:endParaRPr lang="en-US" sz="1100" b="0" i="0" u="sng" strike="noStrike">
                        <a:solidFill>
                          <a:srgbClr val="0563C1"/>
                        </a:solidFill>
                        <a:effectLst/>
                        <a:latin typeface="Calibri" panose="020F0502020204030204" pitchFamily="34" charset="0"/>
                      </a:endParaRPr>
                    </a:p>
                  </a:txBody>
                  <a:tcPr marL="85725" marR="9525" marT="9525" marB="0" anchor="ctr"/>
                </a:tc>
                <a:tc>
                  <a:txBody>
                    <a:bodyPr/>
                    <a:lstStyle/>
                    <a:p>
                      <a:pPr algn="l" fontAlgn="ctr"/>
                      <a:r>
                        <a:rPr lang="en-US" sz="880" u="none" strike="noStrike">
                          <a:effectLst/>
                        </a:rPr>
                        <a:t>1675 Montgomery Street</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Oroville</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 </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National</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2007000405</a:t>
                      </a:r>
                      <a:endParaRPr lang="en-US" sz="880" b="0" i="0" u="none" strike="noStrike">
                        <a:solidFill>
                          <a:srgbClr val="000000"/>
                        </a:solidFill>
                        <a:effectLst/>
                        <a:latin typeface="Arial" panose="020B0604020202020204" pitchFamily="34" charset="0"/>
                      </a:endParaRPr>
                    </a:p>
                  </a:txBody>
                  <a:tcPr marL="85725" marR="9525" marT="9525" marB="0" anchor="ctr"/>
                </a:tc>
                <a:extLst>
                  <a:ext uri="{0D108BD9-81ED-4DB2-BD59-A6C34878D82A}">
                    <a16:rowId xmlns:a16="http://schemas.microsoft.com/office/drawing/2014/main" val="3557161566"/>
                  </a:ext>
                </a:extLst>
              </a:tr>
              <a:tr h="200025">
                <a:tc>
                  <a:txBody>
                    <a:bodyPr/>
                    <a:lstStyle/>
                    <a:p>
                      <a:pPr algn="l" fontAlgn="ctr"/>
                      <a:r>
                        <a:rPr lang="en-US" sz="1100" u="sng" strike="noStrike">
                          <a:effectLst/>
                          <a:hlinkClick r:id="rId3"/>
                        </a:rPr>
                        <a:t>Edison Building</a:t>
                      </a:r>
                      <a:endParaRPr lang="en-US" sz="1100" b="0" i="0" u="sng" strike="noStrike">
                        <a:solidFill>
                          <a:srgbClr val="0563C1"/>
                        </a:solidFill>
                        <a:effectLst/>
                        <a:latin typeface="Calibri" panose="020F0502020204030204" pitchFamily="34" charset="0"/>
                      </a:endParaRPr>
                    </a:p>
                  </a:txBody>
                  <a:tcPr marL="85725" marR="9525" marT="9525" marB="0" anchor="ctr"/>
                </a:tc>
                <a:tc>
                  <a:txBody>
                    <a:bodyPr/>
                    <a:lstStyle/>
                    <a:p>
                      <a:pPr algn="l" fontAlgn="ctr"/>
                      <a:r>
                        <a:rPr lang="en-US" sz="880" u="none" strike="noStrike">
                          <a:effectLst/>
                        </a:rPr>
                        <a:t>2016 Bird Street</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Oroville</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1879</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POI</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 </a:t>
                      </a:r>
                      <a:endParaRPr lang="en-US" sz="880" b="0" i="0" u="none" strike="noStrike">
                        <a:solidFill>
                          <a:srgbClr val="000000"/>
                        </a:solidFill>
                        <a:effectLst/>
                        <a:latin typeface="Arial" panose="020B0604020202020204" pitchFamily="34" charset="0"/>
                      </a:endParaRPr>
                    </a:p>
                  </a:txBody>
                  <a:tcPr marL="85725" marR="9525" marT="9525" marB="0" anchor="ctr"/>
                </a:tc>
                <a:extLst>
                  <a:ext uri="{0D108BD9-81ED-4DB2-BD59-A6C34878D82A}">
                    <a16:rowId xmlns:a16="http://schemas.microsoft.com/office/drawing/2014/main" val="229279979"/>
                  </a:ext>
                </a:extLst>
              </a:tr>
              <a:tr h="390525">
                <a:tc>
                  <a:txBody>
                    <a:bodyPr/>
                    <a:lstStyle/>
                    <a:p>
                      <a:pPr algn="l" fontAlgn="ctr"/>
                      <a:r>
                        <a:rPr lang="en-US" sz="1100" u="sng" strike="noStrike">
                          <a:effectLst/>
                          <a:hlinkClick r:id="rId4"/>
                        </a:rPr>
                        <a:t>First Banking Institution in Ophir</a:t>
                      </a:r>
                      <a:endParaRPr lang="en-US" sz="1100" b="0" i="0" u="sng" strike="noStrike">
                        <a:solidFill>
                          <a:srgbClr val="0563C1"/>
                        </a:solidFill>
                        <a:effectLst/>
                        <a:latin typeface="Calibri" panose="020F0502020204030204" pitchFamily="34" charset="0"/>
                      </a:endParaRPr>
                    </a:p>
                  </a:txBody>
                  <a:tcPr marL="85725" marR="9525" marT="9525" marB="0" anchor="ctr"/>
                </a:tc>
                <a:tc>
                  <a:txBody>
                    <a:bodyPr/>
                    <a:lstStyle/>
                    <a:p>
                      <a:pPr algn="l" fontAlgn="ctr"/>
                      <a:r>
                        <a:rPr lang="en-US" sz="880" u="none" strike="noStrike">
                          <a:effectLst/>
                        </a:rPr>
                        <a:t>Myers and Montgomery Streets</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Oroville</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1855</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POI</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 </a:t>
                      </a:r>
                      <a:endParaRPr lang="en-US" sz="880" b="0" i="0" u="none" strike="noStrike">
                        <a:solidFill>
                          <a:srgbClr val="000000"/>
                        </a:solidFill>
                        <a:effectLst/>
                        <a:latin typeface="Arial" panose="020B0604020202020204" pitchFamily="34" charset="0"/>
                      </a:endParaRPr>
                    </a:p>
                  </a:txBody>
                  <a:tcPr marL="85725" marR="9525" marT="9525" marB="0" anchor="ctr"/>
                </a:tc>
                <a:extLst>
                  <a:ext uri="{0D108BD9-81ED-4DB2-BD59-A6C34878D82A}">
                    <a16:rowId xmlns:a16="http://schemas.microsoft.com/office/drawing/2014/main" val="522769885"/>
                  </a:ext>
                </a:extLst>
              </a:tr>
              <a:tr h="200025">
                <a:tc>
                  <a:txBody>
                    <a:bodyPr/>
                    <a:lstStyle/>
                    <a:p>
                      <a:pPr algn="l" fontAlgn="ctr"/>
                      <a:r>
                        <a:rPr lang="en-US" sz="880" u="none" strike="noStrike">
                          <a:effectLst/>
                        </a:rPr>
                        <a:t>First Sawmill Site</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2332 Montgomery Street</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Oroville</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 </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POI</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 </a:t>
                      </a:r>
                      <a:endParaRPr lang="en-US" sz="880" b="0" i="0" u="none" strike="noStrike">
                        <a:solidFill>
                          <a:srgbClr val="000000"/>
                        </a:solidFill>
                        <a:effectLst/>
                        <a:latin typeface="Arial" panose="020B0604020202020204" pitchFamily="34" charset="0"/>
                      </a:endParaRPr>
                    </a:p>
                  </a:txBody>
                  <a:tcPr marL="85725" marR="9525" marT="9525" marB="0" anchor="ctr"/>
                </a:tc>
                <a:extLst>
                  <a:ext uri="{0D108BD9-81ED-4DB2-BD59-A6C34878D82A}">
                    <a16:rowId xmlns:a16="http://schemas.microsoft.com/office/drawing/2014/main" val="4152619172"/>
                  </a:ext>
                </a:extLst>
              </a:tr>
              <a:tr h="200025">
                <a:tc>
                  <a:txBody>
                    <a:bodyPr/>
                    <a:lstStyle/>
                    <a:p>
                      <a:pPr algn="l" fontAlgn="ctr"/>
                      <a:r>
                        <a:rPr lang="en-US" sz="1100" u="sng" strike="noStrike">
                          <a:effectLst/>
                          <a:hlinkClick r:id="rId5"/>
                        </a:rPr>
                        <a:t>Last Yahi Indian</a:t>
                      </a:r>
                      <a:endParaRPr lang="en-US" sz="1100" b="0" i="0" u="sng" strike="noStrike">
                        <a:solidFill>
                          <a:srgbClr val="0563C1"/>
                        </a:solidFill>
                        <a:effectLst/>
                        <a:latin typeface="Calibri" panose="020F0502020204030204" pitchFamily="34" charset="0"/>
                      </a:endParaRPr>
                    </a:p>
                  </a:txBody>
                  <a:tcPr marL="85725" marR="9525" marT="9525" marB="0" anchor="ctr"/>
                </a:tc>
                <a:tc>
                  <a:txBody>
                    <a:bodyPr/>
                    <a:lstStyle/>
                    <a:p>
                      <a:pPr algn="l" fontAlgn="ctr"/>
                      <a:r>
                        <a:rPr lang="en-US" sz="880" u="none" strike="noStrike">
                          <a:effectLst/>
                        </a:rPr>
                        <a:t>2547 Oroville-Quincy Highway</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Oroville</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 </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California</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809</a:t>
                      </a:r>
                      <a:endParaRPr lang="en-US" sz="880" b="0" i="0" u="none" strike="noStrike">
                        <a:solidFill>
                          <a:srgbClr val="000000"/>
                        </a:solidFill>
                        <a:effectLst/>
                        <a:latin typeface="Arial" panose="020B0604020202020204" pitchFamily="34" charset="0"/>
                      </a:endParaRPr>
                    </a:p>
                  </a:txBody>
                  <a:tcPr marL="85725" marR="9525" marT="9525" marB="0" anchor="ctr"/>
                </a:tc>
                <a:extLst>
                  <a:ext uri="{0D108BD9-81ED-4DB2-BD59-A6C34878D82A}">
                    <a16:rowId xmlns:a16="http://schemas.microsoft.com/office/drawing/2014/main" val="1411751380"/>
                  </a:ext>
                </a:extLst>
              </a:tr>
              <a:tr h="390525">
                <a:tc>
                  <a:txBody>
                    <a:bodyPr/>
                    <a:lstStyle/>
                    <a:p>
                      <a:pPr algn="l" fontAlgn="ctr"/>
                      <a:r>
                        <a:rPr lang="en-US" sz="1100" u="sng" strike="noStrike">
                          <a:effectLst/>
                          <a:hlinkClick r:id="rId6"/>
                        </a:rPr>
                        <a:t>Mother Orange Tree of Butte County</a:t>
                      </a:r>
                      <a:endParaRPr lang="en-US" sz="1100" b="0" i="0" u="sng" strike="noStrike">
                        <a:solidFill>
                          <a:srgbClr val="0563C1"/>
                        </a:solidFill>
                        <a:effectLst/>
                        <a:latin typeface="Calibri" panose="020F0502020204030204" pitchFamily="34" charset="0"/>
                      </a:endParaRPr>
                    </a:p>
                  </a:txBody>
                  <a:tcPr marL="85725" marR="9525" marT="9525" marB="0" anchor="ctr"/>
                </a:tc>
                <a:tc>
                  <a:txBody>
                    <a:bodyPr/>
                    <a:lstStyle/>
                    <a:p>
                      <a:pPr algn="l" fontAlgn="ctr"/>
                      <a:r>
                        <a:rPr lang="en-US" sz="880" u="none" strike="noStrike">
                          <a:effectLst/>
                        </a:rPr>
                        <a:t>400 Glen Drive</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Oroville</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1856</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California</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1043</a:t>
                      </a:r>
                      <a:endParaRPr lang="en-US" sz="880" b="0" i="0" u="none" strike="noStrike">
                        <a:solidFill>
                          <a:srgbClr val="000000"/>
                        </a:solidFill>
                        <a:effectLst/>
                        <a:latin typeface="Arial" panose="020B0604020202020204" pitchFamily="34" charset="0"/>
                      </a:endParaRPr>
                    </a:p>
                  </a:txBody>
                  <a:tcPr marL="85725" marR="9525" marT="9525" marB="0" anchor="ctr"/>
                </a:tc>
                <a:extLst>
                  <a:ext uri="{0D108BD9-81ED-4DB2-BD59-A6C34878D82A}">
                    <a16:rowId xmlns:a16="http://schemas.microsoft.com/office/drawing/2014/main" val="1476857654"/>
                  </a:ext>
                </a:extLst>
              </a:tr>
              <a:tr h="200025">
                <a:tc>
                  <a:txBody>
                    <a:bodyPr/>
                    <a:lstStyle/>
                    <a:p>
                      <a:pPr algn="l" fontAlgn="ctr"/>
                      <a:r>
                        <a:rPr lang="en-US" sz="1100" u="sng" strike="noStrike">
                          <a:effectLst/>
                          <a:hlinkClick r:id="rId7"/>
                        </a:rPr>
                        <a:t>Oroville Chinese Temple</a:t>
                      </a:r>
                      <a:endParaRPr lang="en-US" sz="1100" b="0" i="0" u="sng" strike="noStrike">
                        <a:solidFill>
                          <a:srgbClr val="0563C1"/>
                        </a:solidFill>
                        <a:effectLst/>
                        <a:latin typeface="Calibri" panose="020F0502020204030204" pitchFamily="34" charset="0"/>
                      </a:endParaRPr>
                    </a:p>
                  </a:txBody>
                  <a:tcPr marL="85725" marR="9525" marT="9525" marB="0" anchor="ctr"/>
                </a:tc>
                <a:tc>
                  <a:txBody>
                    <a:bodyPr/>
                    <a:lstStyle/>
                    <a:p>
                      <a:pPr algn="l" fontAlgn="ctr"/>
                      <a:r>
                        <a:rPr lang="en-US" sz="880" u="none" strike="noStrike">
                          <a:effectLst/>
                        </a:rPr>
                        <a:t>1500 Broderick Street</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Oroville</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1863</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California</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770</a:t>
                      </a:r>
                      <a:endParaRPr lang="en-US" sz="880" b="0" i="0" u="none" strike="noStrike">
                        <a:solidFill>
                          <a:srgbClr val="000000"/>
                        </a:solidFill>
                        <a:effectLst/>
                        <a:latin typeface="Arial" panose="020B0604020202020204" pitchFamily="34" charset="0"/>
                      </a:endParaRPr>
                    </a:p>
                  </a:txBody>
                  <a:tcPr marL="85725" marR="9525" marT="9525" marB="0" anchor="ctr"/>
                </a:tc>
                <a:extLst>
                  <a:ext uri="{0D108BD9-81ED-4DB2-BD59-A6C34878D82A}">
                    <a16:rowId xmlns:a16="http://schemas.microsoft.com/office/drawing/2014/main" val="1505738830"/>
                  </a:ext>
                </a:extLst>
              </a:tr>
              <a:tr h="200025">
                <a:tc>
                  <a:txBody>
                    <a:bodyPr/>
                    <a:lstStyle/>
                    <a:p>
                      <a:pPr algn="l" fontAlgn="ctr"/>
                      <a:r>
                        <a:rPr lang="en-US" sz="1100" u="sng" strike="noStrike">
                          <a:effectLst/>
                          <a:hlinkClick r:id="rId8"/>
                        </a:rPr>
                        <a:t>Oroville Chinese Temple</a:t>
                      </a:r>
                      <a:endParaRPr lang="en-US" sz="1100" b="0" i="0" u="sng" strike="noStrike">
                        <a:solidFill>
                          <a:srgbClr val="0563C1"/>
                        </a:solidFill>
                        <a:effectLst/>
                        <a:latin typeface="Calibri" panose="020F0502020204030204" pitchFamily="34" charset="0"/>
                      </a:endParaRPr>
                    </a:p>
                  </a:txBody>
                  <a:tcPr marL="85725" marR="9525" marT="9525" marB="0" anchor="ctr"/>
                </a:tc>
                <a:tc>
                  <a:txBody>
                    <a:bodyPr/>
                    <a:lstStyle/>
                    <a:p>
                      <a:pPr algn="l" fontAlgn="ctr"/>
                      <a:r>
                        <a:rPr lang="en-US" sz="880" u="none" strike="noStrike">
                          <a:effectLst/>
                        </a:rPr>
                        <a:t>1500 Broderick Street</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Oroville</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 </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National</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1976000478</a:t>
                      </a:r>
                      <a:endParaRPr lang="en-US" sz="880" b="0" i="0" u="none" strike="noStrike">
                        <a:solidFill>
                          <a:srgbClr val="000000"/>
                        </a:solidFill>
                        <a:effectLst/>
                        <a:latin typeface="Arial" panose="020B0604020202020204" pitchFamily="34" charset="0"/>
                      </a:endParaRPr>
                    </a:p>
                  </a:txBody>
                  <a:tcPr marL="85725" marR="9525" marT="9525" marB="0" anchor="ctr"/>
                </a:tc>
                <a:extLst>
                  <a:ext uri="{0D108BD9-81ED-4DB2-BD59-A6C34878D82A}">
                    <a16:rowId xmlns:a16="http://schemas.microsoft.com/office/drawing/2014/main" val="3516995357"/>
                  </a:ext>
                </a:extLst>
              </a:tr>
              <a:tr h="314325">
                <a:tc>
                  <a:txBody>
                    <a:bodyPr/>
                    <a:lstStyle/>
                    <a:p>
                      <a:pPr algn="l" fontAlgn="ctr"/>
                      <a:r>
                        <a:rPr lang="en-US" sz="1100" u="sng" strike="noStrike">
                          <a:effectLst/>
                          <a:hlinkClick r:id="rId9"/>
                        </a:rPr>
                        <a:t>Oroville Commercial District</a:t>
                      </a:r>
                      <a:endParaRPr lang="en-US" sz="1100" b="0" i="0" u="sng" strike="noStrike">
                        <a:solidFill>
                          <a:srgbClr val="0563C1"/>
                        </a:solidFill>
                        <a:effectLst/>
                        <a:latin typeface="Calibri" panose="020F0502020204030204" pitchFamily="34" charset="0"/>
                      </a:endParaRPr>
                    </a:p>
                  </a:txBody>
                  <a:tcPr marL="85725" marR="9525" marT="9525" marB="0" anchor="ctr"/>
                </a:tc>
                <a:tc>
                  <a:txBody>
                    <a:bodyPr/>
                    <a:lstStyle/>
                    <a:p>
                      <a:pPr algn="l" fontAlgn="ctr"/>
                      <a:r>
                        <a:rPr lang="en-US" sz="880" u="none" strike="noStrike">
                          <a:effectLst/>
                        </a:rPr>
                        <a:t>Montgomery, Myers, Huntoon Streets and Miner Alley</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Oroville</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 </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National</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1983001174</a:t>
                      </a:r>
                      <a:endParaRPr lang="en-US" sz="880" b="0" i="0" u="none" strike="noStrike">
                        <a:solidFill>
                          <a:srgbClr val="000000"/>
                        </a:solidFill>
                        <a:effectLst/>
                        <a:latin typeface="Arial" panose="020B0604020202020204" pitchFamily="34" charset="0"/>
                      </a:endParaRPr>
                    </a:p>
                  </a:txBody>
                  <a:tcPr marL="85725" marR="9525" marT="9525" marB="0" anchor="ctr"/>
                </a:tc>
                <a:extLst>
                  <a:ext uri="{0D108BD9-81ED-4DB2-BD59-A6C34878D82A}">
                    <a16:rowId xmlns:a16="http://schemas.microsoft.com/office/drawing/2014/main" val="4206530204"/>
                  </a:ext>
                </a:extLst>
              </a:tr>
              <a:tr h="200025">
                <a:tc>
                  <a:txBody>
                    <a:bodyPr/>
                    <a:lstStyle/>
                    <a:p>
                      <a:pPr algn="l" fontAlgn="ctr"/>
                      <a:r>
                        <a:rPr lang="en-US" sz="1100" u="sng" strike="noStrike">
                          <a:effectLst/>
                          <a:hlinkClick r:id="rId10"/>
                        </a:rPr>
                        <a:t>Oroville Inn</a:t>
                      </a:r>
                      <a:endParaRPr lang="en-US" sz="1100" b="0" i="0" u="sng" strike="noStrike">
                        <a:solidFill>
                          <a:srgbClr val="0563C1"/>
                        </a:solidFill>
                        <a:effectLst/>
                        <a:latin typeface="Calibri" panose="020F0502020204030204" pitchFamily="34" charset="0"/>
                      </a:endParaRPr>
                    </a:p>
                  </a:txBody>
                  <a:tcPr marL="85725" marR="9525" marT="9525" marB="0" anchor="ctr"/>
                </a:tc>
                <a:tc>
                  <a:txBody>
                    <a:bodyPr/>
                    <a:lstStyle/>
                    <a:p>
                      <a:pPr algn="l" fontAlgn="ctr"/>
                      <a:r>
                        <a:rPr lang="en-US" sz="880" u="none" strike="noStrike">
                          <a:effectLst/>
                        </a:rPr>
                        <a:t>2066 Bird Street</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Oroville</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 </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National</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1990001431</a:t>
                      </a:r>
                      <a:endParaRPr lang="en-US" sz="880" b="0" i="0" u="none" strike="noStrike">
                        <a:solidFill>
                          <a:srgbClr val="000000"/>
                        </a:solidFill>
                        <a:effectLst/>
                        <a:latin typeface="Arial" panose="020B0604020202020204" pitchFamily="34" charset="0"/>
                      </a:endParaRPr>
                    </a:p>
                  </a:txBody>
                  <a:tcPr marL="85725" marR="9525" marT="9525" marB="0" anchor="ctr"/>
                </a:tc>
                <a:extLst>
                  <a:ext uri="{0D108BD9-81ED-4DB2-BD59-A6C34878D82A}">
                    <a16:rowId xmlns:a16="http://schemas.microsoft.com/office/drawing/2014/main" val="983046297"/>
                  </a:ext>
                </a:extLst>
              </a:tr>
              <a:tr h="200025">
                <a:tc>
                  <a:txBody>
                    <a:bodyPr/>
                    <a:lstStyle/>
                    <a:p>
                      <a:pPr algn="l" fontAlgn="ctr"/>
                      <a:r>
                        <a:rPr lang="en-US" sz="1100" u="sng" strike="noStrike">
                          <a:effectLst/>
                          <a:hlinkClick r:id="rId11"/>
                        </a:rPr>
                        <a:t>Oroville Main Post Office</a:t>
                      </a:r>
                      <a:endParaRPr lang="en-US" sz="1100" b="0" i="0" u="sng" strike="noStrike">
                        <a:solidFill>
                          <a:srgbClr val="0563C1"/>
                        </a:solidFill>
                        <a:effectLst/>
                        <a:latin typeface="Calibri" panose="020F0502020204030204" pitchFamily="34" charset="0"/>
                      </a:endParaRPr>
                    </a:p>
                  </a:txBody>
                  <a:tcPr marL="85725" marR="9525" marT="9525" marB="0" anchor="ctr"/>
                </a:tc>
                <a:tc>
                  <a:txBody>
                    <a:bodyPr/>
                    <a:lstStyle/>
                    <a:p>
                      <a:pPr algn="l" fontAlgn="ctr"/>
                      <a:r>
                        <a:rPr lang="en-US" sz="880" u="none" strike="noStrike">
                          <a:effectLst/>
                        </a:rPr>
                        <a:t>1735 Robinson Street</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Oroville</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 </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National</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1985000123</a:t>
                      </a:r>
                      <a:endParaRPr lang="en-US" sz="880" b="0" i="0" u="none" strike="noStrike">
                        <a:solidFill>
                          <a:srgbClr val="000000"/>
                        </a:solidFill>
                        <a:effectLst/>
                        <a:latin typeface="Arial" panose="020B0604020202020204" pitchFamily="34" charset="0"/>
                      </a:endParaRPr>
                    </a:p>
                  </a:txBody>
                  <a:tcPr marL="85725" marR="9525" marT="9525" marB="0" anchor="ctr"/>
                </a:tc>
                <a:extLst>
                  <a:ext uri="{0D108BD9-81ED-4DB2-BD59-A6C34878D82A}">
                    <a16:rowId xmlns:a16="http://schemas.microsoft.com/office/drawing/2014/main" val="493152255"/>
                  </a:ext>
                </a:extLst>
              </a:tr>
              <a:tr h="200025">
                <a:tc>
                  <a:txBody>
                    <a:bodyPr/>
                    <a:lstStyle/>
                    <a:p>
                      <a:pPr algn="l" fontAlgn="ctr"/>
                      <a:r>
                        <a:rPr lang="en-US" sz="880" u="none" strike="noStrike">
                          <a:effectLst/>
                        </a:rPr>
                        <a:t>Oroville Masonic Temple</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1470 Oliver Street</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Oroville</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1856</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POI</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 </a:t>
                      </a:r>
                      <a:endParaRPr lang="en-US" sz="880" b="0" i="0" u="none" strike="noStrike">
                        <a:solidFill>
                          <a:srgbClr val="000000"/>
                        </a:solidFill>
                        <a:effectLst/>
                        <a:latin typeface="Arial" panose="020B0604020202020204" pitchFamily="34" charset="0"/>
                      </a:endParaRPr>
                    </a:p>
                  </a:txBody>
                  <a:tcPr marL="85725" marR="9525" marT="9525" marB="0" anchor="ctr"/>
                </a:tc>
                <a:extLst>
                  <a:ext uri="{0D108BD9-81ED-4DB2-BD59-A6C34878D82A}">
                    <a16:rowId xmlns:a16="http://schemas.microsoft.com/office/drawing/2014/main" val="470500300"/>
                  </a:ext>
                </a:extLst>
              </a:tr>
              <a:tr h="200025">
                <a:tc>
                  <a:txBody>
                    <a:bodyPr/>
                    <a:lstStyle/>
                    <a:p>
                      <a:pPr algn="l" fontAlgn="ctr"/>
                      <a:r>
                        <a:rPr lang="en-US" sz="1100" u="sng" strike="noStrike">
                          <a:effectLst/>
                          <a:hlinkClick r:id="rId12"/>
                        </a:rPr>
                        <a:t>State Theatre</a:t>
                      </a:r>
                      <a:endParaRPr lang="en-US" sz="1100" b="0" i="0" u="sng" strike="noStrike">
                        <a:solidFill>
                          <a:srgbClr val="0563C1"/>
                        </a:solidFill>
                        <a:effectLst/>
                        <a:latin typeface="Calibri" panose="020F0502020204030204" pitchFamily="34" charset="0"/>
                      </a:endParaRPr>
                    </a:p>
                  </a:txBody>
                  <a:tcPr marL="85725" marR="9525" marT="9525" marB="0" anchor="ctr"/>
                </a:tc>
                <a:tc>
                  <a:txBody>
                    <a:bodyPr/>
                    <a:lstStyle/>
                    <a:p>
                      <a:pPr algn="l" fontAlgn="ctr"/>
                      <a:r>
                        <a:rPr lang="en-US" sz="880" u="none" strike="noStrike">
                          <a:effectLst/>
                        </a:rPr>
                        <a:t>1489 Myers Street</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Oroville</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 </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National</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1991001383</a:t>
                      </a:r>
                      <a:endParaRPr lang="en-US" sz="880" b="0" i="0" u="none" strike="noStrike">
                        <a:solidFill>
                          <a:srgbClr val="000000"/>
                        </a:solidFill>
                        <a:effectLst/>
                        <a:latin typeface="Arial" panose="020B0604020202020204" pitchFamily="34" charset="0"/>
                      </a:endParaRPr>
                    </a:p>
                  </a:txBody>
                  <a:tcPr marL="85725" marR="9525" marT="9525" marB="0" anchor="ctr"/>
                </a:tc>
                <a:extLst>
                  <a:ext uri="{0D108BD9-81ED-4DB2-BD59-A6C34878D82A}">
                    <a16:rowId xmlns:a16="http://schemas.microsoft.com/office/drawing/2014/main" val="3308756576"/>
                  </a:ext>
                </a:extLst>
              </a:tr>
              <a:tr h="200025">
                <a:tc>
                  <a:txBody>
                    <a:bodyPr/>
                    <a:lstStyle/>
                    <a:p>
                      <a:pPr algn="l" fontAlgn="ctr"/>
                      <a:r>
                        <a:rPr lang="en-US" sz="1100" u="sng" strike="noStrike">
                          <a:effectLst/>
                          <a:hlinkClick r:id="rId13"/>
                        </a:rPr>
                        <a:t>Old Paradise Depot</a:t>
                      </a:r>
                      <a:endParaRPr lang="en-US" sz="1100" b="0" i="0" u="sng" strike="noStrike">
                        <a:solidFill>
                          <a:srgbClr val="0563C1"/>
                        </a:solidFill>
                        <a:effectLst/>
                        <a:latin typeface="Calibri" panose="020F0502020204030204" pitchFamily="34" charset="0"/>
                      </a:endParaRPr>
                    </a:p>
                  </a:txBody>
                  <a:tcPr marL="85725" marR="9525" marT="9525" marB="0" anchor="ctr"/>
                </a:tc>
                <a:tc>
                  <a:txBody>
                    <a:bodyPr/>
                    <a:lstStyle/>
                    <a:p>
                      <a:pPr algn="l" fontAlgn="ctr"/>
                      <a:r>
                        <a:rPr lang="en-US" sz="880" u="none" strike="noStrike">
                          <a:effectLst/>
                        </a:rPr>
                        <a:t>Black Olive Drive North of Pearson Road</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Paradise</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 </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POI</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 </a:t>
                      </a:r>
                      <a:endParaRPr lang="en-US" sz="880" b="0" i="0" u="none" strike="noStrike">
                        <a:solidFill>
                          <a:srgbClr val="000000"/>
                        </a:solidFill>
                        <a:effectLst/>
                        <a:latin typeface="Arial" panose="020B0604020202020204" pitchFamily="34" charset="0"/>
                      </a:endParaRPr>
                    </a:p>
                  </a:txBody>
                  <a:tcPr marL="85725" marR="9525" marT="9525" marB="0" anchor="ctr"/>
                </a:tc>
                <a:extLst>
                  <a:ext uri="{0D108BD9-81ED-4DB2-BD59-A6C34878D82A}">
                    <a16:rowId xmlns:a16="http://schemas.microsoft.com/office/drawing/2014/main" val="1489375118"/>
                  </a:ext>
                </a:extLst>
              </a:tr>
              <a:tr h="200025">
                <a:tc>
                  <a:txBody>
                    <a:bodyPr/>
                    <a:lstStyle/>
                    <a:p>
                      <a:pPr algn="l" fontAlgn="ctr"/>
                      <a:r>
                        <a:rPr lang="en-US" sz="1100" u="sng" strike="noStrike">
                          <a:effectLst/>
                          <a:hlinkClick r:id="rId14"/>
                        </a:rPr>
                        <a:t>Stirling City</a:t>
                      </a:r>
                      <a:endParaRPr lang="en-US" sz="1100" b="0" i="0" u="sng" strike="noStrike">
                        <a:solidFill>
                          <a:srgbClr val="0563C1"/>
                        </a:solidFill>
                        <a:effectLst/>
                        <a:latin typeface="Calibri" panose="020F0502020204030204" pitchFamily="34" charset="0"/>
                      </a:endParaRPr>
                    </a:p>
                  </a:txBody>
                  <a:tcPr marL="85725" marR="9525" marT="9525" marB="0" anchor="ctr"/>
                </a:tc>
                <a:tc>
                  <a:txBody>
                    <a:bodyPr/>
                    <a:lstStyle/>
                    <a:p>
                      <a:pPr algn="l" fontAlgn="ctr"/>
                      <a:r>
                        <a:rPr lang="en-US" sz="880" u="none" strike="noStrike">
                          <a:effectLst/>
                        </a:rPr>
                        <a:t>Skyway Highway near Retson Road</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Stirling City</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 </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POI</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 </a:t>
                      </a:r>
                      <a:endParaRPr lang="en-US" sz="880" b="0" i="0" u="none" strike="noStrike">
                        <a:solidFill>
                          <a:srgbClr val="000000"/>
                        </a:solidFill>
                        <a:effectLst/>
                        <a:latin typeface="Arial" panose="020B0604020202020204" pitchFamily="34" charset="0"/>
                      </a:endParaRPr>
                    </a:p>
                  </a:txBody>
                  <a:tcPr marL="85725" marR="9525" marT="9525" marB="0" anchor="ctr"/>
                </a:tc>
                <a:extLst>
                  <a:ext uri="{0D108BD9-81ED-4DB2-BD59-A6C34878D82A}">
                    <a16:rowId xmlns:a16="http://schemas.microsoft.com/office/drawing/2014/main" val="1208811090"/>
                  </a:ext>
                </a:extLst>
              </a:tr>
              <a:tr h="200025">
                <a:tc>
                  <a:txBody>
                    <a:bodyPr/>
                    <a:lstStyle/>
                    <a:p>
                      <a:pPr algn="l" fontAlgn="ctr"/>
                      <a:r>
                        <a:rPr lang="en-US" sz="1100" u="sng" strike="noStrike">
                          <a:effectLst/>
                          <a:hlinkClick r:id="rId15"/>
                        </a:rPr>
                        <a:t>Yankee Hill</a:t>
                      </a:r>
                      <a:endParaRPr lang="en-US" sz="1100" b="0" i="0" u="sng" strike="noStrike">
                        <a:solidFill>
                          <a:srgbClr val="0563C1"/>
                        </a:solidFill>
                        <a:effectLst/>
                        <a:latin typeface="Calibri" panose="020F0502020204030204" pitchFamily="34" charset="0"/>
                      </a:endParaRPr>
                    </a:p>
                  </a:txBody>
                  <a:tcPr marL="85725" marR="9525" marT="9525" marB="0" anchor="ctr"/>
                </a:tc>
                <a:tc>
                  <a:txBody>
                    <a:bodyPr/>
                    <a:lstStyle/>
                    <a:p>
                      <a:pPr algn="l" fontAlgn="ctr"/>
                      <a:r>
                        <a:rPr lang="en-US" sz="880" u="none" strike="noStrike">
                          <a:effectLst/>
                        </a:rPr>
                        <a:t>Yankee Hill Road</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Yankee Hill</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1856</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ctr"/>
                      <a:r>
                        <a:rPr lang="en-US" sz="880" u="none" strike="noStrike">
                          <a:effectLst/>
                        </a:rPr>
                        <a:t>POI</a:t>
                      </a:r>
                      <a:endParaRPr lang="en-US" sz="880" b="0" i="0" u="none" strike="noStrike">
                        <a:solidFill>
                          <a:srgbClr val="000000"/>
                        </a:solidFill>
                        <a:effectLst/>
                        <a:latin typeface="Arial" panose="020B0604020202020204" pitchFamily="34" charset="0"/>
                      </a:endParaRPr>
                    </a:p>
                  </a:txBody>
                  <a:tcPr marL="85725" marR="9525" marT="9525" marB="0" anchor="ct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23073586"/>
                  </a:ext>
                </a:extLst>
              </a:tr>
            </a:tbl>
          </a:graphicData>
        </a:graphic>
      </p:graphicFrame>
      <p:sp>
        <p:nvSpPr>
          <p:cNvPr id="3" name="TextBox 2">
            <a:extLst>
              <a:ext uri="{FF2B5EF4-FFF2-40B4-BE49-F238E27FC236}">
                <a16:creationId xmlns:a16="http://schemas.microsoft.com/office/drawing/2014/main" id="{5EA9597F-EE7D-05F7-F1CB-F4BE4873703A}"/>
              </a:ext>
            </a:extLst>
          </p:cNvPr>
          <p:cNvSpPr txBox="1"/>
          <p:nvPr/>
        </p:nvSpPr>
        <p:spPr>
          <a:xfrm>
            <a:off x="4681753" y="643188"/>
            <a:ext cx="3256404" cy="369332"/>
          </a:xfrm>
          <a:prstGeom prst="rect">
            <a:avLst/>
          </a:prstGeom>
          <a:noFill/>
        </p:spPr>
        <p:txBody>
          <a:bodyPr wrap="none" rtlCol="0">
            <a:spAutoFit/>
          </a:bodyPr>
          <a:lstStyle/>
          <a:p>
            <a:r>
              <a:rPr lang="en-US" dirty="0"/>
              <a:t>Historical Points of Interest Ideas</a:t>
            </a:r>
          </a:p>
        </p:txBody>
      </p:sp>
    </p:spTree>
    <p:extLst>
      <p:ext uri="{BB962C8B-B14F-4D97-AF65-F5344CB8AC3E}">
        <p14:creationId xmlns:p14="http://schemas.microsoft.com/office/powerpoint/2010/main" val="1259425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omputer&#10;&#10;Description automatically generated with medium confidence">
            <a:extLst>
              <a:ext uri="{FF2B5EF4-FFF2-40B4-BE49-F238E27FC236}">
                <a16:creationId xmlns:a16="http://schemas.microsoft.com/office/drawing/2014/main" id="{AEE52942-BE39-61B1-0AFB-061E2B82A9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4137" y="330135"/>
            <a:ext cx="5971429" cy="2247619"/>
          </a:xfrm>
          <a:prstGeom prst="rect">
            <a:avLst/>
          </a:prstGeom>
        </p:spPr>
      </p:pic>
      <p:sp>
        <p:nvSpPr>
          <p:cNvPr id="7" name="TextBox 6">
            <a:extLst>
              <a:ext uri="{FF2B5EF4-FFF2-40B4-BE49-F238E27FC236}">
                <a16:creationId xmlns:a16="http://schemas.microsoft.com/office/drawing/2014/main" id="{CA2F617E-BAA0-617E-FAE2-D88B9FEDE33C}"/>
              </a:ext>
            </a:extLst>
          </p:cNvPr>
          <p:cNvSpPr txBox="1"/>
          <p:nvPr/>
        </p:nvSpPr>
        <p:spPr>
          <a:xfrm>
            <a:off x="409071" y="2739215"/>
            <a:ext cx="11662611" cy="2181687"/>
          </a:xfrm>
          <a:prstGeom prst="rect">
            <a:avLst/>
          </a:prstGeom>
          <a:noFill/>
        </p:spPr>
        <p:txBody>
          <a:bodyPr wrap="square">
            <a:spAutoFit/>
          </a:bodyPr>
          <a:lstStyle/>
          <a:p>
            <a:pPr marL="0" marR="0">
              <a:spcBef>
                <a:spcPts val="20"/>
              </a:spcBef>
              <a:spcAft>
                <a:spcPts val="0"/>
              </a:spcAft>
            </a:pPr>
            <a:r>
              <a:rPr lang="en-US" sz="1800" b="1" dirty="0">
                <a:effectLst/>
                <a:latin typeface="Calibri" panose="020F0502020204030204" pitchFamily="34" charset="0"/>
                <a:ea typeface="Calibri" panose="020F0502020204030204" pitchFamily="34" charset="0"/>
              </a:rPr>
              <a:t> </a:t>
            </a:r>
            <a:r>
              <a:rPr lang="en-US" sz="2000" b="1" dirty="0">
                <a:effectLst/>
                <a:latin typeface="Calibri" panose="020F0502020204030204" pitchFamily="34" charset="0"/>
                <a:ea typeface="Calibri" panose="020F0502020204030204" pitchFamily="34" charset="0"/>
              </a:rPr>
              <a:t>About</a:t>
            </a:r>
            <a:r>
              <a:rPr lang="en-US" sz="2000" b="1" spc="-40" dirty="0">
                <a:effectLst/>
                <a:latin typeface="Calibri" panose="020F0502020204030204" pitchFamily="34" charset="0"/>
                <a:ea typeface="Calibri" panose="020F0502020204030204" pitchFamily="34" charset="0"/>
              </a:rPr>
              <a:t> </a:t>
            </a:r>
            <a:r>
              <a:rPr lang="en-US" sz="2000" b="1" dirty="0">
                <a:effectLst/>
                <a:latin typeface="Calibri" panose="020F0502020204030204" pitchFamily="34" charset="0"/>
                <a:ea typeface="Calibri" panose="020F0502020204030204" pitchFamily="34" charset="0"/>
              </a:rPr>
              <a:t>Project</a:t>
            </a:r>
            <a:r>
              <a:rPr lang="en-US" sz="2000" b="1" spc="-40" dirty="0">
                <a:effectLst/>
                <a:latin typeface="Calibri" panose="020F0502020204030204" pitchFamily="34" charset="0"/>
                <a:ea typeface="Calibri" panose="020F0502020204030204" pitchFamily="34" charset="0"/>
              </a:rPr>
              <a:t> </a:t>
            </a:r>
            <a:r>
              <a:rPr lang="en-US" sz="2000" b="1" dirty="0">
                <a:effectLst/>
                <a:latin typeface="Calibri" panose="020F0502020204030204" pitchFamily="34" charset="0"/>
                <a:ea typeface="Calibri" panose="020F0502020204030204" pitchFamily="34" charset="0"/>
              </a:rPr>
              <a:t>Learning</a:t>
            </a:r>
            <a:r>
              <a:rPr lang="en-US" sz="2000" b="1" spc="-35" dirty="0">
                <a:effectLst/>
                <a:latin typeface="Calibri" panose="020F0502020204030204" pitchFamily="34" charset="0"/>
                <a:ea typeface="Calibri" panose="020F0502020204030204" pitchFamily="34" charset="0"/>
              </a:rPr>
              <a:t> </a:t>
            </a:r>
            <a:r>
              <a:rPr lang="en-US" sz="2000" b="1" spc="-10" dirty="0">
                <a:effectLst/>
                <a:latin typeface="Calibri" panose="020F0502020204030204" pitchFamily="34" charset="0"/>
                <a:ea typeface="Calibri" panose="020F0502020204030204" pitchFamily="34" charset="0"/>
              </a:rPr>
              <a:t>Activity</a:t>
            </a:r>
          </a:p>
          <a:p>
            <a:pPr marL="0" marR="0">
              <a:spcBef>
                <a:spcPts val="20"/>
              </a:spcBef>
              <a:spcAft>
                <a:spcPts val="0"/>
              </a:spcAft>
            </a:pPr>
            <a:endParaRPr lang="en-US" sz="2000" b="1" dirty="0">
              <a:effectLst/>
              <a:latin typeface="Calibri" panose="020F0502020204030204" pitchFamily="34" charset="0"/>
              <a:ea typeface="Calibri" panose="020F0502020204030204" pitchFamily="34" charset="0"/>
            </a:endParaRPr>
          </a:p>
          <a:p>
            <a:pPr marL="342900" marR="105410" lvl="0" indent="-342900">
              <a:lnSpc>
                <a:spcPct val="113000"/>
              </a:lnSpc>
              <a:spcBef>
                <a:spcPts val="200"/>
              </a:spcBef>
              <a:spcAft>
                <a:spcPts val="0"/>
              </a:spcAft>
              <a:buFont typeface="MS PGothic" panose="020B0600070205080204" pitchFamily="34" charset="-128"/>
              <a:buChar char="❖"/>
              <a:tabLst>
                <a:tab pos="520700" algn="l"/>
              </a:tabLst>
            </a:pPr>
            <a:r>
              <a:rPr lang="en-US" sz="1800" dirty="0">
                <a:effectLst/>
                <a:latin typeface="Calibri" panose="020F0502020204030204" pitchFamily="34" charset="0"/>
                <a:ea typeface="Calibri" panose="020F0502020204030204" pitchFamily="34" charset="0"/>
                <a:cs typeface="MS PGothic" panose="020B0600070205080204" pitchFamily="34" charset="-128"/>
              </a:rPr>
              <a:t>For</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all</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activities</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in</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this</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category,</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members</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must</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be</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enrolled</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in</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the</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project</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which</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they</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are using to record an activity. For example: if they demonstrate knowledge of embroidery to an audience, they must be enrolled in an embroidery project during the same year that they are recording the activity.</a:t>
            </a:r>
          </a:p>
          <a:p>
            <a:pPr marR="105410" lvl="0">
              <a:lnSpc>
                <a:spcPct val="113000"/>
              </a:lnSpc>
              <a:spcBef>
                <a:spcPts val="200"/>
              </a:spcBef>
              <a:spcAft>
                <a:spcPts val="0"/>
              </a:spcAft>
              <a:tabLst>
                <a:tab pos="520700" algn="l"/>
              </a:tabLst>
            </a:pPr>
            <a:endParaRPr lang="en-US" sz="1600" dirty="0">
              <a:effectLst/>
              <a:latin typeface="Calibri" panose="020F0502020204030204" pitchFamily="34" charset="0"/>
              <a:ea typeface="Calibri" panose="020F0502020204030204" pitchFamily="34" charset="0"/>
              <a:cs typeface="MS PGothic" panose="020B0600070205080204" pitchFamily="34" charset="-128"/>
            </a:endParaRPr>
          </a:p>
          <a:p>
            <a:pPr marL="342900" marR="0" lvl="0" indent="-342900">
              <a:lnSpc>
                <a:spcPts val="1515"/>
              </a:lnSpc>
              <a:spcBef>
                <a:spcPts val="0"/>
              </a:spcBef>
              <a:spcAft>
                <a:spcPts val="0"/>
              </a:spcAft>
              <a:buFont typeface="MS PGothic" panose="020B0600070205080204" pitchFamily="34" charset="-128"/>
              <a:buChar char="❖"/>
              <a:tabLst>
                <a:tab pos="520700" algn="l"/>
              </a:tabLst>
            </a:pPr>
            <a:r>
              <a:rPr lang="en-US" sz="1800" dirty="0">
                <a:effectLst/>
                <a:latin typeface="Calibri" panose="020F0502020204030204" pitchFamily="34" charset="0"/>
                <a:ea typeface="Calibri" panose="020F0502020204030204" pitchFamily="34" charset="0"/>
                <a:cs typeface="MS PGothic" panose="020B0600070205080204" pitchFamily="34" charset="-128"/>
              </a:rPr>
              <a:t>Keep</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track</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of</a:t>
            </a:r>
            <a:r>
              <a:rPr lang="en-US" sz="1800" spc="-1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hours</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in</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the</a:t>
            </a:r>
            <a:r>
              <a:rPr lang="en-US" sz="1800" spc="-10" dirty="0">
                <a:effectLst/>
                <a:latin typeface="Calibri" panose="020F0502020204030204" pitchFamily="34" charset="0"/>
                <a:ea typeface="Calibri" panose="020F0502020204030204" pitchFamily="34" charset="0"/>
                <a:cs typeface="MS PGothic" panose="020B0600070205080204" pitchFamily="34" charset="-128"/>
              </a:rPr>
              <a:t> </a:t>
            </a:r>
            <a:r>
              <a:rPr lang="en-US" sz="1800" u="heavy" dirty="0">
                <a:solidFill>
                  <a:srgbClr val="1154CC"/>
                </a:solidFill>
                <a:effectLst/>
                <a:uFill>
                  <a:solidFill>
                    <a:srgbClr val="1154CC"/>
                  </a:solidFill>
                </a:uFill>
                <a:latin typeface="Calibri" panose="020F0502020204030204" pitchFamily="34" charset="0"/>
                <a:ea typeface="Calibri" panose="020F0502020204030204" pitchFamily="34" charset="0"/>
                <a:cs typeface="MS PGothic" panose="020B0600070205080204" pitchFamily="34" charset="-128"/>
                <a:hlinkClick r:id="rId3"/>
              </a:rPr>
              <a:t>Annual</a:t>
            </a:r>
            <a:r>
              <a:rPr lang="en-US" sz="1800" u="heavy" spc="-15" dirty="0">
                <a:solidFill>
                  <a:srgbClr val="1154CC"/>
                </a:solidFill>
                <a:effectLst/>
                <a:uFill>
                  <a:solidFill>
                    <a:srgbClr val="1154CC"/>
                  </a:solidFill>
                </a:uFill>
                <a:latin typeface="Calibri" panose="020F0502020204030204" pitchFamily="34" charset="0"/>
                <a:ea typeface="Calibri" panose="020F0502020204030204" pitchFamily="34" charset="0"/>
                <a:cs typeface="MS PGothic" panose="020B0600070205080204" pitchFamily="34" charset="-128"/>
                <a:hlinkClick r:id="rId3"/>
              </a:rPr>
              <a:t> </a:t>
            </a:r>
            <a:r>
              <a:rPr lang="en-US" sz="1800" u="heavy" dirty="0">
                <a:solidFill>
                  <a:srgbClr val="1154CC"/>
                </a:solidFill>
                <a:effectLst/>
                <a:uFill>
                  <a:solidFill>
                    <a:srgbClr val="1154CC"/>
                  </a:solidFill>
                </a:uFill>
                <a:latin typeface="Calibri" panose="020F0502020204030204" pitchFamily="34" charset="0"/>
                <a:ea typeface="Calibri" panose="020F0502020204030204" pitchFamily="34" charset="0"/>
                <a:cs typeface="MS PGothic" panose="020B0600070205080204" pitchFamily="34" charset="-128"/>
                <a:hlinkClick r:id="rId3"/>
              </a:rPr>
              <a:t>Project</a:t>
            </a:r>
            <a:r>
              <a:rPr lang="en-US" sz="1800" u="heavy" spc="-15" dirty="0">
                <a:solidFill>
                  <a:srgbClr val="1154CC"/>
                </a:solidFill>
                <a:effectLst/>
                <a:uFill>
                  <a:solidFill>
                    <a:srgbClr val="1154CC"/>
                  </a:solidFill>
                </a:uFill>
                <a:latin typeface="Calibri" panose="020F0502020204030204" pitchFamily="34" charset="0"/>
                <a:ea typeface="Calibri" panose="020F0502020204030204" pitchFamily="34" charset="0"/>
                <a:cs typeface="MS PGothic" panose="020B0600070205080204" pitchFamily="34" charset="-128"/>
                <a:hlinkClick r:id="rId3"/>
              </a:rPr>
              <a:t> </a:t>
            </a:r>
            <a:r>
              <a:rPr lang="en-US" sz="1800" u="heavy" dirty="0">
                <a:solidFill>
                  <a:srgbClr val="1154CC"/>
                </a:solidFill>
                <a:effectLst/>
                <a:uFill>
                  <a:solidFill>
                    <a:srgbClr val="1154CC"/>
                  </a:solidFill>
                </a:uFill>
                <a:latin typeface="Calibri" panose="020F0502020204030204" pitchFamily="34" charset="0"/>
                <a:ea typeface="Calibri" panose="020F0502020204030204" pitchFamily="34" charset="0"/>
                <a:cs typeface="MS PGothic" panose="020B0600070205080204" pitchFamily="34" charset="-128"/>
                <a:hlinkClick r:id="rId3"/>
              </a:rPr>
              <a:t>Report</a:t>
            </a:r>
            <a:r>
              <a:rPr lang="en-US" sz="1800" u="heavy" spc="-10" dirty="0">
                <a:solidFill>
                  <a:srgbClr val="1154CC"/>
                </a:solidFill>
                <a:effectLst/>
                <a:uFill>
                  <a:solidFill>
                    <a:srgbClr val="1154CC"/>
                  </a:solidFill>
                </a:uFill>
                <a:latin typeface="Calibri" panose="020F0502020204030204" pitchFamily="34" charset="0"/>
                <a:ea typeface="Calibri" panose="020F0502020204030204" pitchFamily="34" charset="0"/>
                <a:cs typeface="MS PGothic" panose="020B0600070205080204" pitchFamily="34" charset="-128"/>
                <a:hlinkClick r:id="rId3"/>
              </a:rPr>
              <a:t> (APR).</a:t>
            </a:r>
            <a:endParaRPr lang="en-US" sz="1600" dirty="0">
              <a:effectLst/>
              <a:latin typeface="Calibri" panose="020F0502020204030204" pitchFamily="34" charset="0"/>
              <a:ea typeface="Calibri" panose="020F0502020204030204" pitchFamily="34" charset="0"/>
              <a:cs typeface="MS PGothic" panose="020B0600070205080204" pitchFamily="34" charset="-128"/>
            </a:endParaRPr>
          </a:p>
        </p:txBody>
      </p:sp>
      <p:sp>
        <p:nvSpPr>
          <p:cNvPr id="9" name="TextBox 8">
            <a:extLst>
              <a:ext uri="{FF2B5EF4-FFF2-40B4-BE49-F238E27FC236}">
                <a16:creationId xmlns:a16="http://schemas.microsoft.com/office/drawing/2014/main" id="{11C449AE-56F2-3939-D321-5ADEB8353CE6}"/>
              </a:ext>
            </a:extLst>
          </p:cNvPr>
          <p:cNvSpPr txBox="1"/>
          <p:nvPr/>
        </p:nvSpPr>
        <p:spPr>
          <a:xfrm>
            <a:off x="3054137" y="5236930"/>
            <a:ext cx="6096000" cy="375552"/>
          </a:xfrm>
          <a:prstGeom prst="rect">
            <a:avLst/>
          </a:prstGeom>
          <a:noFill/>
        </p:spPr>
        <p:txBody>
          <a:bodyPr wrap="square">
            <a:spAutoFit/>
          </a:bodyPr>
          <a:lstStyle/>
          <a:p>
            <a:pPr marL="0" marR="0">
              <a:lnSpc>
                <a:spcPct val="107000"/>
              </a:lnSpc>
              <a:spcBef>
                <a:spcPts val="0"/>
              </a:spcBef>
              <a:spcAft>
                <a:spcPts val="0"/>
              </a:spcAft>
            </a:pPr>
            <a:r>
              <a:rPr lang="en-US" sz="1800" b="1" u="sng"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4"/>
              </a:rPr>
              <a:t>https://4h.ucanr.edu/Projects/Project_Sheets/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26948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2F4F30A-2ABF-6B5A-96A7-EFFAC7B69A4F}"/>
              </a:ext>
            </a:extLst>
          </p:cNvPr>
          <p:cNvGraphicFramePr>
            <a:graphicFrameLocks noGrp="1"/>
          </p:cNvGraphicFramePr>
          <p:nvPr>
            <p:extLst>
              <p:ext uri="{D42A27DB-BD31-4B8C-83A1-F6EECF244321}">
                <p14:modId xmlns:p14="http://schemas.microsoft.com/office/powerpoint/2010/main" val="2792043284"/>
              </p:ext>
            </p:extLst>
          </p:nvPr>
        </p:nvGraphicFramePr>
        <p:xfrm>
          <a:off x="4378840" y="421160"/>
          <a:ext cx="5134783" cy="1385952"/>
        </p:xfrm>
        <a:graphic>
          <a:graphicData uri="http://schemas.openxmlformats.org/drawingml/2006/table">
            <a:tbl>
              <a:tblPr>
                <a:tableStyleId>{5C22544A-7EE6-4342-B048-85BDC9FD1C3A}</a:tableStyleId>
              </a:tblPr>
              <a:tblGrid>
                <a:gridCol w="1098273">
                  <a:extLst>
                    <a:ext uri="{9D8B030D-6E8A-4147-A177-3AD203B41FA5}">
                      <a16:colId xmlns:a16="http://schemas.microsoft.com/office/drawing/2014/main" val="3178950936"/>
                    </a:ext>
                  </a:extLst>
                </a:gridCol>
                <a:gridCol w="1732989">
                  <a:extLst>
                    <a:ext uri="{9D8B030D-6E8A-4147-A177-3AD203B41FA5}">
                      <a16:colId xmlns:a16="http://schemas.microsoft.com/office/drawing/2014/main" val="2954295526"/>
                    </a:ext>
                  </a:extLst>
                </a:gridCol>
                <a:gridCol w="841534">
                  <a:extLst>
                    <a:ext uri="{9D8B030D-6E8A-4147-A177-3AD203B41FA5}">
                      <a16:colId xmlns:a16="http://schemas.microsoft.com/office/drawing/2014/main" val="2348717223"/>
                    </a:ext>
                  </a:extLst>
                </a:gridCol>
                <a:gridCol w="1461987">
                  <a:extLst>
                    <a:ext uri="{9D8B030D-6E8A-4147-A177-3AD203B41FA5}">
                      <a16:colId xmlns:a16="http://schemas.microsoft.com/office/drawing/2014/main" val="2143572592"/>
                    </a:ext>
                  </a:extLst>
                </a:gridCol>
              </a:tblGrid>
              <a:tr h="0">
                <a:tc>
                  <a:txBody>
                    <a:bodyPr/>
                    <a:lstStyle/>
                    <a:p>
                      <a:pPr marL="0" marR="0" algn="r">
                        <a:lnSpc>
                          <a:spcPct val="115000"/>
                        </a:lnSpc>
                        <a:spcBef>
                          <a:spcPts val="0"/>
                        </a:spcBef>
                        <a:spcAft>
                          <a:spcPts val="0"/>
                        </a:spcAft>
                      </a:pPr>
                      <a:r>
                        <a:rPr lang="en-US" sz="1100">
                          <a:effectLst/>
                        </a:rPr>
                        <a:t>Member Name:</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dirty="0">
                          <a:effectLst/>
                          <a:latin typeface="Arial" panose="020B0604020202020204" pitchFamily="34" charset="0"/>
                          <a:ea typeface="Arial" panose="020B0604020202020204" pitchFamily="34" charset="0"/>
                        </a:rPr>
                        <a:t>Member Name</a:t>
                      </a:r>
                    </a:p>
                  </a:txBody>
                  <a:tcPr marL="63500" marR="63500" marT="63500" marB="63500"/>
                </a:tc>
                <a:tc>
                  <a:txBody>
                    <a:bodyPr/>
                    <a:lstStyle/>
                    <a:p>
                      <a:pPr marL="0" marR="0" algn="r">
                        <a:lnSpc>
                          <a:spcPct val="115000"/>
                        </a:lnSpc>
                        <a:spcBef>
                          <a:spcPts val="0"/>
                        </a:spcBef>
                        <a:spcAft>
                          <a:spcPts val="0"/>
                        </a:spcAft>
                      </a:pPr>
                      <a:r>
                        <a:rPr lang="en-US" sz="1100">
                          <a:effectLst/>
                        </a:rPr>
                        <a:t>4-H Club/Unit:</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a:effectLst/>
                        </a:rPr>
                        <a:t>Manzanita 4-H</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1886752234"/>
                  </a:ext>
                </a:extLst>
              </a:tr>
              <a:tr h="0">
                <a:tc>
                  <a:txBody>
                    <a:bodyPr/>
                    <a:lstStyle/>
                    <a:p>
                      <a:pPr marL="0" marR="0" algn="r">
                        <a:lnSpc>
                          <a:spcPct val="115000"/>
                        </a:lnSpc>
                        <a:spcBef>
                          <a:spcPts val="0"/>
                        </a:spcBef>
                        <a:spcAft>
                          <a:spcPts val="0"/>
                        </a:spcAft>
                      </a:pPr>
                      <a:r>
                        <a:rPr lang="en-US" sz="1100">
                          <a:effectLst/>
                        </a:rPr>
                        <a:t>4-H Adult Volunteer or Teen Leader Name:</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dirty="0">
                          <a:effectLst/>
                        </a:rPr>
                        <a:t> 4-H Adult Volunteer or Teen Leader Name</a:t>
                      </a:r>
                      <a:endParaRPr lang="en-US" sz="1100" dirty="0">
                        <a:effectLst/>
                        <a:latin typeface="Arial" panose="020B0604020202020204" pitchFamily="34" charset="0"/>
                        <a:ea typeface="Arial" panose="020B0604020202020204" pitchFamily="34" charset="0"/>
                      </a:endParaRPr>
                    </a:p>
                  </a:txBody>
                  <a:tcPr marL="63500" marR="63500" marT="63500" marB="63500"/>
                </a:tc>
                <a:tc>
                  <a:txBody>
                    <a:bodyPr/>
                    <a:lstStyle/>
                    <a:p>
                      <a:pPr marL="0" marR="0" algn="r">
                        <a:lnSpc>
                          <a:spcPct val="115000"/>
                        </a:lnSpc>
                        <a:spcBef>
                          <a:spcPts val="0"/>
                        </a:spcBef>
                        <a:spcAft>
                          <a:spcPts val="0"/>
                        </a:spcAft>
                      </a:pPr>
                      <a:r>
                        <a:rPr lang="en-US" sz="1100">
                          <a:effectLst/>
                        </a:rPr>
                        <a:t>County:</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dirty="0">
                          <a:effectLst/>
                        </a:rPr>
                        <a:t>Butte</a:t>
                      </a:r>
                      <a:endParaRPr lang="en-US" sz="1100" dirty="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2598569565"/>
                  </a:ext>
                </a:extLst>
              </a:tr>
            </a:tbl>
          </a:graphicData>
        </a:graphic>
      </p:graphicFrame>
      <p:graphicFrame>
        <p:nvGraphicFramePr>
          <p:cNvPr id="3" name="Table 2">
            <a:extLst>
              <a:ext uri="{FF2B5EF4-FFF2-40B4-BE49-F238E27FC236}">
                <a16:creationId xmlns:a16="http://schemas.microsoft.com/office/drawing/2014/main" id="{EF50A1F4-BCAF-8EC2-A545-721A46A3C6EA}"/>
              </a:ext>
            </a:extLst>
          </p:cNvPr>
          <p:cNvGraphicFramePr>
            <a:graphicFrameLocks noGrp="1"/>
          </p:cNvGraphicFramePr>
          <p:nvPr>
            <p:extLst>
              <p:ext uri="{D42A27DB-BD31-4B8C-83A1-F6EECF244321}">
                <p14:modId xmlns:p14="http://schemas.microsoft.com/office/powerpoint/2010/main" val="3603069988"/>
              </p:ext>
            </p:extLst>
          </p:nvPr>
        </p:nvGraphicFramePr>
        <p:xfrm>
          <a:off x="4378840" y="2085502"/>
          <a:ext cx="5134783" cy="4351338"/>
        </p:xfrm>
        <a:graphic>
          <a:graphicData uri="http://schemas.openxmlformats.org/drawingml/2006/table">
            <a:tbl>
              <a:tblPr>
                <a:tableStyleId>{5C22544A-7EE6-4342-B048-85BDC9FD1C3A}</a:tableStyleId>
              </a:tblPr>
              <a:tblGrid>
                <a:gridCol w="1848067">
                  <a:extLst>
                    <a:ext uri="{9D8B030D-6E8A-4147-A177-3AD203B41FA5}">
                      <a16:colId xmlns:a16="http://schemas.microsoft.com/office/drawing/2014/main" val="3061352054"/>
                    </a:ext>
                  </a:extLst>
                </a:gridCol>
                <a:gridCol w="646823">
                  <a:extLst>
                    <a:ext uri="{9D8B030D-6E8A-4147-A177-3AD203B41FA5}">
                      <a16:colId xmlns:a16="http://schemas.microsoft.com/office/drawing/2014/main" val="1133876666"/>
                    </a:ext>
                  </a:extLst>
                </a:gridCol>
                <a:gridCol w="504665">
                  <a:extLst>
                    <a:ext uri="{9D8B030D-6E8A-4147-A177-3AD203B41FA5}">
                      <a16:colId xmlns:a16="http://schemas.microsoft.com/office/drawing/2014/main" val="440546360"/>
                    </a:ext>
                  </a:extLst>
                </a:gridCol>
                <a:gridCol w="2135228">
                  <a:extLst>
                    <a:ext uri="{9D8B030D-6E8A-4147-A177-3AD203B41FA5}">
                      <a16:colId xmlns:a16="http://schemas.microsoft.com/office/drawing/2014/main" val="1282172193"/>
                    </a:ext>
                  </a:extLst>
                </a:gridCol>
              </a:tblGrid>
              <a:tr h="517414">
                <a:tc>
                  <a:txBody>
                    <a:bodyPr/>
                    <a:lstStyle/>
                    <a:p>
                      <a:pPr marL="0" marR="0">
                        <a:lnSpc>
                          <a:spcPct val="115000"/>
                        </a:lnSpc>
                        <a:spcBef>
                          <a:spcPts val="0"/>
                        </a:spcBef>
                        <a:spcAft>
                          <a:spcPts val="0"/>
                        </a:spcAft>
                      </a:pPr>
                      <a:r>
                        <a:rPr lang="en-US" sz="800">
                          <a:effectLst/>
                        </a:rPr>
                        <a:t> Project Learning Activity</a:t>
                      </a:r>
                    </a:p>
                    <a:p>
                      <a:pPr marL="0" marR="0">
                        <a:lnSpc>
                          <a:spcPct val="115000"/>
                        </a:lnSpc>
                        <a:spcBef>
                          <a:spcPts val="0"/>
                        </a:spcBef>
                        <a:spcAft>
                          <a:spcPts val="0"/>
                        </a:spcAft>
                      </a:pPr>
                      <a:r>
                        <a:rPr lang="en-US" sz="800">
                          <a:effectLst/>
                        </a:rPr>
                        <a:t>Complete one activity for each Spark Achievement</a:t>
                      </a:r>
                      <a:endParaRPr lang="en-US" sz="800">
                        <a:effectLst/>
                        <a:latin typeface="Arial" panose="020B0604020202020204" pitchFamily="34" charset="0"/>
                        <a:ea typeface="Arial" panose="020B0604020202020204" pitchFamily="34" charset="0"/>
                      </a:endParaRPr>
                    </a:p>
                  </a:txBody>
                  <a:tcPr marL="47413" marR="47413" marT="47413" marB="47413" anchor="ctr"/>
                </a:tc>
                <a:tc>
                  <a:txBody>
                    <a:bodyPr/>
                    <a:lstStyle/>
                    <a:p>
                      <a:pPr marL="0" marR="0" algn="ctr">
                        <a:lnSpc>
                          <a:spcPct val="115000"/>
                        </a:lnSpc>
                        <a:spcBef>
                          <a:spcPts val="0"/>
                        </a:spcBef>
                        <a:spcAft>
                          <a:spcPts val="0"/>
                        </a:spcAft>
                      </a:pPr>
                      <a:r>
                        <a:rPr lang="en-US" sz="800" dirty="0">
                          <a:effectLst/>
                        </a:rPr>
                        <a:t>Date Completed</a:t>
                      </a:r>
                      <a:endParaRPr lang="en-US" sz="800" dirty="0">
                        <a:effectLst/>
                        <a:latin typeface="Arial" panose="020B0604020202020204" pitchFamily="34" charset="0"/>
                        <a:ea typeface="Arial" panose="020B0604020202020204" pitchFamily="34" charset="0"/>
                      </a:endParaRPr>
                    </a:p>
                  </a:txBody>
                  <a:tcPr marL="47413" marR="47413" marT="47413" marB="47413" anchor="ctr"/>
                </a:tc>
                <a:tc>
                  <a:txBody>
                    <a:bodyPr/>
                    <a:lstStyle/>
                    <a:p>
                      <a:pPr marL="0" marR="0" algn="ctr">
                        <a:lnSpc>
                          <a:spcPct val="115000"/>
                        </a:lnSpc>
                        <a:spcBef>
                          <a:spcPts val="0"/>
                        </a:spcBef>
                        <a:spcAft>
                          <a:spcPts val="0"/>
                        </a:spcAft>
                      </a:pPr>
                      <a:r>
                        <a:rPr lang="en-US" sz="800">
                          <a:effectLst/>
                        </a:rPr>
                        <a:t>Hours or Minutes</a:t>
                      </a:r>
                      <a:endParaRPr lang="en-US" sz="800">
                        <a:effectLst/>
                        <a:latin typeface="Arial" panose="020B0604020202020204" pitchFamily="34" charset="0"/>
                        <a:ea typeface="Arial" panose="020B0604020202020204" pitchFamily="34" charset="0"/>
                      </a:endParaRPr>
                    </a:p>
                  </a:txBody>
                  <a:tcPr marL="47413" marR="47413" marT="47413" marB="47413" anchor="ctr"/>
                </a:tc>
                <a:tc>
                  <a:txBody>
                    <a:bodyPr/>
                    <a:lstStyle/>
                    <a:p>
                      <a:pPr marL="0" marR="0" algn="ctr">
                        <a:lnSpc>
                          <a:spcPct val="115000"/>
                        </a:lnSpc>
                        <a:spcBef>
                          <a:spcPts val="0"/>
                        </a:spcBef>
                        <a:spcAft>
                          <a:spcPts val="0"/>
                        </a:spcAft>
                      </a:pPr>
                      <a:r>
                        <a:rPr lang="en-US" sz="800">
                          <a:effectLst/>
                        </a:rPr>
                        <a:t>What did you do?</a:t>
                      </a:r>
                      <a:endParaRPr lang="en-US" sz="800">
                        <a:effectLst/>
                        <a:latin typeface="Arial" panose="020B0604020202020204" pitchFamily="34" charset="0"/>
                        <a:ea typeface="Arial" panose="020B0604020202020204" pitchFamily="34" charset="0"/>
                      </a:endParaRPr>
                    </a:p>
                  </a:txBody>
                  <a:tcPr marL="47413" marR="47413" marT="47413" marB="47413" anchor="ctr"/>
                </a:tc>
                <a:extLst>
                  <a:ext uri="{0D108BD9-81ED-4DB2-BD59-A6C34878D82A}">
                    <a16:rowId xmlns:a16="http://schemas.microsoft.com/office/drawing/2014/main" val="3080607384"/>
                  </a:ext>
                </a:extLst>
              </a:tr>
              <a:tr h="805303">
                <a:tc>
                  <a:txBody>
                    <a:bodyPr/>
                    <a:lstStyle/>
                    <a:p>
                      <a:pPr marL="0" marR="0">
                        <a:lnSpc>
                          <a:spcPct val="115000"/>
                        </a:lnSpc>
                        <a:spcBef>
                          <a:spcPts val="0"/>
                        </a:spcBef>
                        <a:spcAft>
                          <a:spcPts val="0"/>
                        </a:spcAft>
                      </a:pPr>
                      <a:r>
                        <a:rPr lang="en-US" sz="800">
                          <a:effectLst/>
                        </a:rPr>
                        <a:t>Complete two 4-H projects each of which is at least six hours of educational experience.</a:t>
                      </a:r>
                      <a:endParaRPr lang="en-US" sz="800">
                        <a:effectLst/>
                        <a:latin typeface="Arial" panose="020B0604020202020204" pitchFamily="34" charset="0"/>
                        <a:ea typeface="Arial" panose="020B0604020202020204" pitchFamily="34" charset="0"/>
                      </a:endParaRPr>
                    </a:p>
                  </a:txBody>
                  <a:tcPr marL="47413" marR="47413" marT="47413" marB="47413" anchor="ctr"/>
                </a:tc>
                <a:tc>
                  <a:txBody>
                    <a:bodyPr/>
                    <a:lstStyle/>
                    <a:p>
                      <a:pPr marL="0" marR="0">
                        <a:lnSpc>
                          <a:spcPct val="115000"/>
                        </a:lnSpc>
                        <a:spcBef>
                          <a:spcPts val="0"/>
                        </a:spcBef>
                        <a:spcAft>
                          <a:spcPts val="0"/>
                        </a:spcAft>
                      </a:pPr>
                      <a:r>
                        <a:rPr lang="en-US" sz="800" dirty="0">
                          <a:effectLst/>
                        </a:rPr>
                        <a:t>2021-22</a:t>
                      </a:r>
                    </a:p>
                    <a:p>
                      <a:pPr marL="0" marR="0">
                        <a:lnSpc>
                          <a:spcPct val="115000"/>
                        </a:lnSpc>
                        <a:spcBef>
                          <a:spcPts val="0"/>
                        </a:spcBef>
                        <a:spcAft>
                          <a:spcPts val="0"/>
                        </a:spcAft>
                      </a:pPr>
                      <a:r>
                        <a:rPr lang="en-US" sz="800" dirty="0">
                          <a:effectLst/>
                        </a:rPr>
                        <a:t>2021-22</a:t>
                      </a:r>
                    </a:p>
                    <a:p>
                      <a:pPr marL="0" marR="0">
                        <a:lnSpc>
                          <a:spcPct val="115000"/>
                        </a:lnSpc>
                        <a:spcBef>
                          <a:spcPts val="0"/>
                        </a:spcBef>
                        <a:spcAft>
                          <a:spcPts val="0"/>
                        </a:spcAft>
                      </a:pPr>
                      <a:r>
                        <a:rPr lang="en-US" sz="800" dirty="0">
                          <a:effectLst/>
                        </a:rPr>
                        <a:t>2021-22</a:t>
                      </a:r>
                      <a:endParaRPr lang="en-US" sz="800" dirty="0">
                        <a:effectLst/>
                        <a:latin typeface="Arial" panose="020B0604020202020204" pitchFamily="34" charset="0"/>
                        <a:ea typeface="Arial" panose="020B0604020202020204" pitchFamily="34" charset="0"/>
                      </a:endParaRPr>
                    </a:p>
                  </a:txBody>
                  <a:tcPr marL="47413" marR="47413" marT="47413" marB="47413" anchor="ctr"/>
                </a:tc>
                <a:tc>
                  <a:txBody>
                    <a:bodyPr/>
                    <a:lstStyle/>
                    <a:p>
                      <a:pPr marL="0" marR="0">
                        <a:lnSpc>
                          <a:spcPct val="115000"/>
                        </a:lnSpc>
                        <a:spcBef>
                          <a:spcPts val="0"/>
                        </a:spcBef>
                        <a:spcAft>
                          <a:spcPts val="0"/>
                        </a:spcAft>
                      </a:pPr>
                      <a:r>
                        <a:rPr lang="en-US" sz="800">
                          <a:effectLst/>
                        </a:rPr>
                        <a:t> </a:t>
                      </a:r>
                    </a:p>
                    <a:p>
                      <a:pPr marL="0" marR="0">
                        <a:lnSpc>
                          <a:spcPct val="115000"/>
                        </a:lnSpc>
                        <a:spcBef>
                          <a:spcPts val="0"/>
                        </a:spcBef>
                        <a:spcAft>
                          <a:spcPts val="0"/>
                        </a:spcAft>
                      </a:pPr>
                      <a:r>
                        <a:rPr lang="en-US" sz="800">
                          <a:effectLst/>
                        </a:rPr>
                        <a:t>6.0</a:t>
                      </a:r>
                    </a:p>
                    <a:p>
                      <a:pPr marL="0" marR="0">
                        <a:lnSpc>
                          <a:spcPct val="115000"/>
                        </a:lnSpc>
                        <a:spcBef>
                          <a:spcPts val="0"/>
                        </a:spcBef>
                        <a:spcAft>
                          <a:spcPts val="0"/>
                        </a:spcAft>
                      </a:pPr>
                      <a:r>
                        <a:rPr lang="en-US" sz="800">
                          <a:effectLst/>
                        </a:rPr>
                        <a:t>6.0</a:t>
                      </a:r>
                    </a:p>
                    <a:p>
                      <a:pPr marL="0" marR="0">
                        <a:lnSpc>
                          <a:spcPct val="115000"/>
                        </a:lnSpc>
                        <a:spcBef>
                          <a:spcPts val="0"/>
                        </a:spcBef>
                        <a:spcAft>
                          <a:spcPts val="0"/>
                        </a:spcAft>
                      </a:pPr>
                      <a:r>
                        <a:rPr lang="en-US" sz="800">
                          <a:effectLst/>
                        </a:rPr>
                        <a:t>6.0</a:t>
                      </a:r>
                    </a:p>
                    <a:p>
                      <a:pPr marL="0" marR="0">
                        <a:lnSpc>
                          <a:spcPct val="115000"/>
                        </a:lnSpc>
                        <a:spcBef>
                          <a:spcPts val="0"/>
                        </a:spcBef>
                        <a:spcAft>
                          <a:spcPts val="0"/>
                        </a:spcAft>
                      </a:pPr>
                      <a:r>
                        <a:rPr lang="en-US" sz="800">
                          <a:effectLst/>
                        </a:rPr>
                        <a:t> </a:t>
                      </a:r>
                      <a:endParaRPr lang="en-US" sz="800">
                        <a:effectLst/>
                        <a:latin typeface="Arial" panose="020B0604020202020204" pitchFamily="34" charset="0"/>
                        <a:ea typeface="Arial" panose="020B0604020202020204" pitchFamily="34" charset="0"/>
                      </a:endParaRPr>
                    </a:p>
                  </a:txBody>
                  <a:tcPr marL="47413" marR="47413" marT="47413" marB="47413"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800">
                          <a:effectLst/>
                        </a:rPr>
                        <a:t>Pygmy Goats</a:t>
                      </a:r>
                    </a:p>
                    <a:p>
                      <a:pPr marL="342900" marR="0" lvl="0" indent="-342900">
                        <a:lnSpc>
                          <a:spcPct val="115000"/>
                        </a:lnSpc>
                        <a:spcBef>
                          <a:spcPts val="0"/>
                        </a:spcBef>
                        <a:spcAft>
                          <a:spcPts val="0"/>
                        </a:spcAft>
                        <a:buFont typeface="Symbol" panose="05050102010706020507" pitchFamily="18" charset="2"/>
                        <a:buChar char=""/>
                      </a:pPr>
                      <a:r>
                        <a:rPr lang="en-US" sz="800">
                          <a:effectLst/>
                        </a:rPr>
                        <a:t>Swine</a:t>
                      </a:r>
                    </a:p>
                    <a:p>
                      <a:pPr marL="342900" marR="0" lvl="0" indent="-342900">
                        <a:lnSpc>
                          <a:spcPct val="115000"/>
                        </a:lnSpc>
                        <a:spcBef>
                          <a:spcPts val="0"/>
                        </a:spcBef>
                        <a:spcAft>
                          <a:spcPts val="0"/>
                        </a:spcAft>
                        <a:buFont typeface="Symbol" panose="05050102010706020507" pitchFamily="18" charset="2"/>
                        <a:buChar char=""/>
                      </a:pPr>
                      <a:r>
                        <a:rPr lang="en-US" sz="800">
                          <a:effectLst/>
                        </a:rPr>
                        <a:t>Community Service and Community Pride</a:t>
                      </a:r>
                      <a:endParaRPr lang="en-US" sz="800">
                        <a:effectLst/>
                        <a:latin typeface="Arial" panose="020B0604020202020204" pitchFamily="34" charset="0"/>
                        <a:ea typeface="Arial" panose="020B0604020202020204" pitchFamily="34" charset="0"/>
                      </a:endParaRPr>
                    </a:p>
                  </a:txBody>
                  <a:tcPr marL="47413" marR="47413" marT="47413" marB="47413" anchor="ctr"/>
                </a:tc>
                <a:extLst>
                  <a:ext uri="{0D108BD9-81ED-4DB2-BD59-A6C34878D82A}">
                    <a16:rowId xmlns:a16="http://schemas.microsoft.com/office/drawing/2014/main" val="2938551094"/>
                  </a:ext>
                </a:extLst>
              </a:tr>
              <a:tr h="1381081">
                <a:tc>
                  <a:txBody>
                    <a:bodyPr/>
                    <a:lstStyle/>
                    <a:p>
                      <a:pPr marL="0" marR="0">
                        <a:lnSpc>
                          <a:spcPct val="115000"/>
                        </a:lnSpc>
                        <a:spcBef>
                          <a:spcPts val="0"/>
                        </a:spcBef>
                        <a:spcAft>
                          <a:spcPts val="0"/>
                        </a:spcAft>
                      </a:pPr>
                      <a:r>
                        <a:rPr lang="en-US" sz="800">
                          <a:effectLst/>
                        </a:rPr>
                        <a:t>Participate in a 4-H judging contest or junior judging contest at any level.</a:t>
                      </a:r>
                      <a:endParaRPr lang="en-US" sz="800">
                        <a:effectLst/>
                        <a:latin typeface="Arial" panose="020B0604020202020204" pitchFamily="34" charset="0"/>
                        <a:ea typeface="Arial" panose="020B0604020202020204" pitchFamily="34" charset="0"/>
                      </a:endParaRPr>
                    </a:p>
                  </a:txBody>
                  <a:tcPr marL="47413" marR="47413" marT="47413" marB="47413" anchor="ctr"/>
                </a:tc>
                <a:tc>
                  <a:txBody>
                    <a:bodyPr/>
                    <a:lstStyle/>
                    <a:p>
                      <a:pPr marL="0" marR="0">
                        <a:lnSpc>
                          <a:spcPct val="115000"/>
                        </a:lnSpc>
                        <a:spcBef>
                          <a:spcPts val="0"/>
                        </a:spcBef>
                        <a:spcAft>
                          <a:spcPts val="0"/>
                        </a:spcAft>
                      </a:pPr>
                      <a:r>
                        <a:rPr lang="en-US" sz="800">
                          <a:effectLst/>
                        </a:rPr>
                        <a:t>08/24/22</a:t>
                      </a:r>
                    </a:p>
                    <a:p>
                      <a:pPr marL="0" marR="0">
                        <a:lnSpc>
                          <a:spcPct val="115000"/>
                        </a:lnSpc>
                        <a:spcBef>
                          <a:spcPts val="0"/>
                        </a:spcBef>
                        <a:spcAft>
                          <a:spcPts val="0"/>
                        </a:spcAft>
                      </a:pPr>
                      <a:r>
                        <a:rPr lang="en-US" sz="800">
                          <a:effectLst/>
                        </a:rPr>
                        <a:t> </a:t>
                      </a:r>
                    </a:p>
                    <a:p>
                      <a:pPr marL="0" marR="0">
                        <a:lnSpc>
                          <a:spcPct val="115000"/>
                        </a:lnSpc>
                        <a:spcBef>
                          <a:spcPts val="0"/>
                        </a:spcBef>
                        <a:spcAft>
                          <a:spcPts val="0"/>
                        </a:spcAft>
                      </a:pPr>
                      <a:r>
                        <a:rPr lang="en-US" sz="800">
                          <a:effectLst/>
                        </a:rPr>
                        <a:t>08/24/22</a:t>
                      </a:r>
                    </a:p>
                    <a:p>
                      <a:pPr marL="0" marR="0">
                        <a:lnSpc>
                          <a:spcPct val="115000"/>
                        </a:lnSpc>
                        <a:spcBef>
                          <a:spcPts val="0"/>
                        </a:spcBef>
                        <a:spcAft>
                          <a:spcPts val="0"/>
                        </a:spcAft>
                      </a:pPr>
                      <a:r>
                        <a:rPr lang="en-US" sz="800">
                          <a:effectLst/>
                        </a:rPr>
                        <a:t> </a:t>
                      </a:r>
                    </a:p>
                    <a:p>
                      <a:pPr marL="0" marR="0">
                        <a:lnSpc>
                          <a:spcPct val="115000"/>
                        </a:lnSpc>
                        <a:spcBef>
                          <a:spcPts val="0"/>
                        </a:spcBef>
                        <a:spcAft>
                          <a:spcPts val="0"/>
                        </a:spcAft>
                      </a:pPr>
                      <a:r>
                        <a:rPr lang="en-US" sz="800">
                          <a:effectLst/>
                        </a:rPr>
                        <a:t>08/24/22</a:t>
                      </a:r>
                    </a:p>
                    <a:p>
                      <a:pPr marL="0" marR="0">
                        <a:lnSpc>
                          <a:spcPct val="115000"/>
                        </a:lnSpc>
                        <a:spcBef>
                          <a:spcPts val="0"/>
                        </a:spcBef>
                        <a:spcAft>
                          <a:spcPts val="0"/>
                        </a:spcAft>
                      </a:pPr>
                      <a:r>
                        <a:rPr lang="en-US" sz="800">
                          <a:effectLst/>
                        </a:rPr>
                        <a:t> </a:t>
                      </a:r>
                    </a:p>
                    <a:p>
                      <a:pPr marL="0" marR="0">
                        <a:lnSpc>
                          <a:spcPct val="115000"/>
                        </a:lnSpc>
                        <a:spcBef>
                          <a:spcPts val="0"/>
                        </a:spcBef>
                        <a:spcAft>
                          <a:spcPts val="0"/>
                        </a:spcAft>
                      </a:pPr>
                      <a:r>
                        <a:rPr lang="en-US" sz="800">
                          <a:effectLst/>
                        </a:rPr>
                        <a:t>08/24/22</a:t>
                      </a:r>
                    </a:p>
                    <a:p>
                      <a:pPr marL="0" marR="0">
                        <a:lnSpc>
                          <a:spcPct val="115000"/>
                        </a:lnSpc>
                        <a:spcBef>
                          <a:spcPts val="0"/>
                        </a:spcBef>
                        <a:spcAft>
                          <a:spcPts val="0"/>
                        </a:spcAft>
                      </a:pPr>
                      <a:r>
                        <a:rPr lang="en-US" sz="800">
                          <a:effectLst/>
                        </a:rPr>
                        <a:t> </a:t>
                      </a:r>
                    </a:p>
                    <a:p>
                      <a:pPr marL="0" marR="0">
                        <a:lnSpc>
                          <a:spcPct val="115000"/>
                        </a:lnSpc>
                        <a:spcBef>
                          <a:spcPts val="0"/>
                        </a:spcBef>
                        <a:spcAft>
                          <a:spcPts val="0"/>
                        </a:spcAft>
                      </a:pPr>
                      <a:r>
                        <a:rPr lang="en-US" sz="800">
                          <a:effectLst/>
                        </a:rPr>
                        <a:t>08/24/22</a:t>
                      </a:r>
                      <a:endParaRPr lang="en-US" sz="800">
                        <a:effectLst/>
                        <a:latin typeface="Arial" panose="020B0604020202020204" pitchFamily="34" charset="0"/>
                        <a:ea typeface="Arial" panose="020B0604020202020204" pitchFamily="34" charset="0"/>
                      </a:endParaRPr>
                    </a:p>
                  </a:txBody>
                  <a:tcPr marL="47413" marR="47413" marT="47413" marB="47413" anchor="ctr"/>
                </a:tc>
                <a:tc>
                  <a:txBody>
                    <a:bodyPr/>
                    <a:lstStyle/>
                    <a:p>
                      <a:pPr marL="0" marR="0">
                        <a:lnSpc>
                          <a:spcPct val="115000"/>
                        </a:lnSpc>
                        <a:spcBef>
                          <a:spcPts val="0"/>
                        </a:spcBef>
                        <a:spcAft>
                          <a:spcPts val="0"/>
                        </a:spcAft>
                      </a:pPr>
                      <a:r>
                        <a:rPr lang="en-US" sz="800">
                          <a:effectLst/>
                        </a:rPr>
                        <a:t>0.5</a:t>
                      </a:r>
                    </a:p>
                    <a:p>
                      <a:pPr marL="0" marR="0">
                        <a:lnSpc>
                          <a:spcPct val="115000"/>
                        </a:lnSpc>
                        <a:spcBef>
                          <a:spcPts val="0"/>
                        </a:spcBef>
                        <a:spcAft>
                          <a:spcPts val="0"/>
                        </a:spcAft>
                      </a:pPr>
                      <a:r>
                        <a:rPr lang="en-US" sz="800">
                          <a:effectLst/>
                        </a:rPr>
                        <a:t> </a:t>
                      </a:r>
                    </a:p>
                    <a:p>
                      <a:pPr marL="0" marR="0">
                        <a:lnSpc>
                          <a:spcPct val="115000"/>
                        </a:lnSpc>
                        <a:spcBef>
                          <a:spcPts val="0"/>
                        </a:spcBef>
                        <a:spcAft>
                          <a:spcPts val="0"/>
                        </a:spcAft>
                      </a:pPr>
                      <a:r>
                        <a:rPr lang="en-US" sz="800">
                          <a:effectLst/>
                        </a:rPr>
                        <a:t>0.5</a:t>
                      </a:r>
                    </a:p>
                    <a:p>
                      <a:pPr marL="0" marR="0">
                        <a:lnSpc>
                          <a:spcPct val="115000"/>
                        </a:lnSpc>
                        <a:spcBef>
                          <a:spcPts val="0"/>
                        </a:spcBef>
                        <a:spcAft>
                          <a:spcPts val="0"/>
                        </a:spcAft>
                      </a:pPr>
                      <a:r>
                        <a:rPr lang="en-US" sz="800">
                          <a:effectLst/>
                        </a:rPr>
                        <a:t> </a:t>
                      </a:r>
                    </a:p>
                    <a:p>
                      <a:pPr marL="0" marR="0">
                        <a:lnSpc>
                          <a:spcPct val="115000"/>
                        </a:lnSpc>
                        <a:spcBef>
                          <a:spcPts val="0"/>
                        </a:spcBef>
                        <a:spcAft>
                          <a:spcPts val="0"/>
                        </a:spcAft>
                      </a:pPr>
                      <a:r>
                        <a:rPr lang="en-US" sz="800">
                          <a:effectLst/>
                        </a:rPr>
                        <a:t>0.5</a:t>
                      </a:r>
                    </a:p>
                    <a:p>
                      <a:pPr marL="0" marR="0">
                        <a:lnSpc>
                          <a:spcPct val="115000"/>
                        </a:lnSpc>
                        <a:spcBef>
                          <a:spcPts val="0"/>
                        </a:spcBef>
                        <a:spcAft>
                          <a:spcPts val="0"/>
                        </a:spcAft>
                      </a:pPr>
                      <a:r>
                        <a:rPr lang="en-US" sz="800">
                          <a:effectLst/>
                        </a:rPr>
                        <a:t> </a:t>
                      </a:r>
                    </a:p>
                    <a:p>
                      <a:pPr marL="0" marR="0">
                        <a:lnSpc>
                          <a:spcPct val="115000"/>
                        </a:lnSpc>
                        <a:spcBef>
                          <a:spcPts val="0"/>
                        </a:spcBef>
                        <a:spcAft>
                          <a:spcPts val="0"/>
                        </a:spcAft>
                      </a:pPr>
                      <a:r>
                        <a:rPr lang="en-US" sz="800">
                          <a:effectLst/>
                        </a:rPr>
                        <a:t>0.5</a:t>
                      </a:r>
                    </a:p>
                    <a:p>
                      <a:pPr marL="0" marR="0">
                        <a:lnSpc>
                          <a:spcPct val="115000"/>
                        </a:lnSpc>
                        <a:spcBef>
                          <a:spcPts val="0"/>
                        </a:spcBef>
                        <a:spcAft>
                          <a:spcPts val="0"/>
                        </a:spcAft>
                      </a:pPr>
                      <a:r>
                        <a:rPr lang="en-US" sz="800">
                          <a:effectLst/>
                        </a:rPr>
                        <a:t> </a:t>
                      </a:r>
                    </a:p>
                    <a:p>
                      <a:pPr marL="0" marR="0">
                        <a:lnSpc>
                          <a:spcPct val="115000"/>
                        </a:lnSpc>
                        <a:spcBef>
                          <a:spcPts val="0"/>
                        </a:spcBef>
                        <a:spcAft>
                          <a:spcPts val="0"/>
                        </a:spcAft>
                      </a:pPr>
                      <a:r>
                        <a:rPr lang="en-US" sz="800">
                          <a:effectLst/>
                        </a:rPr>
                        <a:t>2.0</a:t>
                      </a:r>
                      <a:endParaRPr lang="en-US" sz="800">
                        <a:effectLst/>
                        <a:latin typeface="Arial" panose="020B0604020202020204" pitchFamily="34" charset="0"/>
                        <a:ea typeface="Arial" panose="020B0604020202020204" pitchFamily="34" charset="0"/>
                      </a:endParaRPr>
                    </a:p>
                  </a:txBody>
                  <a:tcPr marL="47413" marR="47413" marT="47413" marB="47413"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800">
                          <a:effectLst/>
                        </a:rPr>
                        <a:t>Pygmy Goat Wether over 1 year Showmanship – 1</a:t>
                      </a:r>
                      <a:r>
                        <a:rPr lang="en-US" sz="800" baseline="30000">
                          <a:effectLst/>
                        </a:rPr>
                        <a:t>st</a:t>
                      </a:r>
                      <a:r>
                        <a:rPr lang="en-US" sz="800">
                          <a:effectLst/>
                        </a:rPr>
                        <a:t> Place</a:t>
                      </a:r>
                    </a:p>
                    <a:p>
                      <a:pPr marL="342900" marR="0" lvl="0" indent="-342900">
                        <a:lnSpc>
                          <a:spcPct val="115000"/>
                        </a:lnSpc>
                        <a:spcBef>
                          <a:spcPts val="0"/>
                        </a:spcBef>
                        <a:spcAft>
                          <a:spcPts val="0"/>
                        </a:spcAft>
                        <a:buFont typeface="Symbol" panose="05050102010706020507" pitchFamily="18" charset="2"/>
                        <a:buChar char=""/>
                      </a:pPr>
                      <a:r>
                        <a:rPr lang="en-US" sz="800">
                          <a:effectLst/>
                        </a:rPr>
                        <a:t>Pygmy Goat Junior Doeling Showmanship – 2</a:t>
                      </a:r>
                      <a:r>
                        <a:rPr lang="en-US" sz="800" baseline="30000">
                          <a:effectLst/>
                        </a:rPr>
                        <a:t>nd</a:t>
                      </a:r>
                      <a:r>
                        <a:rPr lang="en-US" sz="800">
                          <a:effectLst/>
                        </a:rPr>
                        <a:t> Place</a:t>
                      </a:r>
                    </a:p>
                    <a:p>
                      <a:pPr marL="342900" marR="0" lvl="0" indent="-342900">
                        <a:lnSpc>
                          <a:spcPct val="115000"/>
                        </a:lnSpc>
                        <a:spcBef>
                          <a:spcPts val="0"/>
                        </a:spcBef>
                        <a:spcAft>
                          <a:spcPts val="0"/>
                        </a:spcAft>
                        <a:buFont typeface="Symbol" panose="05050102010706020507" pitchFamily="18" charset="2"/>
                        <a:buChar char=""/>
                      </a:pPr>
                      <a:r>
                        <a:rPr lang="en-US" sz="800">
                          <a:effectLst/>
                        </a:rPr>
                        <a:t>Pygmy Goat Beginning 4-H Showmanship – 2</a:t>
                      </a:r>
                      <a:r>
                        <a:rPr lang="en-US" sz="800" baseline="30000">
                          <a:effectLst/>
                        </a:rPr>
                        <a:t>nd</a:t>
                      </a:r>
                      <a:r>
                        <a:rPr lang="en-US" sz="800">
                          <a:effectLst/>
                        </a:rPr>
                        <a:t> Place</a:t>
                      </a:r>
                    </a:p>
                    <a:p>
                      <a:pPr marL="342900" marR="0" lvl="0" indent="-342900">
                        <a:lnSpc>
                          <a:spcPct val="115000"/>
                        </a:lnSpc>
                        <a:spcBef>
                          <a:spcPts val="0"/>
                        </a:spcBef>
                        <a:spcAft>
                          <a:spcPts val="0"/>
                        </a:spcAft>
                        <a:buFont typeface="Symbol" panose="05050102010706020507" pitchFamily="18" charset="2"/>
                        <a:buChar char=""/>
                      </a:pPr>
                      <a:r>
                        <a:rPr lang="en-US" sz="800">
                          <a:effectLst/>
                        </a:rPr>
                        <a:t>Pygmy Goat Junior 4-H Showmanship – 2</a:t>
                      </a:r>
                      <a:r>
                        <a:rPr lang="en-US" sz="800" baseline="30000">
                          <a:effectLst/>
                        </a:rPr>
                        <a:t>nd</a:t>
                      </a:r>
                      <a:r>
                        <a:rPr lang="en-US" sz="800">
                          <a:effectLst/>
                        </a:rPr>
                        <a:t> Place</a:t>
                      </a:r>
                    </a:p>
                    <a:p>
                      <a:pPr marL="342900" marR="0" lvl="0" indent="-342900">
                        <a:lnSpc>
                          <a:spcPct val="115000"/>
                        </a:lnSpc>
                        <a:spcBef>
                          <a:spcPts val="0"/>
                        </a:spcBef>
                        <a:spcAft>
                          <a:spcPts val="0"/>
                        </a:spcAft>
                        <a:buFont typeface="Symbol" panose="05050102010706020507" pitchFamily="18" charset="2"/>
                        <a:buChar char=""/>
                      </a:pPr>
                      <a:r>
                        <a:rPr lang="en-US" sz="800">
                          <a:effectLst/>
                        </a:rPr>
                        <a:t>Lego – two 1</a:t>
                      </a:r>
                      <a:r>
                        <a:rPr lang="en-US" sz="800" baseline="30000">
                          <a:effectLst/>
                        </a:rPr>
                        <a:t>st</a:t>
                      </a:r>
                      <a:r>
                        <a:rPr lang="en-US" sz="800">
                          <a:effectLst/>
                        </a:rPr>
                        <a:t> Place – x 2</a:t>
                      </a:r>
                      <a:endParaRPr lang="en-US" sz="800">
                        <a:effectLst/>
                        <a:latin typeface="Arial" panose="020B0604020202020204" pitchFamily="34" charset="0"/>
                        <a:ea typeface="Arial" panose="020B0604020202020204" pitchFamily="34" charset="0"/>
                      </a:endParaRPr>
                    </a:p>
                  </a:txBody>
                  <a:tcPr marL="47413" marR="47413" marT="47413" marB="47413" anchor="ctr"/>
                </a:tc>
                <a:extLst>
                  <a:ext uri="{0D108BD9-81ED-4DB2-BD59-A6C34878D82A}">
                    <a16:rowId xmlns:a16="http://schemas.microsoft.com/office/drawing/2014/main" val="1782964905"/>
                  </a:ext>
                </a:extLst>
              </a:tr>
              <a:tr h="661358">
                <a:tc>
                  <a:txBody>
                    <a:bodyPr/>
                    <a:lstStyle/>
                    <a:p>
                      <a:pPr marL="0" marR="0">
                        <a:lnSpc>
                          <a:spcPct val="115000"/>
                        </a:lnSpc>
                        <a:spcBef>
                          <a:spcPts val="0"/>
                        </a:spcBef>
                        <a:spcAft>
                          <a:spcPts val="0"/>
                        </a:spcAft>
                      </a:pPr>
                      <a:r>
                        <a:rPr lang="en-US" sz="800">
                          <a:effectLst/>
                        </a:rPr>
                        <a:t>Create a flyer, poster, video, or slideshow for a project skill that teaches the reader something you learned in the project.</a:t>
                      </a:r>
                      <a:endParaRPr lang="en-US" sz="800">
                        <a:effectLst/>
                        <a:latin typeface="Arial" panose="020B0604020202020204" pitchFamily="34" charset="0"/>
                        <a:ea typeface="Arial" panose="020B0604020202020204" pitchFamily="34" charset="0"/>
                      </a:endParaRPr>
                    </a:p>
                  </a:txBody>
                  <a:tcPr marL="47413" marR="47413" marT="47413" marB="47413" anchor="ctr"/>
                </a:tc>
                <a:tc>
                  <a:txBody>
                    <a:bodyPr/>
                    <a:lstStyle/>
                    <a:p>
                      <a:pPr marL="0" marR="0">
                        <a:lnSpc>
                          <a:spcPct val="115000"/>
                        </a:lnSpc>
                        <a:spcBef>
                          <a:spcPts val="0"/>
                        </a:spcBef>
                        <a:spcAft>
                          <a:spcPts val="0"/>
                        </a:spcAft>
                      </a:pPr>
                      <a:r>
                        <a:rPr lang="en-US" sz="800">
                          <a:effectLst/>
                        </a:rPr>
                        <a:t> </a:t>
                      </a:r>
                      <a:endParaRPr lang="en-US" sz="800">
                        <a:effectLst/>
                        <a:latin typeface="Arial" panose="020B0604020202020204" pitchFamily="34" charset="0"/>
                        <a:ea typeface="Arial" panose="020B0604020202020204" pitchFamily="34" charset="0"/>
                      </a:endParaRPr>
                    </a:p>
                  </a:txBody>
                  <a:tcPr marL="47413" marR="47413" marT="47413" marB="47413" anchor="ctr"/>
                </a:tc>
                <a:tc>
                  <a:txBody>
                    <a:bodyPr/>
                    <a:lstStyle/>
                    <a:p>
                      <a:pPr marL="0" marR="0">
                        <a:lnSpc>
                          <a:spcPct val="115000"/>
                        </a:lnSpc>
                        <a:spcBef>
                          <a:spcPts val="0"/>
                        </a:spcBef>
                        <a:spcAft>
                          <a:spcPts val="0"/>
                        </a:spcAft>
                      </a:pPr>
                      <a:r>
                        <a:rPr lang="en-US" sz="800">
                          <a:effectLst/>
                        </a:rPr>
                        <a:t> </a:t>
                      </a:r>
                      <a:endParaRPr lang="en-US" sz="800">
                        <a:effectLst/>
                        <a:latin typeface="Arial" panose="020B0604020202020204" pitchFamily="34" charset="0"/>
                        <a:ea typeface="Arial" panose="020B0604020202020204" pitchFamily="34" charset="0"/>
                      </a:endParaRPr>
                    </a:p>
                  </a:txBody>
                  <a:tcPr marL="47413" marR="47413" marT="47413" marB="47413" anchor="ctr"/>
                </a:tc>
                <a:tc>
                  <a:txBody>
                    <a:bodyPr/>
                    <a:lstStyle/>
                    <a:p>
                      <a:pPr marL="0" marR="0">
                        <a:lnSpc>
                          <a:spcPct val="115000"/>
                        </a:lnSpc>
                        <a:spcBef>
                          <a:spcPts val="0"/>
                        </a:spcBef>
                        <a:spcAft>
                          <a:spcPts val="0"/>
                        </a:spcAft>
                      </a:pPr>
                      <a:r>
                        <a:rPr lang="en-US" sz="800">
                          <a:effectLst/>
                        </a:rPr>
                        <a:t> </a:t>
                      </a:r>
                      <a:endParaRPr lang="en-US" sz="800">
                        <a:effectLst/>
                        <a:latin typeface="Arial" panose="020B0604020202020204" pitchFamily="34" charset="0"/>
                        <a:ea typeface="Arial" panose="020B0604020202020204" pitchFamily="34" charset="0"/>
                      </a:endParaRPr>
                    </a:p>
                  </a:txBody>
                  <a:tcPr marL="47413" marR="47413" marT="47413" marB="47413" anchor="ctr"/>
                </a:tc>
                <a:extLst>
                  <a:ext uri="{0D108BD9-81ED-4DB2-BD59-A6C34878D82A}">
                    <a16:rowId xmlns:a16="http://schemas.microsoft.com/office/drawing/2014/main" val="1507184933"/>
                  </a:ext>
                </a:extLst>
              </a:tr>
              <a:tr h="436196">
                <a:tc>
                  <a:txBody>
                    <a:bodyPr/>
                    <a:lstStyle/>
                    <a:p>
                      <a:pPr marL="0" marR="0">
                        <a:lnSpc>
                          <a:spcPct val="115000"/>
                        </a:lnSpc>
                        <a:spcBef>
                          <a:spcPts val="0"/>
                        </a:spcBef>
                        <a:spcAft>
                          <a:spcPts val="0"/>
                        </a:spcAft>
                      </a:pPr>
                      <a:r>
                        <a:rPr lang="en-US" sz="800">
                          <a:effectLst/>
                        </a:rPr>
                        <a:t>Give a talk at any level about something you learned in your 4-H project(s).</a:t>
                      </a:r>
                      <a:endParaRPr lang="en-US" sz="800">
                        <a:effectLst/>
                        <a:latin typeface="Arial" panose="020B0604020202020204" pitchFamily="34" charset="0"/>
                        <a:ea typeface="Arial" panose="020B0604020202020204" pitchFamily="34" charset="0"/>
                      </a:endParaRPr>
                    </a:p>
                  </a:txBody>
                  <a:tcPr marL="47413" marR="47413" marT="47413" marB="47413" anchor="ctr"/>
                </a:tc>
                <a:tc>
                  <a:txBody>
                    <a:bodyPr/>
                    <a:lstStyle/>
                    <a:p>
                      <a:pPr marL="0" marR="0">
                        <a:lnSpc>
                          <a:spcPct val="115000"/>
                        </a:lnSpc>
                        <a:spcBef>
                          <a:spcPts val="0"/>
                        </a:spcBef>
                        <a:spcAft>
                          <a:spcPts val="0"/>
                        </a:spcAft>
                      </a:pPr>
                      <a:r>
                        <a:rPr lang="en-US" sz="800">
                          <a:effectLst/>
                        </a:rPr>
                        <a:t> </a:t>
                      </a:r>
                      <a:endParaRPr lang="en-US" sz="800">
                        <a:effectLst/>
                        <a:latin typeface="Arial" panose="020B0604020202020204" pitchFamily="34" charset="0"/>
                        <a:ea typeface="Arial" panose="020B0604020202020204" pitchFamily="34" charset="0"/>
                      </a:endParaRPr>
                    </a:p>
                  </a:txBody>
                  <a:tcPr marL="47413" marR="47413" marT="47413" marB="47413" anchor="ctr"/>
                </a:tc>
                <a:tc>
                  <a:txBody>
                    <a:bodyPr/>
                    <a:lstStyle/>
                    <a:p>
                      <a:pPr marL="0" marR="0">
                        <a:lnSpc>
                          <a:spcPct val="115000"/>
                        </a:lnSpc>
                        <a:spcBef>
                          <a:spcPts val="0"/>
                        </a:spcBef>
                        <a:spcAft>
                          <a:spcPts val="0"/>
                        </a:spcAft>
                      </a:pPr>
                      <a:r>
                        <a:rPr lang="en-US" sz="800">
                          <a:effectLst/>
                        </a:rPr>
                        <a:t> </a:t>
                      </a:r>
                      <a:endParaRPr lang="en-US" sz="800">
                        <a:effectLst/>
                        <a:latin typeface="Arial" panose="020B0604020202020204" pitchFamily="34" charset="0"/>
                        <a:ea typeface="Arial" panose="020B0604020202020204" pitchFamily="34" charset="0"/>
                      </a:endParaRPr>
                    </a:p>
                  </a:txBody>
                  <a:tcPr marL="47413" marR="47413" marT="47413" marB="47413" anchor="ctr"/>
                </a:tc>
                <a:tc>
                  <a:txBody>
                    <a:bodyPr/>
                    <a:lstStyle/>
                    <a:p>
                      <a:pPr marL="0" marR="0">
                        <a:lnSpc>
                          <a:spcPct val="115000"/>
                        </a:lnSpc>
                        <a:spcBef>
                          <a:spcPts val="0"/>
                        </a:spcBef>
                        <a:spcAft>
                          <a:spcPts val="0"/>
                        </a:spcAft>
                      </a:pPr>
                      <a:r>
                        <a:rPr lang="en-US" sz="800">
                          <a:effectLst/>
                        </a:rPr>
                        <a:t> </a:t>
                      </a:r>
                      <a:endParaRPr lang="en-US" sz="800">
                        <a:effectLst/>
                        <a:latin typeface="Arial" panose="020B0604020202020204" pitchFamily="34" charset="0"/>
                        <a:ea typeface="Arial" panose="020B0604020202020204" pitchFamily="34" charset="0"/>
                      </a:endParaRPr>
                    </a:p>
                  </a:txBody>
                  <a:tcPr marL="47413" marR="47413" marT="47413" marB="47413" anchor="ctr"/>
                </a:tc>
                <a:extLst>
                  <a:ext uri="{0D108BD9-81ED-4DB2-BD59-A6C34878D82A}">
                    <a16:rowId xmlns:a16="http://schemas.microsoft.com/office/drawing/2014/main" val="1910489359"/>
                  </a:ext>
                </a:extLst>
              </a:tr>
              <a:tr h="549986">
                <a:tc>
                  <a:txBody>
                    <a:bodyPr/>
                    <a:lstStyle/>
                    <a:p>
                      <a:pPr marL="0" marR="0">
                        <a:lnSpc>
                          <a:spcPct val="115000"/>
                        </a:lnSpc>
                        <a:spcBef>
                          <a:spcPts val="0"/>
                        </a:spcBef>
                        <a:spcAft>
                          <a:spcPts val="0"/>
                        </a:spcAft>
                      </a:pPr>
                      <a:r>
                        <a:rPr lang="en-US" sz="800">
                          <a:effectLst/>
                        </a:rPr>
                        <a:t>Participate in a 4-H event or activity that demonstrates your project knowledge to an audience, judge or evaluator.</a:t>
                      </a:r>
                      <a:endParaRPr lang="en-US" sz="800">
                        <a:effectLst/>
                        <a:latin typeface="Arial" panose="020B0604020202020204" pitchFamily="34" charset="0"/>
                        <a:ea typeface="Arial" panose="020B0604020202020204" pitchFamily="34" charset="0"/>
                      </a:endParaRPr>
                    </a:p>
                  </a:txBody>
                  <a:tcPr marL="47413" marR="47413" marT="47413" marB="47413" anchor="ctr"/>
                </a:tc>
                <a:tc>
                  <a:txBody>
                    <a:bodyPr/>
                    <a:lstStyle/>
                    <a:p>
                      <a:pPr marL="0" marR="0">
                        <a:lnSpc>
                          <a:spcPct val="115000"/>
                        </a:lnSpc>
                        <a:spcBef>
                          <a:spcPts val="0"/>
                        </a:spcBef>
                        <a:spcAft>
                          <a:spcPts val="0"/>
                        </a:spcAft>
                      </a:pPr>
                      <a:r>
                        <a:rPr lang="en-US" sz="800">
                          <a:effectLst/>
                        </a:rPr>
                        <a:t> </a:t>
                      </a:r>
                      <a:endParaRPr lang="en-US" sz="800">
                        <a:effectLst/>
                        <a:latin typeface="Arial" panose="020B0604020202020204" pitchFamily="34" charset="0"/>
                        <a:ea typeface="Arial" panose="020B0604020202020204" pitchFamily="34" charset="0"/>
                      </a:endParaRPr>
                    </a:p>
                  </a:txBody>
                  <a:tcPr marL="47413" marR="47413" marT="47413" marB="47413" anchor="ctr"/>
                </a:tc>
                <a:tc>
                  <a:txBody>
                    <a:bodyPr/>
                    <a:lstStyle/>
                    <a:p>
                      <a:pPr marL="0" marR="0">
                        <a:lnSpc>
                          <a:spcPct val="115000"/>
                        </a:lnSpc>
                        <a:spcBef>
                          <a:spcPts val="0"/>
                        </a:spcBef>
                        <a:spcAft>
                          <a:spcPts val="0"/>
                        </a:spcAft>
                      </a:pPr>
                      <a:r>
                        <a:rPr lang="en-US" sz="800">
                          <a:effectLst/>
                        </a:rPr>
                        <a:t> </a:t>
                      </a:r>
                      <a:endParaRPr lang="en-US" sz="800">
                        <a:effectLst/>
                        <a:latin typeface="Arial" panose="020B0604020202020204" pitchFamily="34" charset="0"/>
                        <a:ea typeface="Arial" panose="020B0604020202020204" pitchFamily="34" charset="0"/>
                      </a:endParaRPr>
                    </a:p>
                  </a:txBody>
                  <a:tcPr marL="47413" marR="47413" marT="47413" marB="47413" anchor="ctr"/>
                </a:tc>
                <a:tc>
                  <a:txBody>
                    <a:bodyPr/>
                    <a:lstStyle/>
                    <a:p>
                      <a:pPr marL="0" marR="0">
                        <a:lnSpc>
                          <a:spcPct val="115000"/>
                        </a:lnSpc>
                        <a:spcBef>
                          <a:spcPts val="0"/>
                        </a:spcBef>
                        <a:spcAft>
                          <a:spcPts val="0"/>
                        </a:spcAft>
                      </a:pPr>
                      <a:r>
                        <a:rPr lang="en-US" sz="800" dirty="0">
                          <a:effectLst/>
                        </a:rPr>
                        <a:t> </a:t>
                      </a:r>
                      <a:endParaRPr lang="en-US" sz="800" dirty="0">
                        <a:effectLst/>
                        <a:latin typeface="Arial" panose="020B0604020202020204" pitchFamily="34" charset="0"/>
                        <a:ea typeface="Arial" panose="020B0604020202020204" pitchFamily="34" charset="0"/>
                      </a:endParaRPr>
                    </a:p>
                  </a:txBody>
                  <a:tcPr marL="47413" marR="47413" marT="47413" marB="47413" anchor="ctr"/>
                </a:tc>
                <a:extLst>
                  <a:ext uri="{0D108BD9-81ED-4DB2-BD59-A6C34878D82A}">
                    <a16:rowId xmlns:a16="http://schemas.microsoft.com/office/drawing/2014/main" val="742704657"/>
                  </a:ext>
                </a:extLst>
              </a:tr>
            </a:tbl>
          </a:graphicData>
        </a:graphic>
      </p:graphicFrame>
      <p:sp>
        <p:nvSpPr>
          <p:cNvPr id="4" name="Rectangle 1">
            <a:extLst>
              <a:ext uri="{FF2B5EF4-FFF2-40B4-BE49-F238E27FC236}">
                <a16:creationId xmlns:a16="http://schemas.microsoft.com/office/drawing/2014/main" id="{4E47A064-7E96-D202-00AB-88859C59807F}"/>
              </a:ext>
            </a:extLst>
          </p:cNvPr>
          <p:cNvSpPr>
            <a:spLocks noChangeArrowheads="1"/>
          </p:cNvSpPr>
          <p:nvPr/>
        </p:nvSpPr>
        <p:spPr bwMode="auto">
          <a:xfrm>
            <a:off x="3689434" y="440509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833638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771EE30D-9737-2AC6-A3A0-FB0A00AE5853}"/>
              </a:ext>
            </a:extLst>
          </p:cNvPr>
          <p:cNvGraphicFramePr>
            <a:graphicFrameLocks noGrp="1"/>
          </p:cNvGraphicFramePr>
          <p:nvPr>
            <p:extLst>
              <p:ext uri="{D42A27DB-BD31-4B8C-83A1-F6EECF244321}">
                <p14:modId xmlns:p14="http://schemas.microsoft.com/office/powerpoint/2010/main" val="368500897"/>
              </p:ext>
            </p:extLst>
          </p:nvPr>
        </p:nvGraphicFramePr>
        <p:xfrm>
          <a:off x="2657474" y="2328797"/>
          <a:ext cx="6877051" cy="3344994"/>
        </p:xfrm>
        <a:graphic>
          <a:graphicData uri="http://schemas.openxmlformats.org/drawingml/2006/table">
            <a:tbl>
              <a:tblPr>
                <a:tableStyleId>{5C22544A-7EE6-4342-B048-85BDC9FD1C3A}</a:tableStyleId>
              </a:tblPr>
              <a:tblGrid>
                <a:gridCol w="2475129">
                  <a:extLst>
                    <a:ext uri="{9D8B030D-6E8A-4147-A177-3AD203B41FA5}">
                      <a16:colId xmlns:a16="http://schemas.microsoft.com/office/drawing/2014/main" val="3126041126"/>
                    </a:ext>
                  </a:extLst>
                </a:gridCol>
                <a:gridCol w="866295">
                  <a:extLst>
                    <a:ext uri="{9D8B030D-6E8A-4147-A177-3AD203B41FA5}">
                      <a16:colId xmlns:a16="http://schemas.microsoft.com/office/drawing/2014/main" val="3058016908"/>
                    </a:ext>
                  </a:extLst>
                </a:gridCol>
                <a:gridCol w="675901">
                  <a:extLst>
                    <a:ext uri="{9D8B030D-6E8A-4147-A177-3AD203B41FA5}">
                      <a16:colId xmlns:a16="http://schemas.microsoft.com/office/drawing/2014/main" val="1476367997"/>
                    </a:ext>
                  </a:extLst>
                </a:gridCol>
                <a:gridCol w="2859726">
                  <a:extLst>
                    <a:ext uri="{9D8B030D-6E8A-4147-A177-3AD203B41FA5}">
                      <a16:colId xmlns:a16="http://schemas.microsoft.com/office/drawing/2014/main" val="3466029642"/>
                    </a:ext>
                  </a:extLst>
                </a:gridCol>
              </a:tblGrid>
              <a:tr h="279400">
                <a:tc>
                  <a:txBody>
                    <a:bodyPr/>
                    <a:lstStyle/>
                    <a:p>
                      <a:pPr marL="0" marR="0">
                        <a:lnSpc>
                          <a:spcPct val="115000"/>
                        </a:lnSpc>
                        <a:spcBef>
                          <a:spcPts val="0"/>
                        </a:spcBef>
                        <a:spcAft>
                          <a:spcPts val="0"/>
                        </a:spcAft>
                      </a:pPr>
                      <a:r>
                        <a:rPr lang="en-US" sz="1100">
                          <a:effectLst/>
                        </a:rPr>
                        <a:t>Projects Enrolled In:</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gn="ctr">
                        <a:lnSpc>
                          <a:spcPct val="115000"/>
                        </a:lnSpc>
                        <a:spcBef>
                          <a:spcPts val="0"/>
                        </a:spcBef>
                        <a:spcAft>
                          <a:spcPts val="0"/>
                        </a:spcAft>
                      </a:pPr>
                      <a:r>
                        <a:rPr lang="en-US" sz="1100">
                          <a:effectLst/>
                        </a:rPr>
                        <a:t>Year</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gn="ctr">
                        <a:lnSpc>
                          <a:spcPct val="115000"/>
                        </a:lnSpc>
                        <a:spcBef>
                          <a:spcPts val="0"/>
                        </a:spcBef>
                        <a:spcAft>
                          <a:spcPts val="0"/>
                        </a:spcAft>
                      </a:pPr>
                      <a:r>
                        <a:rPr lang="en-US" sz="1100">
                          <a:effectLst/>
                        </a:rPr>
                        <a:t>Hours</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gn="ctr">
                        <a:lnSpc>
                          <a:spcPct val="115000"/>
                        </a:lnSpc>
                        <a:spcBef>
                          <a:spcPts val="0"/>
                        </a:spcBef>
                        <a:spcAft>
                          <a:spcPts val="0"/>
                        </a:spcAft>
                      </a:pPr>
                      <a:r>
                        <a:rPr lang="en-US" sz="1100">
                          <a:effectLst/>
                        </a:rPr>
                        <a:t>Project Leader Name</a:t>
                      </a:r>
                      <a:endParaRPr lang="en-US" sz="1100">
                        <a:effectLst/>
                        <a:latin typeface="Arial" panose="020B0604020202020204" pitchFamily="34" charset="0"/>
                        <a:ea typeface="Arial" panose="020B0604020202020204" pitchFamily="34" charset="0"/>
                      </a:endParaRPr>
                    </a:p>
                  </a:txBody>
                  <a:tcPr marL="63500" marR="63500" marT="63500" marB="63500" anchor="ctr"/>
                </a:tc>
                <a:extLst>
                  <a:ext uri="{0D108BD9-81ED-4DB2-BD59-A6C34878D82A}">
                    <a16:rowId xmlns:a16="http://schemas.microsoft.com/office/drawing/2014/main" val="930263157"/>
                  </a:ext>
                </a:extLst>
              </a:tr>
              <a:tr h="262255">
                <a:tc>
                  <a:txBody>
                    <a:bodyPr/>
                    <a:lstStyle/>
                    <a:p>
                      <a:pPr marL="342900" marR="0" lvl="0" indent="-342900">
                        <a:lnSpc>
                          <a:spcPct val="115000"/>
                        </a:lnSpc>
                        <a:spcBef>
                          <a:spcPts val="0"/>
                        </a:spcBef>
                        <a:spcAft>
                          <a:spcPts val="0"/>
                        </a:spcAft>
                        <a:buFont typeface="Symbol" panose="05050102010706020507" pitchFamily="18" charset="2"/>
                        <a:buChar char=""/>
                      </a:pPr>
                      <a:r>
                        <a:rPr lang="en-US" sz="1100">
                          <a:effectLst/>
                        </a:rPr>
                        <a:t>Pygmy Goats</a:t>
                      </a:r>
                    </a:p>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2021-22</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6.0</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dirty="0">
                          <a:effectLst/>
                          <a:latin typeface="Arial" panose="020B0604020202020204" pitchFamily="34" charset="0"/>
                          <a:ea typeface="Arial" panose="020B0604020202020204" pitchFamily="34" charset="0"/>
                        </a:rPr>
                        <a:t>Adult Volunteer</a:t>
                      </a:r>
                    </a:p>
                  </a:txBody>
                  <a:tcPr marL="63500" marR="63500" marT="63500" marB="63500" anchor="ctr"/>
                </a:tc>
                <a:extLst>
                  <a:ext uri="{0D108BD9-81ED-4DB2-BD59-A6C34878D82A}">
                    <a16:rowId xmlns:a16="http://schemas.microsoft.com/office/drawing/2014/main" val="966502458"/>
                  </a:ext>
                </a:extLst>
              </a:tr>
              <a:tr h="247650">
                <a:tc>
                  <a:txBody>
                    <a:bodyPr/>
                    <a:lstStyle/>
                    <a:p>
                      <a:pPr marL="342900" marR="0" lvl="0" indent="-342900">
                        <a:lnSpc>
                          <a:spcPct val="115000"/>
                        </a:lnSpc>
                        <a:spcBef>
                          <a:spcPts val="0"/>
                        </a:spcBef>
                        <a:spcAft>
                          <a:spcPts val="0"/>
                        </a:spcAft>
                        <a:buFont typeface="Symbol" panose="05050102010706020507" pitchFamily="18" charset="2"/>
                        <a:buChar char=""/>
                      </a:pPr>
                      <a:r>
                        <a:rPr lang="en-US" sz="1100">
                          <a:effectLst/>
                        </a:rPr>
                        <a:t>Swine</a:t>
                      </a:r>
                    </a:p>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2021-22</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6.0</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100" dirty="0">
                          <a:effectLst/>
                          <a:latin typeface="Arial" panose="020B0604020202020204" pitchFamily="34" charset="0"/>
                          <a:ea typeface="Arial" panose="020B0604020202020204" pitchFamily="34" charset="0"/>
                        </a:rPr>
                        <a:t>Adult Volunteer</a:t>
                      </a:r>
                    </a:p>
                    <a:p>
                      <a:pPr marL="0" marR="0">
                        <a:lnSpc>
                          <a:spcPct val="115000"/>
                        </a:lnSpc>
                        <a:spcBef>
                          <a:spcPts val="0"/>
                        </a:spcBef>
                        <a:spcAft>
                          <a:spcPts val="0"/>
                        </a:spcAft>
                      </a:pPr>
                      <a:endParaRPr lang="en-US" sz="1100" dirty="0">
                        <a:effectLst/>
                        <a:latin typeface="Arial" panose="020B0604020202020204" pitchFamily="34" charset="0"/>
                        <a:ea typeface="Arial" panose="020B0604020202020204" pitchFamily="34" charset="0"/>
                      </a:endParaRPr>
                    </a:p>
                  </a:txBody>
                  <a:tcPr marL="63500" marR="63500" marT="63500" marB="63500" anchor="ctr"/>
                </a:tc>
                <a:extLst>
                  <a:ext uri="{0D108BD9-81ED-4DB2-BD59-A6C34878D82A}">
                    <a16:rowId xmlns:a16="http://schemas.microsoft.com/office/drawing/2014/main" val="1684089185"/>
                  </a:ext>
                </a:extLst>
              </a:tr>
              <a:tr h="247650">
                <a:tc>
                  <a:txBody>
                    <a:bodyPr/>
                    <a:lstStyle/>
                    <a:p>
                      <a:pPr marL="342900" marR="0" lvl="0" indent="-342900">
                        <a:lnSpc>
                          <a:spcPct val="115000"/>
                        </a:lnSpc>
                        <a:spcBef>
                          <a:spcPts val="0"/>
                        </a:spcBef>
                        <a:spcAft>
                          <a:spcPts val="0"/>
                        </a:spcAft>
                        <a:buFont typeface="Symbol" panose="05050102010706020507" pitchFamily="18" charset="2"/>
                        <a:buChar char=""/>
                      </a:pPr>
                      <a:r>
                        <a:rPr lang="en-US" sz="1100">
                          <a:effectLst/>
                        </a:rPr>
                        <a:t>Community Service and Community Pride</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 2021-22</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 6.0</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100" dirty="0">
                          <a:effectLst/>
                        </a:rPr>
                        <a:t> </a:t>
                      </a:r>
                      <a:r>
                        <a:rPr lang="en-US" sz="1100" dirty="0">
                          <a:effectLst/>
                          <a:latin typeface="Arial" panose="020B0604020202020204" pitchFamily="34" charset="0"/>
                          <a:ea typeface="Arial" panose="020B0604020202020204" pitchFamily="34" charset="0"/>
                        </a:rPr>
                        <a:t>Adult Volunteer</a:t>
                      </a:r>
                    </a:p>
                    <a:p>
                      <a:pPr marL="0" marR="0">
                        <a:lnSpc>
                          <a:spcPct val="115000"/>
                        </a:lnSpc>
                        <a:spcBef>
                          <a:spcPts val="0"/>
                        </a:spcBef>
                        <a:spcAft>
                          <a:spcPts val="0"/>
                        </a:spcAft>
                      </a:pPr>
                      <a:endParaRPr lang="en-US" sz="1100" dirty="0">
                        <a:effectLst/>
                        <a:latin typeface="Arial" panose="020B0604020202020204" pitchFamily="34" charset="0"/>
                        <a:ea typeface="Arial" panose="020B0604020202020204" pitchFamily="34" charset="0"/>
                      </a:endParaRPr>
                    </a:p>
                  </a:txBody>
                  <a:tcPr marL="63500" marR="63500" marT="63500" marB="63500" anchor="ctr"/>
                </a:tc>
                <a:extLst>
                  <a:ext uri="{0D108BD9-81ED-4DB2-BD59-A6C34878D82A}">
                    <a16:rowId xmlns:a16="http://schemas.microsoft.com/office/drawing/2014/main" val="9882887"/>
                  </a:ext>
                </a:extLst>
              </a:tr>
              <a:tr h="238125">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extLst>
                  <a:ext uri="{0D108BD9-81ED-4DB2-BD59-A6C34878D82A}">
                    <a16:rowId xmlns:a16="http://schemas.microsoft.com/office/drawing/2014/main" val="4206702777"/>
                  </a:ext>
                </a:extLst>
              </a:tr>
              <a:tr h="238125">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extLst>
                  <a:ext uri="{0D108BD9-81ED-4DB2-BD59-A6C34878D82A}">
                    <a16:rowId xmlns:a16="http://schemas.microsoft.com/office/drawing/2014/main" val="2101856120"/>
                  </a:ext>
                </a:extLst>
              </a:tr>
              <a:tr h="238125">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extLst>
                  <a:ext uri="{0D108BD9-81ED-4DB2-BD59-A6C34878D82A}">
                    <a16:rowId xmlns:a16="http://schemas.microsoft.com/office/drawing/2014/main" val="2666178317"/>
                  </a:ext>
                </a:extLst>
              </a:tr>
              <a:tr h="238125">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extLst>
                  <a:ext uri="{0D108BD9-81ED-4DB2-BD59-A6C34878D82A}">
                    <a16:rowId xmlns:a16="http://schemas.microsoft.com/office/drawing/2014/main" val="359449572"/>
                  </a:ext>
                </a:extLst>
              </a:tr>
              <a:tr h="238125">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3500" marR="63500" marT="63500" marB="63500" anchor="ctr"/>
                </a:tc>
                <a:extLst>
                  <a:ext uri="{0D108BD9-81ED-4DB2-BD59-A6C34878D82A}">
                    <a16:rowId xmlns:a16="http://schemas.microsoft.com/office/drawing/2014/main" val="336167217"/>
                  </a:ext>
                </a:extLst>
              </a:tr>
            </a:tbl>
          </a:graphicData>
        </a:graphic>
      </p:graphicFrame>
    </p:spTree>
    <p:extLst>
      <p:ext uri="{BB962C8B-B14F-4D97-AF65-F5344CB8AC3E}">
        <p14:creationId xmlns:p14="http://schemas.microsoft.com/office/powerpoint/2010/main" val="505203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picture containing text, screenshot, font&#10;&#10;Description automatically generated">
            <a:extLst>
              <a:ext uri="{FF2B5EF4-FFF2-40B4-BE49-F238E27FC236}">
                <a16:creationId xmlns:a16="http://schemas.microsoft.com/office/drawing/2014/main" id="{B2B5BF02-2D1F-279A-0763-C4B7A272BC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0283" y="580512"/>
            <a:ext cx="5971429" cy="2057143"/>
          </a:xfrm>
          <a:prstGeom prst="rect">
            <a:avLst/>
          </a:prstGeom>
        </p:spPr>
      </p:pic>
      <p:sp>
        <p:nvSpPr>
          <p:cNvPr id="4" name="TextBox 3">
            <a:extLst>
              <a:ext uri="{FF2B5EF4-FFF2-40B4-BE49-F238E27FC236}">
                <a16:creationId xmlns:a16="http://schemas.microsoft.com/office/drawing/2014/main" id="{4210178C-3507-2338-0234-AC1A2AFBDACC}"/>
              </a:ext>
            </a:extLst>
          </p:cNvPr>
          <p:cNvSpPr txBox="1"/>
          <p:nvPr/>
        </p:nvSpPr>
        <p:spPr>
          <a:xfrm>
            <a:off x="3830992" y="5822732"/>
            <a:ext cx="4530012" cy="375552"/>
          </a:xfrm>
          <a:prstGeom prst="rect">
            <a:avLst/>
          </a:prstGeom>
          <a:noFill/>
        </p:spPr>
        <p:txBody>
          <a:bodyPr wrap="square">
            <a:spAutoFit/>
          </a:bodyPr>
          <a:lstStyle/>
          <a:p>
            <a:pPr marL="0" marR="0">
              <a:lnSpc>
                <a:spcPct val="107000"/>
              </a:lnSpc>
              <a:spcBef>
                <a:spcPts val="0"/>
              </a:spcBef>
              <a:spcAft>
                <a:spcPts val="0"/>
              </a:spcAft>
            </a:pPr>
            <a:r>
              <a:rPr lang="en-US" sz="1800" b="1" u="sng"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3"/>
              </a:rPr>
              <a:t>https://4h.ucanr.edu/Projects/HealthyLiving/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6D2E081-4B0A-48EC-F12C-F41B3AC2EE7F}"/>
              </a:ext>
            </a:extLst>
          </p:cNvPr>
          <p:cNvSpPr txBox="1"/>
          <p:nvPr/>
        </p:nvSpPr>
        <p:spPr>
          <a:xfrm>
            <a:off x="1600199" y="2835704"/>
            <a:ext cx="11574379" cy="2769284"/>
          </a:xfrm>
          <a:prstGeom prst="rect">
            <a:avLst/>
          </a:prstGeom>
          <a:noFill/>
        </p:spPr>
        <p:txBody>
          <a:bodyPr wrap="square">
            <a:spAutoFit/>
          </a:bodyPr>
          <a:lstStyle/>
          <a:p>
            <a:pPr marL="45720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Create an educational video of your project to share with others </a:t>
            </a:r>
          </a:p>
          <a:p>
            <a:pPr marL="45720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Create a display on how to properly cook meat </a:t>
            </a:r>
          </a:p>
          <a:p>
            <a:pPr marL="45720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Discuss proper attire when working with large livestock </a:t>
            </a:r>
          </a:p>
          <a:p>
            <a:pPr marL="45720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Compare the nutrition facts of your project species to other food products </a:t>
            </a:r>
          </a:p>
          <a:p>
            <a:pPr marL="800100" lvl="1" indent="-342900">
              <a:lnSpc>
                <a:spcPct val="107000"/>
              </a:lnSpc>
              <a:spcAft>
                <a:spcPts val="80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Ride with a local veterinarian to learn about animal health </a:t>
            </a:r>
          </a:p>
          <a:p>
            <a:pPr marL="45720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Visit a local meat locker or local grocery store meat case to observe preparation and packaging.</a:t>
            </a:r>
          </a:p>
          <a:p>
            <a:pPr marL="800100" lvl="1" indent="-342900">
              <a:lnSpc>
                <a:spcPct val="107000"/>
              </a:lnSpc>
              <a:spcAft>
                <a:spcPts val="80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Create a list of safety and biosecurity recommendations </a:t>
            </a:r>
          </a:p>
        </p:txBody>
      </p:sp>
    </p:spTree>
    <p:extLst>
      <p:ext uri="{BB962C8B-B14F-4D97-AF65-F5344CB8AC3E}">
        <p14:creationId xmlns:p14="http://schemas.microsoft.com/office/powerpoint/2010/main" val="2587470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3B7FCC9-3858-C108-ECBC-DBEAEF0E4ACD}"/>
              </a:ext>
            </a:extLst>
          </p:cNvPr>
          <p:cNvGraphicFramePr>
            <a:graphicFrameLocks noGrp="1"/>
          </p:cNvGraphicFramePr>
          <p:nvPr>
            <p:extLst>
              <p:ext uri="{D42A27DB-BD31-4B8C-83A1-F6EECF244321}">
                <p14:modId xmlns:p14="http://schemas.microsoft.com/office/powerpoint/2010/main" val="2628970791"/>
              </p:ext>
            </p:extLst>
          </p:nvPr>
        </p:nvGraphicFramePr>
        <p:xfrm>
          <a:off x="2812882" y="610852"/>
          <a:ext cx="6838950" cy="807594"/>
        </p:xfrm>
        <a:graphic>
          <a:graphicData uri="http://schemas.openxmlformats.org/drawingml/2006/table">
            <a:tbl>
              <a:tblPr>
                <a:tableStyleId>{5C22544A-7EE6-4342-B048-85BDC9FD1C3A}</a:tableStyleId>
              </a:tblPr>
              <a:tblGrid>
                <a:gridCol w="1485073">
                  <a:extLst>
                    <a:ext uri="{9D8B030D-6E8A-4147-A177-3AD203B41FA5}">
                      <a16:colId xmlns:a16="http://schemas.microsoft.com/office/drawing/2014/main" val="1996678490"/>
                    </a:ext>
                  </a:extLst>
                </a:gridCol>
                <a:gridCol w="2294247">
                  <a:extLst>
                    <a:ext uri="{9D8B030D-6E8A-4147-A177-3AD203B41FA5}">
                      <a16:colId xmlns:a16="http://schemas.microsoft.com/office/drawing/2014/main" val="4266610964"/>
                    </a:ext>
                  </a:extLst>
                </a:gridCol>
                <a:gridCol w="1123324">
                  <a:extLst>
                    <a:ext uri="{9D8B030D-6E8A-4147-A177-3AD203B41FA5}">
                      <a16:colId xmlns:a16="http://schemas.microsoft.com/office/drawing/2014/main" val="1614449531"/>
                    </a:ext>
                  </a:extLst>
                </a:gridCol>
                <a:gridCol w="1936306">
                  <a:extLst>
                    <a:ext uri="{9D8B030D-6E8A-4147-A177-3AD203B41FA5}">
                      <a16:colId xmlns:a16="http://schemas.microsoft.com/office/drawing/2014/main" val="3980571090"/>
                    </a:ext>
                  </a:extLst>
                </a:gridCol>
              </a:tblGrid>
              <a:tr h="0">
                <a:tc>
                  <a:txBody>
                    <a:bodyPr/>
                    <a:lstStyle/>
                    <a:p>
                      <a:pPr marL="0" marR="0" algn="r">
                        <a:lnSpc>
                          <a:spcPct val="115000"/>
                        </a:lnSpc>
                        <a:spcBef>
                          <a:spcPts val="0"/>
                        </a:spcBef>
                        <a:spcAft>
                          <a:spcPts val="0"/>
                        </a:spcAft>
                      </a:pPr>
                      <a:r>
                        <a:rPr lang="en-US" sz="1100">
                          <a:effectLst/>
                        </a:rPr>
                        <a:t>Member Name:</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dirty="0">
                          <a:effectLst/>
                          <a:latin typeface="Arial" panose="020B0604020202020204" pitchFamily="34" charset="0"/>
                          <a:ea typeface="Arial" panose="020B0604020202020204" pitchFamily="34" charset="0"/>
                        </a:rPr>
                        <a:t>Member Name</a:t>
                      </a:r>
                    </a:p>
                  </a:txBody>
                  <a:tcPr marL="63500" marR="63500" marT="63500" marB="63500"/>
                </a:tc>
                <a:tc>
                  <a:txBody>
                    <a:bodyPr/>
                    <a:lstStyle/>
                    <a:p>
                      <a:pPr marL="0" marR="0" algn="r">
                        <a:lnSpc>
                          <a:spcPct val="115000"/>
                        </a:lnSpc>
                        <a:spcBef>
                          <a:spcPts val="0"/>
                        </a:spcBef>
                        <a:spcAft>
                          <a:spcPts val="0"/>
                        </a:spcAft>
                      </a:pPr>
                      <a:r>
                        <a:rPr lang="en-US" sz="1100">
                          <a:effectLst/>
                        </a:rPr>
                        <a:t>4-H Club/Unit:</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a:effectLst/>
                        </a:rPr>
                        <a:t>Manzanita 4-H</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2369158268"/>
                  </a:ext>
                </a:extLst>
              </a:tr>
              <a:tr h="0">
                <a:tc>
                  <a:txBody>
                    <a:bodyPr/>
                    <a:lstStyle/>
                    <a:p>
                      <a:pPr marL="0" marR="0" algn="r">
                        <a:lnSpc>
                          <a:spcPct val="115000"/>
                        </a:lnSpc>
                        <a:spcBef>
                          <a:spcPts val="0"/>
                        </a:spcBef>
                        <a:spcAft>
                          <a:spcPts val="0"/>
                        </a:spcAft>
                      </a:pPr>
                      <a:r>
                        <a:rPr lang="en-US" sz="1100">
                          <a:effectLst/>
                        </a:rPr>
                        <a:t>4-H Adult Volunteer or Teen Leader Name:</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dirty="0">
                          <a:effectLst/>
                        </a:rPr>
                        <a:t> 4-H Adult Volunteer or Teen Leader Name</a:t>
                      </a:r>
                      <a:endParaRPr lang="en-US" sz="1100" dirty="0">
                        <a:effectLst/>
                        <a:latin typeface="Arial" panose="020B0604020202020204" pitchFamily="34" charset="0"/>
                        <a:ea typeface="Arial" panose="020B0604020202020204" pitchFamily="34" charset="0"/>
                      </a:endParaRPr>
                    </a:p>
                  </a:txBody>
                  <a:tcPr marL="63500" marR="63500" marT="63500" marB="63500"/>
                </a:tc>
                <a:tc>
                  <a:txBody>
                    <a:bodyPr/>
                    <a:lstStyle/>
                    <a:p>
                      <a:pPr marL="0" marR="0" algn="r">
                        <a:lnSpc>
                          <a:spcPct val="115000"/>
                        </a:lnSpc>
                        <a:spcBef>
                          <a:spcPts val="0"/>
                        </a:spcBef>
                        <a:spcAft>
                          <a:spcPts val="0"/>
                        </a:spcAft>
                      </a:pPr>
                      <a:r>
                        <a:rPr lang="en-US" sz="1100">
                          <a:effectLst/>
                        </a:rPr>
                        <a:t>County:</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dirty="0">
                          <a:effectLst/>
                        </a:rPr>
                        <a:t>Butte</a:t>
                      </a:r>
                      <a:endParaRPr lang="en-US" sz="1100" dirty="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2376294133"/>
                  </a:ext>
                </a:extLst>
              </a:tr>
            </a:tbl>
          </a:graphicData>
        </a:graphic>
      </p:graphicFrame>
      <p:graphicFrame>
        <p:nvGraphicFramePr>
          <p:cNvPr id="3" name="Table 2">
            <a:extLst>
              <a:ext uri="{FF2B5EF4-FFF2-40B4-BE49-F238E27FC236}">
                <a16:creationId xmlns:a16="http://schemas.microsoft.com/office/drawing/2014/main" id="{3423D975-23D5-28CB-3217-1692CBB8C06F}"/>
              </a:ext>
            </a:extLst>
          </p:cNvPr>
          <p:cNvGraphicFramePr>
            <a:graphicFrameLocks noGrp="1"/>
          </p:cNvGraphicFramePr>
          <p:nvPr>
            <p:extLst>
              <p:ext uri="{D42A27DB-BD31-4B8C-83A1-F6EECF244321}">
                <p14:modId xmlns:p14="http://schemas.microsoft.com/office/powerpoint/2010/main" val="1752076105"/>
              </p:ext>
            </p:extLst>
          </p:nvPr>
        </p:nvGraphicFramePr>
        <p:xfrm>
          <a:off x="2817644" y="1501786"/>
          <a:ext cx="6829425" cy="4049080"/>
        </p:xfrm>
        <a:graphic>
          <a:graphicData uri="http://schemas.openxmlformats.org/drawingml/2006/table">
            <a:tbl>
              <a:tblPr>
                <a:tableStyleId>{5C22544A-7EE6-4342-B048-85BDC9FD1C3A}</a:tableStyleId>
              </a:tblPr>
              <a:tblGrid>
                <a:gridCol w="2505075">
                  <a:extLst>
                    <a:ext uri="{9D8B030D-6E8A-4147-A177-3AD203B41FA5}">
                      <a16:colId xmlns:a16="http://schemas.microsoft.com/office/drawing/2014/main" val="1447397491"/>
                    </a:ext>
                  </a:extLst>
                </a:gridCol>
                <a:gridCol w="838200">
                  <a:extLst>
                    <a:ext uri="{9D8B030D-6E8A-4147-A177-3AD203B41FA5}">
                      <a16:colId xmlns:a16="http://schemas.microsoft.com/office/drawing/2014/main" val="3325329905"/>
                    </a:ext>
                  </a:extLst>
                </a:gridCol>
                <a:gridCol w="676275">
                  <a:extLst>
                    <a:ext uri="{9D8B030D-6E8A-4147-A177-3AD203B41FA5}">
                      <a16:colId xmlns:a16="http://schemas.microsoft.com/office/drawing/2014/main" val="752400783"/>
                    </a:ext>
                  </a:extLst>
                </a:gridCol>
                <a:gridCol w="2809875">
                  <a:extLst>
                    <a:ext uri="{9D8B030D-6E8A-4147-A177-3AD203B41FA5}">
                      <a16:colId xmlns:a16="http://schemas.microsoft.com/office/drawing/2014/main" val="862083250"/>
                    </a:ext>
                  </a:extLst>
                </a:gridCol>
              </a:tblGrid>
              <a:tr h="279400">
                <a:tc>
                  <a:txBody>
                    <a:bodyPr/>
                    <a:lstStyle/>
                    <a:p>
                      <a:pPr marL="0" marR="0">
                        <a:lnSpc>
                          <a:spcPct val="115000"/>
                        </a:lnSpc>
                        <a:spcBef>
                          <a:spcPts val="0"/>
                        </a:spcBef>
                        <a:spcAft>
                          <a:spcPts val="0"/>
                        </a:spcAft>
                      </a:pPr>
                      <a:r>
                        <a:rPr lang="en-US" sz="1100" dirty="0">
                          <a:effectLst/>
                        </a:rPr>
                        <a:t> Healthy Living Activity</a:t>
                      </a:r>
                    </a:p>
                    <a:p>
                      <a:pPr marL="0" marR="0">
                        <a:lnSpc>
                          <a:spcPct val="115000"/>
                        </a:lnSpc>
                        <a:spcBef>
                          <a:spcPts val="0"/>
                        </a:spcBef>
                        <a:spcAft>
                          <a:spcPts val="0"/>
                        </a:spcAft>
                      </a:pPr>
                      <a:r>
                        <a:rPr lang="en-US" sz="1100" dirty="0">
                          <a:effectLst/>
                        </a:rPr>
                        <a:t>Complete one activity for each Spark Achievement</a:t>
                      </a:r>
                      <a:endParaRPr lang="en-US" sz="1100" dirty="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gn="ctr">
                        <a:lnSpc>
                          <a:spcPct val="115000"/>
                        </a:lnSpc>
                        <a:spcBef>
                          <a:spcPts val="0"/>
                        </a:spcBef>
                        <a:spcAft>
                          <a:spcPts val="0"/>
                        </a:spcAft>
                      </a:pPr>
                      <a:r>
                        <a:rPr lang="en-US" sz="1100">
                          <a:effectLst/>
                        </a:rPr>
                        <a:t>Date Completed</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gn="ctr">
                        <a:lnSpc>
                          <a:spcPct val="115000"/>
                        </a:lnSpc>
                        <a:spcBef>
                          <a:spcPts val="0"/>
                        </a:spcBef>
                        <a:spcAft>
                          <a:spcPts val="0"/>
                        </a:spcAft>
                      </a:pPr>
                      <a:r>
                        <a:rPr lang="en-US" sz="1100">
                          <a:effectLst/>
                        </a:rPr>
                        <a:t>Hours or Minutes</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gn="ctr">
                        <a:lnSpc>
                          <a:spcPct val="115000"/>
                        </a:lnSpc>
                        <a:spcBef>
                          <a:spcPts val="0"/>
                        </a:spcBef>
                        <a:spcAft>
                          <a:spcPts val="0"/>
                        </a:spcAft>
                      </a:pPr>
                      <a:r>
                        <a:rPr lang="en-US" sz="1100">
                          <a:effectLst/>
                        </a:rPr>
                        <a:t>What did you do?</a:t>
                      </a:r>
                      <a:endParaRPr lang="en-US" sz="1100">
                        <a:effectLst/>
                        <a:latin typeface="Arial" panose="020B0604020202020204" pitchFamily="34" charset="0"/>
                        <a:ea typeface="Arial" panose="020B0604020202020204" pitchFamily="34" charset="0"/>
                      </a:endParaRPr>
                    </a:p>
                  </a:txBody>
                  <a:tcPr marL="63500" marR="63500" marT="63500" marB="63500" anchor="ctr"/>
                </a:tc>
                <a:extLst>
                  <a:ext uri="{0D108BD9-81ED-4DB2-BD59-A6C34878D82A}">
                    <a16:rowId xmlns:a16="http://schemas.microsoft.com/office/drawing/2014/main" val="2720020315"/>
                  </a:ext>
                </a:extLst>
              </a:tr>
              <a:tr h="584200">
                <a:tc>
                  <a:txBody>
                    <a:bodyPr/>
                    <a:lstStyle/>
                    <a:p>
                      <a:pPr marL="0" marR="0">
                        <a:lnSpc>
                          <a:spcPct val="115000"/>
                        </a:lnSpc>
                        <a:spcBef>
                          <a:spcPts val="0"/>
                        </a:spcBef>
                        <a:spcAft>
                          <a:spcPts val="0"/>
                        </a:spcAft>
                      </a:pPr>
                      <a:r>
                        <a:rPr lang="en-US" sz="1100">
                          <a:effectLst/>
                        </a:rPr>
                        <a:t>Complete an activity that explores healthy nutrition inside or outside of 4-H.</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extLst>
                  <a:ext uri="{0D108BD9-81ED-4DB2-BD59-A6C34878D82A}">
                    <a16:rowId xmlns:a16="http://schemas.microsoft.com/office/drawing/2014/main" val="400735741"/>
                  </a:ext>
                </a:extLst>
              </a:tr>
              <a:tr h="584200">
                <a:tc>
                  <a:txBody>
                    <a:bodyPr/>
                    <a:lstStyle/>
                    <a:p>
                      <a:pPr marL="0" marR="0">
                        <a:lnSpc>
                          <a:spcPct val="115000"/>
                        </a:lnSpc>
                        <a:spcBef>
                          <a:spcPts val="0"/>
                        </a:spcBef>
                        <a:spcAft>
                          <a:spcPts val="0"/>
                        </a:spcAft>
                      </a:pPr>
                      <a:r>
                        <a:rPr lang="en-US" sz="1100">
                          <a:effectLst/>
                        </a:rPr>
                        <a:t>Complete an activity that explores physical activity and fitness inside or outside of 4-H.</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03/07/2022</a:t>
                      </a:r>
                    </a:p>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10.0</a:t>
                      </a:r>
                    </a:p>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100">
                          <a:effectLst/>
                        </a:rPr>
                        <a:t>Gridley Parks and Recreation Youth Basketball</a:t>
                      </a:r>
                      <a:endParaRPr lang="en-US" sz="1100">
                        <a:effectLst/>
                        <a:latin typeface="Arial" panose="020B0604020202020204" pitchFamily="34" charset="0"/>
                        <a:ea typeface="Arial" panose="020B0604020202020204" pitchFamily="34" charset="0"/>
                      </a:endParaRPr>
                    </a:p>
                  </a:txBody>
                  <a:tcPr marL="63500" marR="63500" marT="63500" marB="63500" anchor="ctr"/>
                </a:tc>
                <a:extLst>
                  <a:ext uri="{0D108BD9-81ED-4DB2-BD59-A6C34878D82A}">
                    <a16:rowId xmlns:a16="http://schemas.microsoft.com/office/drawing/2014/main" val="100076432"/>
                  </a:ext>
                </a:extLst>
              </a:tr>
              <a:tr h="584200">
                <a:tc>
                  <a:txBody>
                    <a:bodyPr/>
                    <a:lstStyle/>
                    <a:p>
                      <a:pPr marL="0" marR="0">
                        <a:lnSpc>
                          <a:spcPct val="115000"/>
                        </a:lnSpc>
                        <a:spcBef>
                          <a:spcPts val="0"/>
                        </a:spcBef>
                        <a:spcAft>
                          <a:spcPts val="0"/>
                        </a:spcAft>
                      </a:pPr>
                      <a:r>
                        <a:rPr lang="en-US" sz="1100">
                          <a:effectLst/>
                        </a:rPr>
                        <a:t>Complete an activity that explores social and emotional wellness inside or outside of 4-H.</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extLst>
                  <a:ext uri="{0D108BD9-81ED-4DB2-BD59-A6C34878D82A}">
                    <a16:rowId xmlns:a16="http://schemas.microsoft.com/office/drawing/2014/main" val="3372015475"/>
                  </a:ext>
                </a:extLst>
              </a:tr>
              <a:tr h="431800">
                <a:tc>
                  <a:txBody>
                    <a:bodyPr/>
                    <a:lstStyle/>
                    <a:p>
                      <a:pPr marL="0" marR="0">
                        <a:lnSpc>
                          <a:spcPct val="115000"/>
                        </a:lnSpc>
                        <a:spcBef>
                          <a:spcPts val="0"/>
                        </a:spcBef>
                        <a:spcAft>
                          <a:spcPts val="0"/>
                        </a:spcAft>
                      </a:pPr>
                      <a:r>
                        <a:rPr lang="en-US" sz="1100">
                          <a:effectLst/>
                        </a:rPr>
                        <a:t>Participate in a 4-H Healthy Living event at any level.</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10/10/2022</a:t>
                      </a:r>
                    </a:p>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0.25</a:t>
                      </a:r>
                    </a:p>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100">
                          <a:effectLst/>
                        </a:rPr>
                        <a:t>Participated in our club Healthy Living activity at our club meeting.  </a:t>
                      </a:r>
                      <a:endParaRPr lang="en-US" sz="1100">
                        <a:effectLst/>
                        <a:latin typeface="Arial" panose="020B0604020202020204" pitchFamily="34" charset="0"/>
                        <a:ea typeface="Arial" panose="020B0604020202020204" pitchFamily="34" charset="0"/>
                      </a:endParaRPr>
                    </a:p>
                  </a:txBody>
                  <a:tcPr marL="63500" marR="63500" marT="63500" marB="63500" anchor="ctr"/>
                </a:tc>
                <a:extLst>
                  <a:ext uri="{0D108BD9-81ED-4DB2-BD59-A6C34878D82A}">
                    <a16:rowId xmlns:a16="http://schemas.microsoft.com/office/drawing/2014/main" val="2197352513"/>
                  </a:ext>
                </a:extLst>
              </a:tr>
              <a:tr h="736600">
                <a:tc>
                  <a:txBody>
                    <a:bodyPr/>
                    <a:lstStyle/>
                    <a:p>
                      <a:pPr marL="0" marR="0">
                        <a:lnSpc>
                          <a:spcPct val="115000"/>
                        </a:lnSpc>
                        <a:spcBef>
                          <a:spcPts val="0"/>
                        </a:spcBef>
                        <a:spcAft>
                          <a:spcPts val="0"/>
                        </a:spcAft>
                      </a:pPr>
                      <a:r>
                        <a:rPr lang="en-US" sz="1100">
                          <a:effectLst/>
                        </a:rPr>
                        <a:t>Be involved in an activity outside of 4-H that requires at least 25 hours of active participation in another community organization.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2021-2022</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100.0</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100" dirty="0">
                          <a:effectLst/>
                        </a:rPr>
                        <a:t>Tae Kwon Do - Twin Cities Martial Arts</a:t>
                      </a:r>
                      <a:endParaRPr lang="en-US" sz="1100" dirty="0">
                        <a:effectLst/>
                        <a:latin typeface="Arial" panose="020B0604020202020204" pitchFamily="34" charset="0"/>
                        <a:ea typeface="Arial" panose="020B0604020202020204" pitchFamily="34" charset="0"/>
                      </a:endParaRPr>
                    </a:p>
                  </a:txBody>
                  <a:tcPr marL="63500" marR="63500" marT="63500" marB="63500" anchor="ctr"/>
                </a:tc>
                <a:extLst>
                  <a:ext uri="{0D108BD9-81ED-4DB2-BD59-A6C34878D82A}">
                    <a16:rowId xmlns:a16="http://schemas.microsoft.com/office/drawing/2014/main" val="1101774647"/>
                  </a:ext>
                </a:extLst>
              </a:tr>
            </a:tbl>
          </a:graphicData>
        </a:graphic>
      </p:graphicFrame>
      <p:sp>
        <p:nvSpPr>
          <p:cNvPr id="4" name="Rectangle 1">
            <a:extLst>
              <a:ext uri="{FF2B5EF4-FFF2-40B4-BE49-F238E27FC236}">
                <a16:creationId xmlns:a16="http://schemas.microsoft.com/office/drawing/2014/main" id="{8E38A795-3B97-85A8-7DEF-DF2E2B86F409}"/>
              </a:ext>
            </a:extLst>
          </p:cNvPr>
          <p:cNvSpPr>
            <a:spLocks noChangeArrowheads="1"/>
          </p:cNvSpPr>
          <p:nvPr/>
        </p:nvSpPr>
        <p:spPr bwMode="auto">
          <a:xfrm>
            <a:off x="2812882" y="166189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15532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up of a message&#10;&#10;Description automatically generated with low confidence">
            <a:extLst>
              <a:ext uri="{FF2B5EF4-FFF2-40B4-BE49-F238E27FC236}">
                <a16:creationId xmlns:a16="http://schemas.microsoft.com/office/drawing/2014/main" id="{E01D7588-1D14-21C0-37A6-AA6A782A64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0285" y="982947"/>
            <a:ext cx="5971429" cy="1876190"/>
          </a:xfrm>
          <a:prstGeom prst="rect">
            <a:avLst/>
          </a:prstGeom>
        </p:spPr>
      </p:pic>
      <p:sp>
        <p:nvSpPr>
          <p:cNvPr id="8" name="TextBox 7">
            <a:extLst>
              <a:ext uri="{FF2B5EF4-FFF2-40B4-BE49-F238E27FC236}">
                <a16:creationId xmlns:a16="http://schemas.microsoft.com/office/drawing/2014/main" id="{5F807E6B-105C-C267-905B-9D7D36C8DD5D}"/>
              </a:ext>
            </a:extLst>
          </p:cNvPr>
          <p:cNvSpPr txBox="1"/>
          <p:nvPr/>
        </p:nvSpPr>
        <p:spPr>
          <a:xfrm>
            <a:off x="681790" y="3241348"/>
            <a:ext cx="11389894" cy="719364"/>
          </a:xfrm>
          <a:prstGeom prst="rect">
            <a:avLst/>
          </a:prstGeom>
          <a:noFill/>
        </p:spPr>
        <p:txBody>
          <a:bodyPr wrap="square">
            <a:spAutoFit/>
          </a:bodyPr>
          <a:lstStyle/>
          <a:p>
            <a:pPr marL="63500" marR="0">
              <a:spcBef>
                <a:spcPts val="0"/>
              </a:spcBef>
              <a:spcAft>
                <a:spcPts val="0"/>
              </a:spcAft>
            </a:pPr>
            <a:r>
              <a:rPr lang="en-US" sz="2000" b="1" dirty="0">
                <a:effectLst/>
                <a:latin typeface="Calibri" panose="020F0502020204030204" pitchFamily="34" charset="0"/>
                <a:ea typeface="Calibri" panose="020F0502020204030204" pitchFamily="34" charset="0"/>
              </a:rPr>
              <a:t>About</a:t>
            </a:r>
            <a:r>
              <a:rPr lang="en-US" sz="2000" b="1" spc="-55" dirty="0">
                <a:effectLst/>
                <a:latin typeface="Calibri" panose="020F0502020204030204" pitchFamily="34" charset="0"/>
                <a:ea typeface="Calibri" panose="020F0502020204030204" pitchFamily="34" charset="0"/>
              </a:rPr>
              <a:t> </a:t>
            </a:r>
            <a:r>
              <a:rPr lang="en-US" sz="2000" b="1" dirty="0">
                <a:effectLst/>
                <a:latin typeface="Calibri" panose="020F0502020204030204" pitchFamily="34" charset="0"/>
                <a:ea typeface="Calibri" panose="020F0502020204030204" pitchFamily="34" charset="0"/>
              </a:rPr>
              <a:t>Communication</a:t>
            </a:r>
            <a:r>
              <a:rPr lang="en-US" sz="2000" b="1" spc="-50" dirty="0">
                <a:effectLst/>
                <a:latin typeface="Calibri" panose="020F0502020204030204" pitchFamily="34" charset="0"/>
                <a:ea typeface="Calibri" panose="020F0502020204030204" pitchFamily="34" charset="0"/>
              </a:rPr>
              <a:t> </a:t>
            </a:r>
            <a:r>
              <a:rPr lang="en-US" sz="2000" b="1" spc="-10" dirty="0">
                <a:effectLst/>
                <a:latin typeface="Calibri" panose="020F0502020204030204" pitchFamily="34" charset="0"/>
                <a:ea typeface="Calibri" panose="020F0502020204030204" pitchFamily="34" charset="0"/>
              </a:rPr>
              <a:t>Activity</a:t>
            </a:r>
            <a:endParaRPr lang="en-US" sz="2000" b="1" dirty="0">
              <a:effectLst/>
              <a:latin typeface="Calibri" panose="020F0502020204030204" pitchFamily="34" charset="0"/>
              <a:ea typeface="Calibri" panose="020F0502020204030204" pitchFamily="34" charset="0"/>
            </a:endParaRPr>
          </a:p>
          <a:p>
            <a:pPr marL="342900" marR="506095" lvl="0" indent="-342900">
              <a:lnSpc>
                <a:spcPct val="112000"/>
              </a:lnSpc>
              <a:spcBef>
                <a:spcPts val="195"/>
              </a:spcBef>
              <a:spcAft>
                <a:spcPts val="0"/>
              </a:spcAft>
              <a:buFont typeface="MS PGothic" panose="020B0600070205080204" pitchFamily="34" charset="-128"/>
              <a:buChar char="❖"/>
              <a:tabLst>
                <a:tab pos="520700" algn="l"/>
              </a:tabLst>
            </a:pPr>
            <a:r>
              <a:rPr lang="en-US" sz="1800" dirty="0">
                <a:effectLst/>
                <a:latin typeface="Calibri" panose="020F0502020204030204" pitchFamily="34" charset="0"/>
                <a:ea typeface="Calibri" panose="020F0502020204030204" pitchFamily="34" charset="0"/>
                <a:cs typeface="MS PGothic" panose="020B0600070205080204" pitchFamily="34" charset="-128"/>
              </a:rPr>
              <a:t>To</a:t>
            </a:r>
            <a:r>
              <a:rPr lang="en-US" sz="1800" spc="-4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be</a:t>
            </a:r>
            <a:r>
              <a:rPr lang="en-US" sz="1800" spc="-4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counted</a:t>
            </a:r>
            <a:r>
              <a:rPr lang="en-US" sz="1800" spc="-4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as</a:t>
            </a:r>
            <a:r>
              <a:rPr lang="en-US" sz="1800" spc="-4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a</a:t>
            </a:r>
            <a:r>
              <a:rPr lang="en-US" sz="1800" spc="-4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presentation,</a:t>
            </a:r>
            <a:r>
              <a:rPr lang="en-US" sz="1800" spc="-4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you</a:t>
            </a:r>
            <a:r>
              <a:rPr lang="en-US" sz="1800" spc="-4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must</a:t>
            </a:r>
            <a:r>
              <a:rPr lang="en-US" sz="1800" spc="-4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meet</a:t>
            </a:r>
            <a:r>
              <a:rPr lang="en-US" sz="1800" spc="-4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the</a:t>
            </a:r>
            <a:r>
              <a:rPr lang="en-US" sz="1800" spc="-4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requirements</a:t>
            </a:r>
            <a:r>
              <a:rPr lang="en-US" sz="1800" spc="-4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in</a:t>
            </a:r>
            <a:r>
              <a:rPr lang="en-US" sz="1800" spc="-4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the</a:t>
            </a:r>
            <a:r>
              <a:rPr lang="en-US" sz="1800" spc="-40" dirty="0">
                <a:effectLst/>
                <a:latin typeface="Calibri" panose="020F0502020204030204" pitchFamily="34" charset="0"/>
                <a:ea typeface="Calibri" panose="020F0502020204030204" pitchFamily="34" charset="0"/>
                <a:cs typeface="MS PGothic" panose="020B0600070205080204" pitchFamily="34" charset="-128"/>
              </a:rPr>
              <a:t> </a:t>
            </a:r>
            <a:r>
              <a:rPr lang="en-US" sz="1800" u="heavy" dirty="0">
                <a:solidFill>
                  <a:srgbClr val="0000FF"/>
                </a:solidFill>
                <a:effectLst/>
                <a:uFill>
                  <a:solidFill>
                    <a:srgbClr val="0000FF"/>
                  </a:solidFill>
                </a:uFill>
                <a:latin typeface="Calibri" panose="020F0502020204030204" pitchFamily="34" charset="0"/>
                <a:ea typeface="Calibri" panose="020F0502020204030204" pitchFamily="34" charset="0"/>
                <a:cs typeface="MS PGothic" panose="020B0600070205080204" pitchFamily="34" charset="-128"/>
                <a:hlinkClick r:id="rId3"/>
              </a:rPr>
              <a:t>State</a:t>
            </a:r>
            <a:r>
              <a:rPr lang="en-US" sz="1800" u="heavy" spc="-40" dirty="0">
                <a:solidFill>
                  <a:srgbClr val="0000FF"/>
                </a:solidFill>
                <a:effectLst/>
                <a:uFill>
                  <a:solidFill>
                    <a:srgbClr val="0000FF"/>
                  </a:solidFill>
                </a:uFill>
                <a:latin typeface="Calibri" panose="020F0502020204030204" pitchFamily="34" charset="0"/>
                <a:ea typeface="Calibri" panose="020F0502020204030204" pitchFamily="34" charset="0"/>
                <a:cs typeface="MS PGothic" panose="020B0600070205080204" pitchFamily="34" charset="-128"/>
                <a:hlinkClick r:id="rId3"/>
              </a:rPr>
              <a:t> </a:t>
            </a:r>
            <a:r>
              <a:rPr lang="en-US" sz="1800" u="heavy" dirty="0">
                <a:solidFill>
                  <a:srgbClr val="0000FF"/>
                </a:solidFill>
                <a:effectLst/>
                <a:uFill>
                  <a:solidFill>
                    <a:srgbClr val="0000FF"/>
                  </a:solidFill>
                </a:uFill>
                <a:latin typeface="Calibri" panose="020F0502020204030204" pitchFamily="34" charset="0"/>
                <a:ea typeface="Calibri" panose="020F0502020204030204" pitchFamily="34" charset="0"/>
                <a:cs typeface="MS PGothic" panose="020B0600070205080204" pitchFamily="34" charset="-128"/>
                <a:hlinkClick r:id="rId3"/>
              </a:rPr>
              <a:t>4-H</a:t>
            </a:r>
            <a:r>
              <a:rPr lang="en-US" sz="1800" dirty="0">
                <a:solidFill>
                  <a:srgbClr val="0000FF"/>
                </a:solidFill>
                <a:effectLst/>
                <a:latin typeface="Calibri" panose="020F0502020204030204" pitchFamily="34" charset="0"/>
                <a:ea typeface="Calibri" panose="020F0502020204030204" pitchFamily="34" charset="0"/>
                <a:cs typeface="MS PGothic" panose="020B0600070205080204" pitchFamily="34" charset="-128"/>
              </a:rPr>
              <a:t> </a:t>
            </a:r>
            <a:r>
              <a:rPr lang="en-US" sz="1800" u="heavy" dirty="0">
                <a:solidFill>
                  <a:srgbClr val="0000FF"/>
                </a:solidFill>
                <a:effectLst/>
                <a:uFill>
                  <a:solidFill>
                    <a:srgbClr val="0000FF"/>
                  </a:solidFill>
                </a:uFill>
                <a:latin typeface="Calibri" panose="020F0502020204030204" pitchFamily="34" charset="0"/>
                <a:ea typeface="Calibri" panose="020F0502020204030204" pitchFamily="34" charset="0"/>
                <a:cs typeface="MS PGothic" panose="020B0600070205080204" pitchFamily="34" charset="-128"/>
                <a:hlinkClick r:id="rId3"/>
              </a:rPr>
              <a:t>Presentation Manual</a:t>
            </a:r>
            <a:r>
              <a:rPr lang="en-US" sz="1800" dirty="0">
                <a:effectLst/>
                <a:latin typeface="Calibri" panose="020F0502020204030204" pitchFamily="34" charset="0"/>
                <a:ea typeface="Calibri" panose="020F0502020204030204" pitchFamily="34" charset="0"/>
                <a:cs typeface="MS PGothic" panose="020B0600070205080204" pitchFamily="34" charset="-128"/>
              </a:rPr>
              <a:t>.</a:t>
            </a:r>
            <a:endParaRPr lang="en-US" sz="1600" dirty="0">
              <a:effectLst/>
              <a:latin typeface="Calibri" panose="020F0502020204030204" pitchFamily="34" charset="0"/>
              <a:ea typeface="Calibri" panose="020F0502020204030204" pitchFamily="34" charset="0"/>
              <a:cs typeface="MS PGothic" panose="020B0600070205080204" pitchFamily="34" charset="-128"/>
            </a:endParaRPr>
          </a:p>
        </p:txBody>
      </p:sp>
      <p:sp>
        <p:nvSpPr>
          <p:cNvPr id="10" name="TextBox 9">
            <a:extLst>
              <a:ext uri="{FF2B5EF4-FFF2-40B4-BE49-F238E27FC236}">
                <a16:creationId xmlns:a16="http://schemas.microsoft.com/office/drawing/2014/main" id="{A4915804-D615-999B-50BE-B28890A4A376}"/>
              </a:ext>
            </a:extLst>
          </p:cNvPr>
          <p:cNvSpPr txBox="1"/>
          <p:nvPr/>
        </p:nvSpPr>
        <p:spPr>
          <a:xfrm>
            <a:off x="3047999" y="5432676"/>
            <a:ext cx="6096000" cy="375552"/>
          </a:xfrm>
          <a:prstGeom prst="rect">
            <a:avLst/>
          </a:prstGeom>
          <a:noFill/>
        </p:spPr>
        <p:txBody>
          <a:bodyPr wrap="square">
            <a:spAutoFit/>
          </a:bodyPr>
          <a:lstStyle/>
          <a:p>
            <a:pPr marL="0" marR="0">
              <a:lnSpc>
                <a:spcPct val="107000"/>
              </a:lnSpc>
              <a:spcBef>
                <a:spcPts val="0"/>
              </a:spcBef>
              <a:spcAft>
                <a:spcPts val="0"/>
              </a:spcAft>
            </a:pPr>
            <a:r>
              <a:rPr lang="en-US" sz="1800" b="1" u="sng"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4"/>
              </a:rPr>
              <a:t>https://4h.ucanr.edu/Projects/Leadership/PublicSpeaking/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15112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AE3F77A-A1A2-A38A-837E-E241D7546691}"/>
              </a:ext>
            </a:extLst>
          </p:cNvPr>
          <p:cNvGraphicFramePr>
            <a:graphicFrameLocks noGrp="1"/>
          </p:cNvGraphicFramePr>
          <p:nvPr>
            <p:extLst>
              <p:ext uri="{D42A27DB-BD31-4B8C-83A1-F6EECF244321}">
                <p14:modId xmlns:p14="http://schemas.microsoft.com/office/powerpoint/2010/main" val="2150228369"/>
              </p:ext>
            </p:extLst>
          </p:nvPr>
        </p:nvGraphicFramePr>
        <p:xfrm>
          <a:off x="3733296" y="501370"/>
          <a:ext cx="5450317" cy="1193166"/>
        </p:xfrm>
        <a:graphic>
          <a:graphicData uri="http://schemas.openxmlformats.org/drawingml/2006/table">
            <a:tbl>
              <a:tblPr>
                <a:tableStyleId>{5C22544A-7EE6-4342-B048-85BDC9FD1C3A}</a:tableStyleId>
              </a:tblPr>
              <a:tblGrid>
                <a:gridCol w="1181627">
                  <a:extLst>
                    <a:ext uri="{9D8B030D-6E8A-4147-A177-3AD203B41FA5}">
                      <a16:colId xmlns:a16="http://schemas.microsoft.com/office/drawing/2014/main" val="1505359715"/>
                    </a:ext>
                  </a:extLst>
                </a:gridCol>
                <a:gridCol w="1864514">
                  <a:extLst>
                    <a:ext uri="{9D8B030D-6E8A-4147-A177-3AD203B41FA5}">
                      <a16:colId xmlns:a16="http://schemas.microsoft.com/office/drawing/2014/main" val="796188676"/>
                    </a:ext>
                  </a:extLst>
                </a:gridCol>
                <a:gridCol w="905403">
                  <a:extLst>
                    <a:ext uri="{9D8B030D-6E8A-4147-A177-3AD203B41FA5}">
                      <a16:colId xmlns:a16="http://schemas.microsoft.com/office/drawing/2014/main" val="734068477"/>
                    </a:ext>
                  </a:extLst>
                </a:gridCol>
                <a:gridCol w="1498773">
                  <a:extLst>
                    <a:ext uri="{9D8B030D-6E8A-4147-A177-3AD203B41FA5}">
                      <a16:colId xmlns:a16="http://schemas.microsoft.com/office/drawing/2014/main" val="3652242967"/>
                    </a:ext>
                  </a:extLst>
                </a:gridCol>
              </a:tblGrid>
              <a:tr h="0">
                <a:tc>
                  <a:txBody>
                    <a:bodyPr/>
                    <a:lstStyle/>
                    <a:p>
                      <a:pPr marL="0" marR="0" algn="r">
                        <a:lnSpc>
                          <a:spcPct val="115000"/>
                        </a:lnSpc>
                        <a:spcBef>
                          <a:spcPts val="0"/>
                        </a:spcBef>
                        <a:spcAft>
                          <a:spcPts val="0"/>
                        </a:spcAft>
                      </a:pPr>
                      <a:r>
                        <a:rPr lang="en-US" sz="1100">
                          <a:effectLst/>
                        </a:rPr>
                        <a:t>Member Name:</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dirty="0">
                          <a:effectLst/>
                          <a:latin typeface="Arial" panose="020B0604020202020204" pitchFamily="34" charset="0"/>
                          <a:ea typeface="Arial" panose="020B0604020202020204" pitchFamily="34" charset="0"/>
                        </a:rPr>
                        <a:t>Member Name</a:t>
                      </a:r>
                    </a:p>
                  </a:txBody>
                  <a:tcPr marL="63500" marR="63500" marT="63500" marB="63500"/>
                </a:tc>
                <a:tc>
                  <a:txBody>
                    <a:bodyPr/>
                    <a:lstStyle/>
                    <a:p>
                      <a:pPr marL="0" marR="0" algn="r">
                        <a:lnSpc>
                          <a:spcPct val="115000"/>
                        </a:lnSpc>
                        <a:spcBef>
                          <a:spcPts val="0"/>
                        </a:spcBef>
                        <a:spcAft>
                          <a:spcPts val="0"/>
                        </a:spcAft>
                      </a:pPr>
                      <a:r>
                        <a:rPr lang="en-US" sz="1100">
                          <a:effectLst/>
                        </a:rPr>
                        <a:t>4-H Club/Unit:</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a:effectLst/>
                        </a:rPr>
                        <a:t>Manzanita 4-H</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3100889526"/>
                  </a:ext>
                </a:extLst>
              </a:tr>
              <a:tr h="0">
                <a:tc>
                  <a:txBody>
                    <a:bodyPr/>
                    <a:lstStyle/>
                    <a:p>
                      <a:pPr marL="0" marR="0" algn="r">
                        <a:lnSpc>
                          <a:spcPct val="115000"/>
                        </a:lnSpc>
                        <a:spcBef>
                          <a:spcPts val="0"/>
                        </a:spcBef>
                        <a:spcAft>
                          <a:spcPts val="0"/>
                        </a:spcAft>
                      </a:pPr>
                      <a:r>
                        <a:rPr lang="en-US" sz="1100" dirty="0">
                          <a:effectLst/>
                        </a:rPr>
                        <a:t>4-H Adult Volunteer or Teen Leader Name:</a:t>
                      </a:r>
                      <a:endParaRPr lang="en-US" sz="1100" dirty="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dirty="0">
                          <a:effectLst/>
                        </a:rPr>
                        <a:t> 4-H Adult Volunteer or Teen Leader Name</a:t>
                      </a:r>
                      <a:endParaRPr lang="en-US" sz="1100" dirty="0">
                        <a:effectLst/>
                        <a:latin typeface="Arial" panose="020B0604020202020204" pitchFamily="34" charset="0"/>
                        <a:ea typeface="Arial" panose="020B0604020202020204" pitchFamily="34" charset="0"/>
                      </a:endParaRPr>
                    </a:p>
                  </a:txBody>
                  <a:tcPr marL="63500" marR="63500" marT="63500" marB="63500"/>
                </a:tc>
                <a:tc>
                  <a:txBody>
                    <a:bodyPr/>
                    <a:lstStyle/>
                    <a:p>
                      <a:pPr marL="0" marR="0" algn="r">
                        <a:lnSpc>
                          <a:spcPct val="115000"/>
                        </a:lnSpc>
                        <a:spcBef>
                          <a:spcPts val="0"/>
                        </a:spcBef>
                        <a:spcAft>
                          <a:spcPts val="0"/>
                        </a:spcAft>
                      </a:pPr>
                      <a:r>
                        <a:rPr lang="en-US" sz="1100">
                          <a:effectLst/>
                        </a:rPr>
                        <a:t>County:</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dirty="0">
                          <a:effectLst/>
                        </a:rPr>
                        <a:t>Butte</a:t>
                      </a:r>
                      <a:endParaRPr lang="en-US" sz="1100" dirty="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112683745"/>
                  </a:ext>
                </a:extLst>
              </a:tr>
            </a:tbl>
          </a:graphicData>
        </a:graphic>
      </p:graphicFrame>
      <p:graphicFrame>
        <p:nvGraphicFramePr>
          <p:cNvPr id="3" name="Table 2">
            <a:extLst>
              <a:ext uri="{FF2B5EF4-FFF2-40B4-BE49-F238E27FC236}">
                <a16:creationId xmlns:a16="http://schemas.microsoft.com/office/drawing/2014/main" id="{6271BC7B-DCA4-A385-B960-7FCA736A80EC}"/>
              </a:ext>
            </a:extLst>
          </p:cNvPr>
          <p:cNvGraphicFramePr>
            <a:graphicFrameLocks noGrp="1"/>
          </p:cNvGraphicFramePr>
          <p:nvPr>
            <p:extLst>
              <p:ext uri="{D42A27DB-BD31-4B8C-83A1-F6EECF244321}">
                <p14:modId xmlns:p14="http://schemas.microsoft.com/office/powerpoint/2010/main" val="3069825133"/>
              </p:ext>
            </p:extLst>
          </p:nvPr>
        </p:nvGraphicFramePr>
        <p:xfrm>
          <a:off x="3733295" y="1806575"/>
          <a:ext cx="5450317" cy="4392745"/>
        </p:xfrm>
        <a:graphic>
          <a:graphicData uri="http://schemas.openxmlformats.org/drawingml/2006/table">
            <a:tbl>
              <a:tblPr>
                <a:tableStyleId>{5C22544A-7EE6-4342-B048-85BDC9FD1C3A}</a:tableStyleId>
              </a:tblPr>
              <a:tblGrid>
                <a:gridCol w="2020818">
                  <a:extLst>
                    <a:ext uri="{9D8B030D-6E8A-4147-A177-3AD203B41FA5}">
                      <a16:colId xmlns:a16="http://schemas.microsoft.com/office/drawing/2014/main" val="2534053609"/>
                    </a:ext>
                  </a:extLst>
                </a:gridCol>
                <a:gridCol w="702292">
                  <a:extLst>
                    <a:ext uri="{9D8B030D-6E8A-4147-A177-3AD203B41FA5}">
                      <a16:colId xmlns:a16="http://schemas.microsoft.com/office/drawing/2014/main" val="3506286048"/>
                    </a:ext>
                  </a:extLst>
                </a:gridCol>
                <a:gridCol w="595744">
                  <a:extLst>
                    <a:ext uri="{9D8B030D-6E8A-4147-A177-3AD203B41FA5}">
                      <a16:colId xmlns:a16="http://schemas.microsoft.com/office/drawing/2014/main" val="1790010841"/>
                    </a:ext>
                  </a:extLst>
                </a:gridCol>
                <a:gridCol w="2131463">
                  <a:extLst>
                    <a:ext uri="{9D8B030D-6E8A-4147-A177-3AD203B41FA5}">
                      <a16:colId xmlns:a16="http://schemas.microsoft.com/office/drawing/2014/main" val="760546081"/>
                    </a:ext>
                  </a:extLst>
                </a:gridCol>
              </a:tblGrid>
              <a:tr h="556050">
                <a:tc>
                  <a:txBody>
                    <a:bodyPr/>
                    <a:lstStyle/>
                    <a:p>
                      <a:pPr marL="0" marR="0">
                        <a:lnSpc>
                          <a:spcPct val="115000"/>
                        </a:lnSpc>
                        <a:spcBef>
                          <a:spcPts val="0"/>
                        </a:spcBef>
                        <a:spcAft>
                          <a:spcPts val="0"/>
                        </a:spcAft>
                      </a:pPr>
                      <a:r>
                        <a:rPr lang="en-US" sz="900">
                          <a:effectLst/>
                        </a:rPr>
                        <a:t>Communication  Activity</a:t>
                      </a:r>
                    </a:p>
                    <a:p>
                      <a:pPr marL="0" marR="0">
                        <a:lnSpc>
                          <a:spcPct val="115000"/>
                        </a:lnSpc>
                        <a:spcBef>
                          <a:spcPts val="0"/>
                        </a:spcBef>
                        <a:spcAft>
                          <a:spcPts val="0"/>
                        </a:spcAft>
                      </a:pPr>
                      <a:r>
                        <a:rPr lang="en-US" sz="900">
                          <a:effectLst/>
                        </a:rPr>
                        <a:t>Complete one activity for each Spark Achievement</a:t>
                      </a:r>
                      <a:endParaRPr lang="en-US" sz="900">
                        <a:effectLst/>
                        <a:latin typeface="Arial" panose="020B0604020202020204" pitchFamily="34" charset="0"/>
                        <a:ea typeface="Arial" panose="020B0604020202020204" pitchFamily="34" charset="0"/>
                      </a:endParaRPr>
                    </a:p>
                  </a:txBody>
                  <a:tcPr marL="51249" marR="51249" marT="51249" marB="51249" anchor="ctr"/>
                </a:tc>
                <a:tc>
                  <a:txBody>
                    <a:bodyPr/>
                    <a:lstStyle/>
                    <a:p>
                      <a:pPr marL="0" marR="0" algn="ctr">
                        <a:lnSpc>
                          <a:spcPct val="115000"/>
                        </a:lnSpc>
                        <a:spcBef>
                          <a:spcPts val="0"/>
                        </a:spcBef>
                        <a:spcAft>
                          <a:spcPts val="0"/>
                        </a:spcAft>
                      </a:pPr>
                      <a:r>
                        <a:rPr lang="en-US" sz="900" dirty="0">
                          <a:effectLst/>
                        </a:rPr>
                        <a:t>Date Completed</a:t>
                      </a:r>
                      <a:endParaRPr lang="en-US" sz="900" dirty="0">
                        <a:effectLst/>
                        <a:latin typeface="Arial" panose="020B0604020202020204" pitchFamily="34" charset="0"/>
                        <a:ea typeface="Arial" panose="020B0604020202020204" pitchFamily="34" charset="0"/>
                      </a:endParaRPr>
                    </a:p>
                  </a:txBody>
                  <a:tcPr marL="51249" marR="51249" marT="51249" marB="51249" anchor="ctr"/>
                </a:tc>
                <a:tc>
                  <a:txBody>
                    <a:bodyPr/>
                    <a:lstStyle/>
                    <a:p>
                      <a:pPr marL="0" marR="0" algn="ctr">
                        <a:lnSpc>
                          <a:spcPct val="115000"/>
                        </a:lnSpc>
                        <a:spcBef>
                          <a:spcPts val="0"/>
                        </a:spcBef>
                        <a:spcAft>
                          <a:spcPts val="0"/>
                        </a:spcAft>
                      </a:pPr>
                      <a:r>
                        <a:rPr lang="en-US" sz="900">
                          <a:effectLst/>
                        </a:rPr>
                        <a:t>Hours or Minutes</a:t>
                      </a:r>
                      <a:endParaRPr lang="en-US" sz="900">
                        <a:effectLst/>
                        <a:latin typeface="Arial" panose="020B0604020202020204" pitchFamily="34" charset="0"/>
                        <a:ea typeface="Arial" panose="020B0604020202020204" pitchFamily="34" charset="0"/>
                      </a:endParaRPr>
                    </a:p>
                  </a:txBody>
                  <a:tcPr marL="51249" marR="51249" marT="51249" marB="51249" anchor="ctr"/>
                </a:tc>
                <a:tc>
                  <a:txBody>
                    <a:bodyPr/>
                    <a:lstStyle/>
                    <a:p>
                      <a:pPr marL="0" marR="0" algn="ctr">
                        <a:lnSpc>
                          <a:spcPct val="115000"/>
                        </a:lnSpc>
                        <a:spcBef>
                          <a:spcPts val="0"/>
                        </a:spcBef>
                        <a:spcAft>
                          <a:spcPts val="0"/>
                        </a:spcAft>
                      </a:pPr>
                      <a:r>
                        <a:rPr lang="en-US" sz="900" dirty="0">
                          <a:effectLst/>
                        </a:rPr>
                        <a:t>What did you do?</a:t>
                      </a:r>
                      <a:endParaRPr lang="en-US" sz="900" dirty="0">
                        <a:effectLst/>
                        <a:latin typeface="Arial" panose="020B0604020202020204" pitchFamily="34" charset="0"/>
                        <a:ea typeface="Arial" panose="020B0604020202020204" pitchFamily="34" charset="0"/>
                      </a:endParaRPr>
                    </a:p>
                  </a:txBody>
                  <a:tcPr marL="51249" marR="51249" marT="51249" marB="51249" anchor="ctr"/>
                </a:tc>
                <a:extLst>
                  <a:ext uri="{0D108BD9-81ED-4DB2-BD59-A6C34878D82A}">
                    <a16:rowId xmlns:a16="http://schemas.microsoft.com/office/drawing/2014/main" val="2345618260"/>
                  </a:ext>
                </a:extLst>
              </a:tr>
              <a:tr h="1492829">
                <a:tc>
                  <a:txBody>
                    <a:bodyPr/>
                    <a:lstStyle/>
                    <a:p>
                      <a:pPr marL="0" marR="0">
                        <a:lnSpc>
                          <a:spcPct val="115000"/>
                        </a:lnSpc>
                        <a:spcBef>
                          <a:spcPts val="0"/>
                        </a:spcBef>
                        <a:spcAft>
                          <a:spcPts val="0"/>
                        </a:spcAft>
                      </a:pPr>
                      <a:r>
                        <a:rPr lang="en-US" sz="900">
                          <a:effectLst/>
                        </a:rPr>
                        <a:t>Give a 4-H presentation that follows the 4-H Presentation Manual.</a:t>
                      </a:r>
                      <a:endParaRPr lang="en-US" sz="900">
                        <a:effectLst/>
                        <a:latin typeface="Arial" panose="020B0604020202020204" pitchFamily="34" charset="0"/>
                        <a:ea typeface="Arial" panose="020B0604020202020204" pitchFamily="34" charset="0"/>
                      </a:endParaRPr>
                    </a:p>
                  </a:txBody>
                  <a:tcPr marL="51249" marR="51249" marT="51249" marB="51249" anchor="ctr"/>
                </a:tc>
                <a:tc>
                  <a:txBody>
                    <a:bodyPr/>
                    <a:lstStyle/>
                    <a:p>
                      <a:pPr marL="0" marR="0">
                        <a:lnSpc>
                          <a:spcPct val="115000"/>
                        </a:lnSpc>
                        <a:spcBef>
                          <a:spcPts val="0"/>
                        </a:spcBef>
                        <a:spcAft>
                          <a:spcPts val="0"/>
                        </a:spcAft>
                      </a:pPr>
                      <a:r>
                        <a:rPr lang="en-US" sz="900">
                          <a:effectLst/>
                        </a:rPr>
                        <a:t> </a:t>
                      </a:r>
                    </a:p>
                    <a:p>
                      <a:pPr marL="0" marR="0">
                        <a:lnSpc>
                          <a:spcPct val="115000"/>
                        </a:lnSpc>
                        <a:spcBef>
                          <a:spcPts val="0"/>
                        </a:spcBef>
                        <a:spcAft>
                          <a:spcPts val="0"/>
                        </a:spcAft>
                      </a:pPr>
                      <a:r>
                        <a:rPr lang="en-US" sz="900">
                          <a:effectLst/>
                        </a:rPr>
                        <a:t>12/04/21</a:t>
                      </a:r>
                    </a:p>
                    <a:p>
                      <a:pPr marL="0" marR="0">
                        <a:lnSpc>
                          <a:spcPct val="115000"/>
                        </a:lnSpc>
                        <a:spcBef>
                          <a:spcPts val="0"/>
                        </a:spcBef>
                        <a:spcAft>
                          <a:spcPts val="0"/>
                        </a:spcAft>
                      </a:pPr>
                      <a:r>
                        <a:rPr lang="en-US" sz="900">
                          <a:effectLst/>
                        </a:rPr>
                        <a:t> </a:t>
                      </a:r>
                    </a:p>
                    <a:p>
                      <a:pPr marL="0" marR="0">
                        <a:lnSpc>
                          <a:spcPct val="115000"/>
                        </a:lnSpc>
                        <a:spcBef>
                          <a:spcPts val="0"/>
                        </a:spcBef>
                        <a:spcAft>
                          <a:spcPts val="0"/>
                        </a:spcAft>
                      </a:pPr>
                      <a:r>
                        <a:rPr lang="en-US" sz="900">
                          <a:effectLst/>
                        </a:rPr>
                        <a:t> </a:t>
                      </a:r>
                    </a:p>
                    <a:p>
                      <a:pPr marL="0" marR="0">
                        <a:lnSpc>
                          <a:spcPct val="115000"/>
                        </a:lnSpc>
                        <a:spcBef>
                          <a:spcPts val="0"/>
                        </a:spcBef>
                        <a:spcAft>
                          <a:spcPts val="0"/>
                        </a:spcAft>
                      </a:pPr>
                      <a:r>
                        <a:rPr lang="en-US" sz="900">
                          <a:effectLst/>
                        </a:rPr>
                        <a:t> </a:t>
                      </a:r>
                    </a:p>
                    <a:p>
                      <a:pPr marL="0" marR="0">
                        <a:lnSpc>
                          <a:spcPct val="115000"/>
                        </a:lnSpc>
                        <a:spcBef>
                          <a:spcPts val="0"/>
                        </a:spcBef>
                        <a:spcAft>
                          <a:spcPts val="0"/>
                        </a:spcAft>
                      </a:pPr>
                      <a:r>
                        <a:rPr lang="en-US" sz="900">
                          <a:effectLst/>
                        </a:rPr>
                        <a:t>01/10/22</a:t>
                      </a:r>
                    </a:p>
                    <a:p>
                      <a:pPr marL="0" marR="0">
                        <a:lnSpc>
                          <a:spcPct val="115000"/>
                        </a:lnSpc>
                        <a:spcBef>
                          <a:spcPts val="0"/>
                        </a:spcBef>
                        <a:spcAft>
                          <a:spcPts val="0"/>
                        </a:spcAft>
                      </a:pPr>
                      <a:r>
                        <a:rPr lang="en-US" sz="900">
                          <a:effectLst/>
                        </a:rPr>
                        <a:t> </a:t>
                      </a:r>
                    </a:p>
                    <a:p>
                      <a:pPr marL="0" marR="0">
                        <a:lnSpc>
                          <a:spcPct val="115000"/>
                        </a:lnSpc>
                        <a:spcBef>
                          <a:spcPts val="0"/>
                        </a:spcBef>
                        <a:spcAft>
                          <a:spcPts val="0"/>
                        </a:spcAft>
                      </a:pPr>
                      <a:r>
                        <a:rPr lang="en-US" sz="900">
                          <a:effectLst/>
                        </a:rPr>
                        <a:t> </a:t>
                      </a:r>
                    </a:p>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1249" marR="51249" marT="51249" marB="51249" anchor="ctr"/>
                </a:tc>
                <a:tc>
                  <a:txBody>
                    <a:bodyPr/>
                    <a:lstStyle/>
                    <a:p>
                      <a:pPr marL="0" marR="0">
                        <a:lnSpc>
                          <a:spcPct val="115000"/>
                        </a:lnSpc>
                        <a:spcBef>
                          <a:spcPts val="0"/>
                        </a:spcBef>
                        <a:spcAft>
                          <a:spcPts val="0"/>
                        </a:spcAft>
                      </a:pPr>
                      <a:r>
                        <a:rPr lang="en-US" sz="900">
                          <a:effectLst/>
                        </a:rPr>
                        <a:t> </a:t>
                      </a:r>
                    </a:p>
                    <a:p>
                      <a:pPr marL="0" marR="0">
                        <a:lnSpc>
                          <a:spcPct val="115000"/>
                        </a:lnSpc>
                        <a:spcBef>
                          <a:spcPts val="0"/>
                        </a:spcBef>
                        <a:spcAft>
                          <a:spcPts val="0"/>
                        </a:spcAft>
                      </a:pPr>
                      <a:r>
                        <a:rPr lang="en-US" sz="900">
                          <a:effectLst/>
                        </a:rPr>
                        <a:t>4.0</a:t>
                      </a:r>
                    </a:p>
                    <a:p>
                      <a:pPr marL="0" marR="0">
                        <a:lnSpc>
                          <a:spcPct val="115000"/>
                        </a:lnSpc>
                        <a:spcBef>
                          <a:spcPts val="0"/>
                        </a:spcBef>
                        <a:spcAft>
                          <a:spcPts val="0"/>
                        </a:spcAft>
                      </a:pPr>
                      <a:r>
                        <a:rPr lang="en-US" sz="900">
                          <a:effectLst/>
                        </a:rPr>
                        <a:t> </a:t>
                      </a:r>
                    </a:p>
                    <a:p>
                      <a:pPr marL="0" marR="0">
                        <a:lnSpc>
                          <a:spcPct val="115000"/>
                        </a:lnSpc>
                        <a:spcBef>
                          <a:spcPts val="0"/>
                        </a:spcBef>
                        <a:spcAft>
                          <a:spcPts val="0"/>
                        </a:spcAft>
                      </a:pPr>
                      <a:r>
                        <a:rPr lang="en-US" sz="900">
                          <a:effectLst/>
                        </a:rPr>
                        <a:t> </a:t>
                      </a:r>
                    </a:p>
                    <a:p>
                      <a:pPr marL="0" marR="0">
                        <a:lnSpc>
                          <a:spcPct val="115000"/>
                        </a:lnSpc>
                        <a:spcBef>
                          <a:spcPts val="0"/>
                        </a:spcBef>
                        <a:spcAft>
                          <a:spcPts val="0"/>
                        </a:spcAft>
                      </a:pPr>
                      <a:r>
                        <a:rPr lang="en-US" sz="900">
                          <a:effectLst/>
                        </a:rPr>
                        <a:t> </a:t>
                      </a:r>
                    </a:p>
                    <a:p>
                      <a:pPr marL="0" marR="0">
                        <a:lnSpc>
                          <a:spcPct val="115000"/>
                        </a:lnSpc>
                        <a:spcBef>
                          <a:spcPts val="0"/>
                        </a:spcBef>
                        <a:spcAft>
                          <a:spcPts val="0"/>
                        </a:spcAft>
                      </a:pPr>
                      <a:r>
                        <a:rPr lang="en-US" sz="900">
                          <a:effectLst/>
                        </a:rPr>
                        <a:t>1.0</a:t>
                      </a:r>
                    </a:p>
                    <a:p>
                      <a:pPr marL="0" marR="0">
                        <a:lnSpc>
                          <a:spcPct val="115000"/>
                        </a:lnSpc>
                        <a:spcBef>
                          <a:spcPts val="0"/>
                        </a:spcBef>
                        <a:spcAft>
                          <a:spcPts val="0"/>
                        </a:spcAft>
                      </a:pPr>
                      <a:r>
                        <a:rPr lang="en-US" sz="900">
                          <a:effectLst/>
                        </a:rPr>
                        <a:t> </a:t>
                      </a:r>
                    </a:p>
                    <a:p>
                      <a:pPr marL="0" marR="0">
                        <a:lnSpc>
                          <a:spcPct val="115000"/>
                        </a:lnSpc>
                        <a:spcBef>
                          <a:spcPts val="0"/>
                        </a:spcBef>
                        <a:spcAft>
                          <a:spcPts val="0"/>
                        </a:spcAft>
                      </a:pPr>
                      <a:r>
                        <a:rPr lang="en-US" sz="900">
                          <a:effectLst/>
                        </a:rPr>
                        <a:t> </a:t>
                      </a:r>
                    </a:p>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1249" marR="51249" marT="51249" marB="512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900">
                          <a:effectLst/>
                        </a:rPr>
                        <a:t>Butte County 4-H – Rainbow Craft Field Day – Presentation – How to build the Millennium Falcon</a:t>
                      </a:r>
                    </a:p>
                    <a:p>
                      <a:pPr marL="342900" marR="0" lvl="0" indent="-342900">
                        <a:lnSpc>
                          <a:spcPct val="115000"/>
                        </a:lnSpc>
                        <a:spcBef>
                          <a:spcPts val="0"/>
                        </a:spcBef>
                        <a:spcAft>
                          <a:spcPts val="0"/>
                        </a:spcAft>
                        <a:buFont typeface="Symbol" panose="05050102010706020507" pitchFamily="18" charset="2"/>
                        <a:buChar char=""/>
                      </a:pPr>
                      <a:r>
                        <a:rPr lang="en-US" sz="900">
                          <a:effectLst/>
                        </a:rPr>
                        <a:t>Manzanita 4-H Club Presentation – How to build the Millennium Falcon</a:t>
                      </a:r>
                      <a:endParaRPr lang="en-US" sz="900">
                        <a:effectLst/>
                        <a:latin typeface="Arial" panose="020B0604020202020204" pitchFamily="34" charset="0"/>
                        <a:ea typeface="Arial" panose="020B0604020202020204" pitchFamily="34" charset="0"/>
                      </a:endParaRPr>
                    </a:p>
                  </a:txBody>
                  <a:tcPr marL="51249" marR="51249" marT="51249" marB="51249" anchor="ctr"/>
                </a:tc>
                <a:extLst>
                  <a:ext uri="{0D108BD9-81ED-4DB2-BD59-A6C34878D82A}">
                    <a16:rowId xmlns:a16="http://schemas.microsoft.com/office/drawing/2014/main" val="355384275"/>
                  </a:ext>
                </a:extLst>
              </a:tr>
              <a:tr h="428953">
                <a:tc>
                  <a:txBody>
                    <a:bodyPr/>
                    <a:lstStyle/>
                    <a:p>
                      <a:pPr marL="0" marR="0">
                        <a:lnSpc>
                          <a:spcPct val="115000"/>
                        </a:lnSpc>
                        <a:spcBef>
                          <a:spcPts val="0"/>
                        </a:spcBef>
                        <a:spcAft>
                          <a:spcPts val="0"/>
                        </a:spcAft>
                      </a:pPr>
                      <a:r>
                        <a:rPr lang="en-US" sz="900">
                          <a:effectLst/>
                        </a:rPr>
                        <a:t>Write an article or blog post for a 4-H publication or about 4-H.</a:t>
                      </a:r>
                      <a:endParaRPr lang="en-US" sz="900">
                        <a:effectLst/>
                        <a:latin typeface="Arial" panose="020B0604020202020204" pitchFamily="34" charset="0"/>
                        <a:ea typeface="Arial" panose="020B0604020202020204" pitchFamily="34" charset="0"/>
                      </a:endParaRPr>
                    </a:p>
                  </a:txBody>
                  <a:tcPr marL="51249" marR="51249" marT="51249" marB="51249"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1249" marR="51249" marT="51249" marB="51249"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1249" marR="51249" marT="51249" marB="51249"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1249" marR="51249" marT="51249" marB="51249" anchor="ctr"/>
                </a:tc>
                <a:extLst>
                  <a:ext uri="{0D108BD9-81ED-4DB2-BD59-A6C34878D82A}">
                    <a16:rowId xmlns:a16="http://schemas.microsoft.com/office/drawing/2014/main" val="2858331073"/>
                  </a:ext>
                </a:extLst>
              </a:tr>
              <a:tr h="586646">
                <a:tc>
                  <a:txBody>
                    <a:bodyPr/>
                    <a:lstStyle/>
                    <a:p>
                      <a:pPr marL="0" marR="0">
                        <a:lnSpc>
                          <a:spcPct val="115000"/>
                        </a:lnSpc>
                        <a:spcBef>
                          <a:spcPts val="0"/>
                        </a:spcBef>
                        <a:spcAft>
                          <a:spcPts val="0"/>
                        </a:spcAft>
                      </a:pPr>
                      <a:r>
                        <a:rPr lang="en-US" sz="900">
                          <a:effectLst/>
                        </a:rPr>
                        <a:t>Give an event or project report at a 4-H meeting at any level </a:t>
                      </a:r>
                      <a:r>
                        <a:rPr lang="en-US" sz="1000">
                          <a:effectLst/>
                        </a:rPr>
                        <a:t> (project, unit, multi-unit, county, etc.).</a:t>
                      </a:r>
                      <a:endParaRPr lang="en-US" sz="900">
                        <a:effectLst/>
                        <a:latin typeface="Arial" panose="020B0604020202020204" pitchFamily="34" charset="0"/>
                        <a:ea typeface="Arial" panose="020B0604020202020204" pitchFamily="34" charset="0"/>
                      </a:endParaRPr>
                    </a:p>
                  </a:txBody>
                  <a:tcPr marL="51249" marR="51249" marT="51249" marB="51249"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1249" marR="51249" marT="51249" marB="51249"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1249" marR="51249" marT="51249" marB="51249"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1249" marR="51249" marT="51249" marB="51249" anchor="ctr"/>
                </a:tc>
                <a:extLst>
                  <a:ext uri="{0D108BD9-81ED-4DB2-BD59-A6C34878D82A}">
                    <a16:rowId xmlns:a16="http://schemas.microsoft.com/office/drawing/2014/main" val="3311429157"/>
                  </a:ext>
                </a:extLst>
              </a:tr>
              <a:tr h="428953">
                <a:tc>
                  <a:txBody>
                    <a:bodyPr/>
                    <a:lstStyle/>
                    <a:p>
                      <a:pPr marL="0" marR="0">
                        <a:lnSpc>
                          <a:spcPct val="115000"/>
                        </a:lnSpc>
                        <a:spcBef>
                          <a:spcPts val="0"/>
                        </a:spcBef>
                        <a:spcAft>
                          <a:spcPts val="0"/>
                        </a:spcAft>
                      </a:pPr>
                      <a:r>
                        <a:rPr lang="en-US" sz="900">
                          <a:effectLst/>
                        </a:rPr>
                        <a:t>Meet with, or write a letter to someone that supports 4-H. </a:t>
                      </a:r>
                      <a:endParaRPr lang="en-US" sz="900">
                        <a:effectLst/>
                        <a:latin typeface="Arial" panose="020B0604020202020204" pitchFamily="34" charset="0"/>
                        <a:ea typeface="Arial" panose="020B0604020202020204" pitchFamily="34" charset="0"/>
                      </a:endParaRPr>
                    </a:p>
                  </a:txBody>
                  <a:tcPr marL="51249" marR="51249" marT="51249" marB="51249"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1249" marR="51249" marT="51249" marB="51249"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1249" marR="51249" marT="51249" marB="51249"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1249" marR="51249" marT="51249" marB="51249" anchor="ctr"/>
                </a:tc>
                <a:extLst>
                  <a:ext uri="{0D108BD9-81ED-4DB2-BD59-A6C34878D82A}">
                    <a16:rowId xmlns:a16="http://schemas.microsoft.com/office/drawing/2014/main" val="1158226170"/>
                  </a:ext>
                </a:extLst>
              </a:tr>
              <a:tr h="428953">
                <a:tc>
                  <a:txBody>
                    <a:bodyPr/>
                    <a:lstStyle/>
                    <a:p>
                      <a:pPr marL="0" marR="0">
                        <a:lnSpc>
                          <a:spcPct val="115000"/>
                        </a:lnSpc>
                        <a:spcBef>
                          <a:spcPts val="0"/>
                        </a:spcBef>
                        <a:spcAft>
                          <a:spcPts val="0"/>
                        </a:spcAft>
                      </a:pPr>
                      <a:r>
                        <a:rPr lang="en-US" sz="900">
                          <a:effectLst/>
                        </a:rPr>
                        <a:t>Make a video that promotes 4-H to the community. </a:t>
                      </a:r>
                      <a:endParaRPr lang="en-US" sz="900">
                        <a:effectLst/>
                        <a:latin typeface="Arial" panose="020B0604020202020204" pitchFamily="34" charset="0"/>
                        <a:ea typeface="Arial" panose="020B0604020202020204" pitchFamily="34" charset="0"/>
                      </a:endParaRPr>
                    </a:p>
                  </a:txBody>
                  <a:tcPr marL="51249" marR="51249" marT="51249" marB="51249"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1249" marR="51249" marT="51249" marB="51249"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1249" marR="51249" marT="51249" marB="51249"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1249" marR="51249" marT="51249" marB="51249" anchor="ctr"/>
                </a:tc>
                <a:extLst>
                  <a:ext uri="{0D108BD9-81ED-4DB2-BD59-A6C34878D82A}">
                    <a16:rowId xmlns:a16="http://schemas.microsoft.com/office/drawing/2014/main" val="4131698087"/>
                  </a:ext>
                </a:extLst>
              </a:tr>
              <a:tr h="428953">
                <a:tc>
                  <a:txBody>
                    <a:bodyPr/>
                    <a:lstStyle/>
                    <a:p>
                      <a:pPr marL="0" marR="0">
                        <a:lnSpc>
                          <a:spcPct val="115000"/>
                        </a:lnSpc>
                        <a:spcBef>
                          <a:spcPts val="0"/>
                        </a:spcBef>
                        <a:spcAft>
                          <a:spcPts val="0"/>
                        </a:spcAft>
                      </a:pPr>
                      <a:r>
                        <a:rPr lang="en-US" sz="900">
                          <a:effectLst/>
                        </a:rPr>
                        <a:t>Appear as a guest representing 4-H for radio or television. </a:t>
                      </a:r>
                      <a:endParaRPr lang="en-US" sz="900">
                        <a:effectLst/>
                        <a:latin typeface="Arial" panose="020B0604020202020204" pitchFamily="34" charset="0"/>
                        <a:ea typeface="Arial" panose="020B0604020202020204" pitchFamily="34" charset="0"/>
                      </a:endParaRPr>
                    </a:p>
                  </a:txBody>
                  <a:tcPr marL="51249" marR="51249" marT="51249" marB="51249"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1249" marR="51249" marT="51249" marB="51249"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1249" marR="51249" marT="51249" marB="51249" anchor="ctr"/>
                </a:tc>
                <a:tc>
                  <a:txBody>
                    <a:bodyPr/>
                    <a:lstStyle/>
                    <a:p>
                      <a:pPr marL="0" marR="0">
                        <a:lnSpc>
                          <a:spcPct val="115000"/>
                        </a:lnSpc>
                        <a:spcBef>
                          <a:spcPts val="0"/>
                        </a:spcBef>
                        <a:spcAft>
                          <a:spcPts val="0"/>
                        </a:spcAft>
                      </a:pPr>
                      <a:r>
                        <a:rPr lang="en-US" sz="900" dirty="0">
                          <a:effectLst/>
                        </a:rPr>
                        <a:t> </a:t>
                      </a:r>
                      <a:endParaRPr lang="en-US" sz="900" dirty="0">
                        <a:effectLst/>
                        <a:latin typeface="Arial" panose="020B0604020202020204" pitchFamily="34" charset="0"/>
                        <a:ea typeface="Arial" panose="020B0604020202020204" pitchFamily="34" charset="0"/>
                      </a:endParaRPr>
                    </a:p>
                  </a:txBody>
                  <a:tcPr marL="51249" marR="51249" marT="51249" marB="51249" anchor="ctr"/>
                </a:tc>
                <a:extLst>
                  <a:ext uri="{0D108BD9-81ED-4DB2-BD59-A6C34878D82A}">
                    <a16:rowId xmlns:a16="http://schemas.microsoft.com/office/drawing/2014/main" val="1694450486"/>
                  </a:ext>
                </a:extLst>
              </a:tr>
            </a:tbl>
          </a:graphicData>
        </a:graphic>
      </p:graphicFrame>
      <p:sp>
        <p:nvSpPr>
          <p:cNvPr id="4" name="Rectangle 1">
            <a:extLst>
              <a:ext uri="{FF2B5EF4-FFF2-40B4-BE49-F238E27FC236}">
                <a16:creationId xmlns:a16="http://schemas.microsoft.com/office/drawing/2014/main" id="{D592D5D7-304F-3D95-AF66-7D0021AE6EA9}"/>
              </a:ext>
            </a:extLst>
          </p:cNvPr>
          <p:cNvSpPr>
            <a:spLocks noChangeArrowheads="1"/>
          </p:cNvSpPr>
          <p:nvPr/>
        </p:nvSpPr>
        <p:spPr bwMode="auto">
          <a:xfrm>
            <a:off x="3370263" y="18065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758210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docshapegroup19">
            <a:extLst>
              <a:ext uri="{FF2B5EF4-FFF2-40B4-BE49-F238E27FC236}">
                <a16:creationId xmlns:a16="http://schemas.microsoft.com/office/drawing/2014/main" id="{777BCE7E-C7BF-CE0E-A51D-25519E63A765}"/>
              </a:ext>
            </a:extLst>
          </p:cNvPr>
          <p:cNvGrpSpPr>
            <a:grpSpLocks/>
          </p:cNvGrpSpPr>
          <p:nvPr/>
        </p:nvGrpSpPr>
        <p:grpSpPr bwMode="auto">
          <a:xfrm>
            <a:off x="2935704" y="1718102"/>
            <a:ext cx="6320589" cy="1295400"/>
            <a:chOff x="1450" y="3610"/>
            <a:chExt cx="9400" cy="2040"/>
          </a:xfrm>
        </p:grpSpPr>
        <p:sp>
          <p:nvSpPr>
            <p:cNvPr id="3" name="docshape20">
              <a:extLst>
                <a:ext uri="{FF2B5EF4-FFF2-40B4-BE49-F238E27FC236}">
                  <a16:creationId xmlns:a16="http://schemas.microsoft.com/office/drawing/2014/main" id="{08B887DE-3406-D8A9-C455-0CDBC4CE0330}"/>
                </a:ext>
              </a:extLst>
            </p:cNvPr>
            <p:cNvSpPr txBox="1">
              <a:spLocks noChangeArrowheads="1"/>
            </p:cNvSpPr>
            <p:nvPr/>
          </p:nvSpPr>
          <p:spPr bwMode="auto">
            <a:xfrm>
              <a:off x="1450" y="4530"/>
              <a:ext cx="9400" cy="1120"/>
            </a:xfrm>
            <a:prstGeom prst="rect">
              <a:avLst/>
            </a:prstGeom>
            <a:solidFill>
              <a:srgbClr val="FFF1CC"/>
            </a:solidFill>
            <a:ln w="12700">
              <a:solidFill>
                <a:srgbClr val="000000"/>
              </a:solidFill>
              <a:miter lim="800000"/>
              <a:headEnd/>
              <a:tailEnd/>
            </a:ln>
          </p:spPr>
          <p:txBody>
            <a:bodyPr vert="horz" wrap="square" lIns="0" tIns="0" rIns="0" bIns="0" numCol="1" anchor="t" anchorCtr="0" compatLnSpc="1">
              <a:prstTxWarp prst="textNoShape">
                <a:avLst/>
              </a:prstTxWarp>
            </a:bodyPr>
            <a:lstStyle/>
            <a:p>
              <a:pPr marL="0" marR="808038" lvl="0" indent="0" algn="just" defTabSz="914400" rtl="0" eaLnBrk="0" fontAlgn="base" latinLnBrk="0" hangingPunct="0">
                <a:lnSpc>
                  <a:spcPct val="100000"/>
                </a:lnSpc>
                <a:spcBef>
                  <a:spcPts val="613"/>
                </a:spcBef>
                <a:spcAft>
                  <a:spcPts val="800"/>
                </a:spcAft>
                <a:buClr>
                  <a:srgbClr val="000000"/>
                </a:buClr>
                <a:buSzTx/>
                <a:buFont typeface="Arial" panose="020B0604020202020204" pitchFamily="34" charset="0"/>
                <a:buChar char="●"/>
                <a:tabLst/>
              </a:pPr>
              <a:r>
                <a:rPr kumimoji="0" lang="en-US" altLang="en-US" sz="1200" b="0" i="0" u="none" strike="noStrike" cap="none" normalizeH="0" baseline="0" dirty="0">
                  <a:ln>
                    <a:noFill/>
                  </a:ln>
                  <a:solidFill>
                    <a:srgbClr val="000000"/>
                  </a:solidFill>
                  <a:effectLst/>
                  <a:latin typeface="Calibri" panose="020F0502020204030204" pitchFamily="34" charset="0"/>
                </a:rPr>
                <a:t>In order to earn a Spark Achievement, the member must complete at least one 4-H unit community service activity with others. Examples: canned food drive, holiday caroling, cards or letters to military service members.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docshape21">
              <a:extLst>
                <a:ext uri="{FF2B5EF4-FFF2-40B4-BE49-F238E27FC236}">
                  <a16:creationId xmlns:a16="http://schemas.microsoft.com/office/drawing/2014/main" id="{1D9DBA72-9D63-49DD-DCE3-3C228C37021F}"/>
                </a:ext>
              </a:extLst>
            </p:cNvPr>
            <p:cNvSpPr txBox="1">
              <a:spLocks noChangeArrowheads="1"/>
            </p:cNvSpPr>
            <p:nvPr/>
          </p:nvSpPr>
          <p:spPr bwMode="auto">
            <a:xfrm>
              <a:off x="1450" y="3610"/>
              <a:ext cx="9400" cy="920"/>
            </a:xfrm>
            <a:prstGeom prst="rect">
              <a:avLst/>
            </a:prstGeom>
            <a:solidFill>
              <a:srgbClr val="BE8F00"/>
            </a:solidFill>
            <a:ln w="12700">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ts val="25"/>
                </a:spcBef>
                <a:spcAft>
                  <a:spcPts val="800"/>
                </a:spcAft>
                <a:buClrTx/>
                <a:buSzTx/>
                <a:buFontTx/>
                <a:buNone/>
                <a:tabLst/>
              </a:pPr>
              <a:endParaRPr kumimoji="0" lang="en-US" altLang="en-US" sz="1600" b="1" i="0" u="none" strike="noStrike" cap="none" normalizeH="0" baseline="0" dirty="0">
                <a:ln>
                  <a:noFill/>
                </a:ln>
                <a:solidFill>
                  <a:srgbClr val="000000"/>
                </a:solidFill>
                <a:effectLst/>
                <a:latin typeface="Times New Roman" panose="02020603050405020304" pitchFamily="18" charset="0"/>
              </a:endParaRPr>
            </a:p>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400" b="1" i="0" u="none" strike="noStrike" cap="none" normalizeH="0" baseline="0" dirty="0">
                  <a:ln>
                    <a:noFill/>
                  </a:ln>
                  <a:solidFill>
                    <a:srgbClr val="FFFFFF"/>
                  </a:solidFill>
                  <a:effectLst/>
                  <a:latin typeface="Calibri" panose="020F0502020204030204" pitchFamily="34" charset="0"/>
                </a:rPr>
                <a:t>  Community Service Activity</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6" name="TextBox 5">
            <a:extLst>
              <a:ext uri="{FF2B5EF4-FFF2-40B4-BE49-F238E27FC236}">
                <a16:creationId xmlns:a16="http://schemas.microsoft.com/office/drawing/2014/main" id="{F4EDF1BE-022F-E258-4788-50E5CB79AEFA}"/>
              </a:ext>
            </a:extLst>
          </p:cNvPr>
          <p:cNvSpPr txBox="1"/>
          <p:nvPr/>
        </p:nvSpPr>
        <p:spPr>
          <a:xfrm>
            <a:off x="2935705" y="3951134"/>
            <a:ext cx="6320589" cy="774507"/>
          </a:xfrm>
          <a:prstGeom prst="rect">
            <a:avLst/>
          </a:prstGeom>
          <a:noFill/>
        </p:spPr>
        <p:txBody>
          <a:bodyPr wrap="square">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https://4h.ucanr.edu/Projects/CivicEngagement/service_learning/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4703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6F59FC9-0236-235B-9BED-EABFF5ADE02C}"/>
              </a:ext>
            </a:extLst>
          </p:cNvPr>
          <p:cNvGraphicFramePr>
            <a:graphicFrameLocks noGrp="1"/>
          </p:cNvGraphicFramePr>
          <p:nvPr>
            <p:extLst>
              <p:ext uri="{D42A27DB-BD31-4B8C-83A1-F6EECF244321}">
                <p14:modId xmlns:p14="http://schemas.microsoft.com/office/powerpoint/2010/main" val="971794252"/>
              </p:ext>
            </p:extLst>
          </p:nvPr>
        </p:nvGraphicFramePr>
        <p:xfrm>
          <a:off x="1704472" y="2056537"/>
          <a:ext cx="8783056" cy="3469177"/>
        </p:xfrm>
        <a:graphic>
          <a:graphicData uri="http://schemas.openxmlformats.org/drawingml/2006/table">
            <a:tbl>
              <a:tblPr>
                <a:tableStyleId>{5C22544A-7EE6-4342-B048-85BDC9FD1C3A}</a:tableStyleId>
              </a:tblPr>
              <a:tblGrid>
                <a:gridCol w="1097882">
                  <a:extLst>
                    <a:ext uri="{9D8B030D-6E8A-4147-A177-3AD203B41FA5}">
                      <a16:colId xmlns:a16="http://schemas.microsoft.com/office/drawing/2014/main" val="3506801931"/>
                    </a:ext>
                  </a:extLst>
                </a:gridCol>
                <a:gridCol w="1097882">
                  <a:extLst>
                    <a:ext uri="{9D8B030D-6E8A-4147-A177-3AD203B41FA5}">
                      <a16:colId xmlns:a16="http://schemas.microsoft.com/office/drawing/2014/main" val="381291578"/>
                    </a:ext>
                  </a:extLst>
                </a:gridCol>
                <a:gridCol w="1097882">
                  <a:extLst>
                    <a:ext uri="{9D8B030D-6E8A-4147-A177-3AD203B41FA5}">
                      <a16:colId xmlns:a16="http://schemas.microsoft.com/office/drawing/2014/main" val="1187373863"/>
                    </a:ext>
                  </a:extLst>
                </a:gridCol>
                <a:gridCol w="1097882">
                  <a:extLst>
                    <a:ext uri="{9D8B030D-6E8A-4147-A177-3AD203B41FA5}">
                      <a16:colId xmlns:a16="http://schemas.microsoft.com/office/drawing/2014/main" val="1176912652"/>
                    </a:ext>
                  </a:extLst>
                </a:gridCol>
                <a:gridCol w="1097882">
                  <a:extLst>
                    <a:ext uri="{9D8B030D-6E8A-4147-A177-3AD203B41FA5}">
                      <a16:colId xmlns:a16="http://schemas.microsoft.com/office/drawing/2014/main" val="2867166813"/>
                    </a:ext>
                  </a:extLst>
                </a:gridCol>
                <a:gridCol w="1097882">
                  <a:extLst>
                    <a:ext uri="{9D8B030D-6E8A-4147-A177-3AD203B41FA5}">
                      <a16:colId xmlns:a16="http://schemas.microsoft.com/office/drawing/2014/main" val="2063686416"/>
                    </a:ext>
                  </a:extLst>
                </a:gridCol>
                <a:gridCol w="1097882">
                  <a:extLst>
                    <a:ext uri="{9D8B030D-6E8A-4147-A177-3AD203B41FA5}">
                      <a16:colId xmlns:a16="http://schemas.microsoft.com/office/drawing/2014/main" val="321513451"/>
                    </a:ext>
                  </a:extLst>
                </a:gridCol>
                <a:gridCol w="1097882">
                  <a:extLst>
                    <a:ext uri="{9D8B030D-6E8A-4147-A177-3AD203B41FA5}">
                      <a16:colId xmlns:a16="http://schemas.microsoft.com/office/drawing/2014/main" val="2846007151"/>
                    </a:ext>
                  </a:extLst>
                </a:gridCol>
              </a:tblGrid>
              <a:tr h="18224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3333892425"/>
                  </a:ext>
                </a:extLst>
              </a:tr>
              <a:tr h="511469">
                <a:tc gridSpan="3">
                  <a:txBody>
                    <a:bodyPr/>
                    <a:lstStyle/>
                    <a:p>
                      <a:pPr algn="l" fontAlgn="ctr"/>
                      <a:r>
                        <a:rPr lang="en-US" sz="1600" u="none" strike="noStrike" dirty="0">
                          <a:effectLst/>
                        </a:rPr>
                        <a:t>All members:</a:t>
                      </a:r>
                    </a:p>
                    <a:p>
                      <a:pPr algn="l" fontAlgn="ctr"/>
                      <a:endParaRPr lang="en-US" sz="1600" b="0" i="0" u="none" strike="noStrike" dirty="0">
                        <a:solidFill>
                          <a:srgbClr val="FF0000"/>
                        </a:solidFill>
                        <a:effectLst/>
                        <a:latin typeface="Arial" panose="020B0604020202020204" pitchFamily="34" charset="0"/>
                      </a:endParaRPr>
                    </a:p>
                  </a:txBody>
                  <a:tcPr marL="9525" marR="9525" marT="9525" marB="0" anchor="ctr">
                    <a:solidFill>
                      <a:schemeClr val="bg1"/>
                    </a:solidFill>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4163517132"/>
                  </a:ext>
                </a:extLst>
              </a:tr>
              <a:tr h="511469">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solidFill>
                      <a:schemeClr val="bg1"/>
                    </a:solidFill>
                  </a:tcPr>
                </a:tc>
                <a:tc gridSpan="7">
                  <a:txBody>
                    <a:bodyPr/>
                    <a:lstStyle/>
                    <a:p>
                      <a:pPr algn="l" fontAlgn="ctr"/>
                      <a:r>
                        <a:rPr lang="en-US" sz="1600" u="none" strike="noStrike" dirty="0">
                          <a:effectLst/>
                        </a:rPr>
                        <a:t>If the 4-H member only wants to take an animal to the fair and they are not interested in the Star Ranks, they will only have to do the following sections of the Record Book:</a:t>
                      </a:r>
                      <a:endParaRPr lang="en-US" sz="1600" b="0" i="0" u="none" strike="noStrike" dirty="0">
                        <a:solidFill>
                          <a:srgbClr val="000000"/>
                        </a:solidFill>
                        <a:effectLst/>
                        <a:latin typeface="Arial" panose="020B0604020202020204" pitchFamily="34" charset="0"/>
                      </a:endParaRPr>
                    </a:p>
                  </a:txBody>
                  <a:tcPr marL="9525" marR="9525" marT="9525" marB="0" anchor="c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37116657"/>
                  </a:ext>
                </a:extLst>
              </a:tr>
              <a:tr h="260634">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2433696571"/>
                  </a:ext>
                </a:extLst>
              </a:tr>
              <a:tr h="260634">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ctr"/>
                      <a:endParaRPr lang="en-US" sz="1600" b="0" i="0" u="none" strike="noStrike" dirty="0">
                        <a:solidFill>
                          <a:srgbClr val="000000"/>
                        </a:solidFill>
                        <a:effectLst/>
                        <a:latin typeface="Calibri" panose="020F0502020204030204" pitchFamily="34" charset="0"/>
                      </a:endParaRPr>
                    </a:p>
                  </a:txBody>
                  <a:tcPr marL="9525" marR="9525" marT="9525" marB="0" anchor="ctr">
                    <a:solidFill>
                      <a:schemeClr val="bg1"/>
                    </a:solidFill>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2973966226"/>
                  </a:ext>
                </a:extLst>
              </a:tr>
              <a:tr h="260634">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solidFill>
                      <a:schemeClr val="bg1"/>
                    </a:solidFill>
                  </a:tcPr>
                </a:tc>
                <a:tc gridSpan="7">
                  <a:txBody>
                    <a:bodyPr/>
                    <a:lstStyle/>
                    <a:p>
                      <a:pPr algn="l" fontAlgn="ctr"/>
                      <a:r>
                        <a:rPr lang="en-US" sz="1600" u="none" strike="noStrike" dirty="0">
                          <a:effectLst/>
                        </a:rPr>
                        <a:t>Cover Page</a:t>
                      </a:r>
                    </a:p>
                    <a:p>
                      <a:pPr algn="l" fontAlgn="ctr"/>
                      <a:r>
                        <a:rPr lang="en-US" sz="1600" u="none" strike="noStrike" dirty="0">
                          <a:effectLst/>
                        </a:rPr>
                        <a:t>Table of Contents</a:t>
                      </a:r>
                    </a:p>
                    <a:p>
                      <a:pPr algn="l" fontAlgn="ctr"/>
                      <a:r>
                        <a:rPr lang="en-US" sz="1600" u="none" strike="noStrike" dirty="0">
                          <a:effectLst/>
                        </a:rPr>
                        <a:t>My 4-H Story</a:t>
                      </a:r>
                    </a:p>
                    <a:p>
                      <a:pPr algn="l" fontAlgn="ctr"/>
                      <a:r>
                        <a:rPr lang="en-US" sz="1600" u="none" strike="noStrike" dirty="0">
                          <a:effectLst/>
                        </a:rPr>
                        <a:t>An Annual Project Report (APR) for each livestock project</a:t>
                      </a:r>
                      <a:endParaRPr lang="en-US" sz="1600" b="0" i="0" u="none" strike="noStrike" dirty="0">
                        <a:solidFill>
                          <a:srgbClr val="000000"/>
                        </a:solidFill>
                        <a:effectLst/>
                        <a:latin typeface="Arial" panose="020B0604020202020204" pitchFamily="34" charset="0"/>
                      </a:endParaRPr>
                    </a:p>
                  </a:txBody>
                  <a:tcPr marL="428625" marR="9525" marT="9525" marB="0" anchor="c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87097341"/>
                  </a:ext>
                </a:extLst>
              </a:tr>
              <a:tr h="260634">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solidFill>
                      <a:schemeClr val="bg1"/>
                    </a:solidFill>
                  </a:tcPr>
                </a:tc>
                <a:tc gridSpan="7">
                  <a:txBody>
                    <a:bodyPr/>
                    <a:lstStyle/>
                    <a:p>
                      <a:pPr algn="l" fontAlgn="ctr"/>
                      <a:r>
                        <a:rPr lang="en-US" sz="1600" u="none" strike="noStrike">
                          <a:effectLst/>
                        </a:rPr>
                        <a:t>An expression page for each livestock project</a:t>
                      </a:r>
                      <a:endParaRPr lang="en-US" sz="1600" b="0" i="0" u="none" strike="noStrike">
                        <a:solidFill>
                          <a:srgbClr val="000000"/>
                        </a:solidFill>
                        <a:effectLst/>
                        <a:latin typeface="Arial" panose="020B0604020202020204" pitchFamily="34" charset="0"/>
                      </a:endParaRPr>
                    </a:p>
                  </a:txBody>
                  <a:tcPr marL="428625" marR="9525" marT="9525" marB="0" anchor="c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13292347"/>
                  </a:ext>
                </a:extLst>
              </a:tr>
              <a:tr h="260634">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solidFill>
                      <a:schemeClr val="bg1"/>
                    </a:solidFill>
                  </a:tcPr>
                </a:tc>
                <a:tc gridSpan="7">
                  <a:txBody>
                    <a:bodyPr/>
                    <a:lstStyle/>
                    <a:p>
                      <a:pPr algn="l" fontAlgn="ctr"/>
                      <a:r>
                        <a:rPr lang="en-US" sz="1600" u="none" strike="noStrike" dirty="0">
                          <a:effectLst/>
                        </a:rPr>
                        <a:t>If a Senior (ages 14-19) member, a 4-H Resume</a:t>
                      </a:r>
                    </a:p>
                    <a:p>
                      <a:pPr algn="l" fontAlgn="ctr"/>
                      <a:endParaRPr lang="en-US" sz="1600" b="0" i="0" u="none" strike="noStrike" dirty="0">
                        <a:solidFill>
                          <a:srgbClr val="000000"/>
                        </a:solidFill>
                        <a:effectLst/>
                        <a:latin typeface="Arial" panose="020B0604020202020204" pitchFamily="34" charset="0"/>
                      </a:endParaRPr>
                    </a:p>
                  </a:txBody>
                  <a:tcPr marL="428625" marR="9525" marT="9525" marB="0" anchor="c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81427788"/>
                  </a:ext>
                </a:extLst>
              </a:tr>
            </a:tbl>
          </a:graphicData>
        </a:graphic>
      </p:graphicFrame>
    </p:spTree>
    <p:extLst>
      <p:ext uri="{BB962C8B-B14F-4D97-AF65-F5344CB8AC3E}">
        <p14:creationId xmlns:p14="http://schemas.microsoft.com/office/powerpoint/2010/main" val="40856792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EFF26434-20C9-B518-2334-2FFEAFFA014F}"/>
              </a:ext>
            </a:extLst>
          </p:cNvPr>
          <p:cNvGraphicFramePr>
            <a:graphicFrameLocks noGrp="1"/>
          </p:cNvGraphicFramePr>
          <p:nvPr/>
        </p:nvGraphicFramePr>
        <p:xfrm>
          <a:off x="2667000" y="3597497"/>
          <a:ext cx="6858000" cy="807594"/>
        </p:xfrm>
        <a:graphic>
          <a:graphicData uri="http://schemas.openxmlformats.org/drawingml/2006/table">
            <a:tbl>
              <a:tblPr>
                <a:tableStyleId>{5C22544A-7EE6-4342-B048-85BDC9FD1C3A}</a:tableStyleId>
              </a:tblPr>
              <a:tblGrid>
                <a:gridCol w="1514475">
                  <a:extLst>
                    <a:ext uri="{9D8B030D-6E8A-4147-A177-3AD203B41FA5}">
                      <a16:colId xmlns:a16="http://schemas.microsoft.com/office/drawing/2014/main" val="1903296563"/>
                    </a:ext>
                  </a:extLst>
                </a:gridCol>
                <a:gridCol w="2266950">
                  <a:extLst>
                    <a:ext uri="{9D8B030D-6E8A-4147-A177-3AD203B41FA5}">
                      <a16:colId xmlns:a16="http://schemas.microsoft.com/office/drawing/2014/main" val="3973411999"/>
                    </a:ext>
                  </a:extLst>
                </a:gridCol>
                <a:gridCol w="1123950">
                  <a:extLst>
                    <a:ext uri="{9D8B030D-6E8A-4147-A177-3AD203B41FA5}">
                      <a16:colId xmlns:a16="http://schemas.microsoft.com/office/drawing/2014/main" val="1269313826"/>
                    </a:ext>
                  </a:extLst>
                </a:gridCol>
                <a:gridCol w="1952625">
                  <a:extLst>
                    <a:ext uri="{9D8B030D-6E8A-4147-A177-3AD203B41FA5}">
                      <a16:colId xmlns:a16="http://schemas.microsoft.com/office/drawing/2014/main" val="1389803511"/>
                    </a:ext>
                  </a:extLst>
                </a:gridCol>
              </a:tblGrid>
              <a:tr h="0">
                <a:tc>
                  <a:txBody>
                    <a:bodyPr/>
                    <a:lstStyle/>
                    <a:p>
                      <a:pPr marL="0" marR="0" algn="r">
                        <a:lnSpc>
                          <a:spcPct val="115000"/>
                        </a:lnSpc>
                        <a:spcBef>
                          <a:spcPts val="0"/>
                        </a:spcBef>
                        <a:spcAft>
                          <a:spcPts val="0"/>
                        </a:spcAft>
                      </a:pPr>
                      <a:r>
                        <a:rPr lang="en-US" sz="1100">
                          <a:effectLst/>
                        </a:rPr>
                        <a:t>Member Name:</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a:effectLst/>
                        </a:rPr>
                        <a:t>Antonio Santillan</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gn="r">
                        <a:lnSpc>
                          <a:spcPct val="115000"/>
                        </a:lnSpc>
                        <a:spcBef>
                          <a:spcPts val="0"/>
                        </a:spcBef>
                        <a:spcAft>
                          <a:spcPts val="0"/>
                        </a:spcAft>
                      </a:pPr>
                      <a:r>
                        <a:rPr lang="en-US" sz="1100">
                          <a:effectLst/>
                        </a:rPr>
                        <a:t>4-H Club/Unit:</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a:effectLst/>
                        </a:rPr>
                        <a:t>Manzanita 4-H</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4256835258"/>
                  </a:ext>
                </a:extLst>
              </a:tr>
              <a:tr h="0">
                <a:tc>
                  <a:txBody>
                    <a:bodyPr/>
                    <a:lstStyle/>
                    <a:p>
                      <a:pPr marL="0" marR="0" algn="r">
                        <a:lnSpc>
                          <a:spcPct val="115000"/>
                        </a:lnSpc>
                        <a:spcBef>
                          <a:spcPts val="0"/>
                        </a:spcBef>
                        <a:spcAft>
                          <a:spcPts val="0"/>
                        </a:spcAft>
                      </a:pPr>
                      <a:r>
                        <a:rPr lang="en-US" sz="1100">
                          <a:effectLst/>
                        </a:rPr>
                        <a:t>4-H Adult Volunteer or Teen Leader Name:</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gn="r">
                        <a:lnSpc>
                          <a:spcPct val="115000"/>
                        </a:lnSpc>
                        <a:spcBef>
                          <a:spcPts val="0"/>
                        </a:spcBef>
                        <a:spcAft>
                          <a:spcPts val="0"/>
                        </a:spcAft>
                      </a:pPr>
                      <a:r>
                        <a:rPr lang="en-US" sz="1100">
                          <a:effectLst/>
                        </a:rPr>
                        <a:t>County:</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a:effectLst/>
                        </a:rPr>
                        <a:t>Butte</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2780493935"/>
                  </a:ext>
                </a:extLst>
              </a:tr>
            </a:tbl>
          </a:graphicData>
        </a:graphic>
      </p:graphicFrame>
      <p:graphicFrame>
        <p:nvGraphicFramePr>
          <p:cNvPr id="3" name="Table 2">
            <a:extLst>
              <a:ext uri="{FF2B5EF4-FFF2-40B4-BE49-F238E27FC236}">
                <a16:creationId xmlns:a16="http://schemas.microsoft.com/office/drawing/2014/main" id="{08948886-AFE1-4A9E-BC02-D03A95020879}"/>
              </a:ext>
            </a:extLst>
          </p:cNvPr>
          <p:cNvGraphicFramePr>
            <a:graphicFrameLocks noGrp="1"/>
          </p:cNvGraphicFramePr>
          <p:nvPr>
            <p:extLst>
              <p:ext uri="{D42A27DB-BD31-4B8C-83A1-F6EECF244321}">
                <p14:modId xmlns:p14="http://schemas.microsoft.com/office/powerpoint/2010/main" val="3133583184"/>
              </p:ext>
            </p:extLst>
          </p:nvPr>
        </p:nvGraphicFramePr>
        <p:xfrm>
          <a:off x="2676525" y="1266539"/>
          <a:ext cx="6848475" cy="3138552"/>
        </p:xfrm>
        <a:graphic>
          <a:graphicData uri="http://schemas.openxmlformats.org/drawingml/2006/table">
            <a:tbl>
              <a:tblPr>
                <a:tableStyleId>{5C22544A-7EE6-4342-B048-85BDC9FD1C3A}</a:tableStyleId>
              </a:tblPr>
              <a:tblGrid>
                <a:gridCol w="2506004">
                  <a:extLst>
                    <a:ext uri="{9D8B030D-6E8A-4147-A177-3AD203B41FA5}">
                      <a16:colId xmlns:a16="http://schemas.microsoft.com/office/drawing/2014/main" val="616236820"/>
                    </a:ext>
                  </a:extLst>
                </a:gridCol>
                <a:gridCol w="838511">
                  <a:extLst>
                    <a:ext uri="{9D8B030D-6E8A-4147-A177-3AD203B41FA5}">
                      <a16:colId xmlns:a16="http://schemas.microsoft.com/office/drawing/2014/main" val="1890803126"/>
                    </a:ext>
                  </a:extLst>
                </a:gridCol>
                <a:gridCol w="676526">
                  <a:extLst>
                    <a:ext uri="{9D8B030D-6E8A-4147-A177-3AD203B41FA5}">
                      <a16:colId xmlns:a16="http://schemas.microsoft.com/office/drawing/2014/main" val="2299897823"/>
                    </a:ext>
                  </a:extLst>
                </a:gridCol>
                <a:gridCol w="2827434">
                  <a:extLst>
                    <a:ext uri="{9D8B030D-6E8A-4147-A177-3AD203B41FA5}">
                      <a16:colId xmlns:a16="http://schemas.microsoft.com/office/drawing/2014/main" val="3252577001"/>
                    </a:ext>
                  </a:extLst>
                </a:gridCol>
              </a:tblGrid>
              <a:tr h="279400">
                <a:tc>
                  <a:txBody>
                    <a:bodyPr/>
                    <a:lstStyle/>
                    <a:p>
                      <a:pPr marL="0" marR="0">
                        <a:lnSpc>
                          <a:spcPct val="115000"/>
                        </a:lnSpc>
                        <a:spcBef>
                          <a:spcPts val="0"/>
                        </a:spcBef>
                        <a:spcAft>
                          <a:spcPts val="0"/>
                        </a:spcAft>
                      </a:pPr>
                      <a:r>
                        <a:rPr lang="en-US" sz="1100" dirty="0">
                          <a:effectLst/>
                        </a:rPr>
                        <a:t> Community Service Activity</a:t>
                      </a:r>
                    </a:p>
                    <a:p>
                      <a:pPr marL="0" marR="0">
                        <a:lnSpc>
                          <a:spcPct val="115000"/>
                        </a:lnSpc>
                        <a:spcBef>
                          <a:spcPts val="0"/>
                        </a:spcBef>
                        <a:spcAft>
                          <a:spcPts val="0"/>
                        </a:spcAft>
                      </a:pPr>
                      <a:r>
                        <a:rPr lang="en-US" sz="1100" dirty="0">
                          <a:effectLst/>
                        </a:rPr>
                        <a:t>Participate in one community service activity for each Spark Achievement</a:t>
                      </a:r>
                      <a:endParaRPr lang="en-US" sz="1100" dirty="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gn="ctr">
                        <a:lnSpc>
                          <a:spcPct val="115000"/>
                        </a:lnSpc>
                        <a:spcBef>
                          <a:spcPts val="0"/>
                        </a:spcBef>
                        <a:spcAft>
                          <a:spcPts val="0"/>
                        </a:spcAft>
                      </a:pPr>
                      <a:r>
                        <a:rPr lang="en-US" sz="1100">
                          <a:effectLst/>
                        </a:rPr>
                        <a:t>Date Completed</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gn="ctr">
                        <a:lnSpc>
                          <a:spcPct val="115000"/>
                        </a:lnSpc>
                        <a:spcBef>
                          <a:spcPts val="0"/>
                        </a:spcBef>
                        <a:spcAft>
                          <a:spcPts val="0"/>
                        </a:spcAft>
                      </a:pPr>
                      <a:r>
                        <a:rPr lang="en-US" sz="1100">
                          <a:effectLst/>
                        </a:rPr>
                        <a:t>Hours or Minutes</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gn="ctr">
                        <a:lnSpc>
                          <a:spcPct val="115000"/>
                        </a:lnSpc>
                        <a:spcBef>
                          <a:spcPts val="0"/>
                        </a:spcBef>
                        <a:spcAft>
                          <a:spcPts val="0"/>
                        </a:spcAft>
                      </a:pPr>
                      <a:r>
                        <a:rPr lang="en-US" sz="1100">
                          <a:effectLst/>
                        </a:rPr>
                        <a:t>What did you do?</a:t>
                      </a:r>
                      <a:endParaRPr lang="en-US" sz="1100">
                        <a:effectLst/>
                        <a:latin typeface="Arial" panose="020B0604020202020204" pitchFamily="34" charset="0"/>
                        <a:ea typeface="Arial" panose="020B0604020202020204" pitchFamily="34" charset="0"/>
                      </a:endParaRPr>
                    </a:p>
                  </a:txBody>
                  <a:tcPr marL="63500" marR="63500" marT="63500" marB="63500" anchor="ctr"/>
                </a:tc>
                <a:extLst>
                  <a:ext uri="{0D108BD9-81ED-4DB2-BD59-A6C34878D82A}">
                    <a16:rowId xmlns:a16="http://schemas.microsoft.com/office/drawing/2014/main" val="2925614654"/>
                  </a:ext>
                </a:extLst>
              </a:tr>
              <a:tr h="584200">
                <a:tc>
                  <a:txBody>
                    <a:bodyPr/>
                    <a:lstStyle/>
                    <a:p>
                      <a:pPr marL="0" marR="0">
                        <a:lnSpc>
                          <a:spcPct val="115000"/>
                        </a:lnSpc>
                        <a:spcBef>
                          <a:spcPts val="0"/>
                        </a:spcBef>
                        <a:spcAft>
                          <a:spcPts val="0"/>
                        </a:spcAft>
                      </a:pPr>
                      <a:r>
                        <a:rPr lang="en-US" sz="1100" dirty="0">
                          <a:effectLst/>
                        </a:rPr>
                        <a:t>Spark Achievement 1: community service activity</a:t>
                      </a:r>
                      <a:endParaRPr lang="en-US" sz="1100" dirty="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10/05/21</a:t>
                      </a:r>
                    </a:p>
                    <a:p>
                      <a:pPr marL="0" marR="0">
                        <a:lnSpc>
                          <a:spcPct val="115000"/>
                        </a:lnSpc>
                        <a:spcBef>
                          <a:spcPts val="0"/>
                        </a:spcBef>
                        <a:spcAft>
                          <a:spcPts val="0"/>
                        </a:spcAft>
                      </a:pPr>
                      <a:r>
                        <a:rPr lang="en-US" sz="1100">
                          <a:effectLst/>
                        </a:rPr>
                        <a:t> </a:t>
                      </a:r>
                    </a:p>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0.5</a:t>
                      </a:r>
                    </a:p>
                    <a:p>
                      <a:pPr marL="0" marR="0">
                        <a:lnSpc>
                          <a:spcPct val="115000"/>
                        </a:lnSpc>
                        <a:spcBef>
                          <a:spcPts val="0"/>
                        </a:spcBef>
                        <a:spcAft>
                          <a:spcPts val="0"/>
                        </a:spcAft>
                      </a:pPr>
                      <a:r>
                        <a:rPr lang="en-US" sz="1100">
                          <a:effectLst/>
                        </a:rPr>
                        <a:t> </a:t>
                      </a:r>
                    </a:p>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100">
                          <a:effectLst/>
                        </a:rPr>
                        <a:t>Manzanita 4-H Coat &amp; Sock Drive given to Children’s Hope Foster Family Agency</a:t>
                      </a:r>
                      <a:endParaRPr lang="en-US" sz="1100">
                        <a:effectLst/>
                        <a:latin typeface="Arial" panose="020B0604020202020204" pitchFamily="34" charset="0"/>
                        <a:ea typeface="Arial" panose="020B0604020202020204" pitchFamily="34" charset="0"/>
                      </a:endParaRPr>
                    </a:p>
                  </a:txBody>
                  <a:tcPr marL="63500" marR="63500" marT="63500" marB="63500" anchor="ctr"/>
                </a:tc>
                <a:extLst>
                  <a:ext uri="{0D108BD9-81ED-4DB2-BD59-A6C34878D82A}">
                    <a16:rowId xmlns:a16="http://schemas.microsoft.com/office/drawing/2014/main" val="970254981"/>
                  </a:ext>
                </a:extLst>
              </a:tr>
              <a:tr h="584200">
                <a:tc>
                  <a:txBody>
                    <a:bodyPr/>
                    <a:lstStyle/>
                    <a:p>
                      <a:pPr marL="0" marR="0">
                        <a:lnSpc>
                          <a:spcPct val="115000"/>
                        </a:lnSpc>
                        <a:spcBef>
                          <a:spcPts val="0"/>
                        </a:spcBef>
                        <a:spcAft>
                          <a:spcPts val="0"/>
                        </a:spcAft>
                      </a:pPr>
                      <a:r>
                        <a:rPr lang="en-US" sz="1100">
                          <a:effectLst/>
                        </a:rPr>
                        <a:t>Spark Achievement 2: community service activity</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12/13/21</a:t>
                      </a:r>
                    </a:p>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0.5</a:t>
                      </a:r>
                    </a:p>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100">
                          <a:effectLst/>
                        </a:rPr>
                        <a:t>Manzanita 4-H $75 Donation to Wreaths Across America</a:t>
                      </a:r>
                      <a:endParaRPr lang="en-US" sz="1100">
                        <a:effectLst/>
                        <a:latin typeface="Arial" panose="020B0604020202020204" pitchFamily="34" charset="0"/>
                        <a:ea typeface="Arial" panose="020B0604020202020204" pitchFamily="34" charset="0"/>
                      </a:endParaRPr>
                    </a:p>
                  </a:txBody>
                  <a:tcPr marL="63500" marR="63500" marT="63500" marB="63500" anchor="ctr"/>
                </a:tc>
                <a:extLst>
                  <a:ext uri="{0D108BD9-81ED-4DB2-BD59-A6C34878D82A}">
                    <a16:rowId xmlns:a16="http://schemas.microsoft.com/office/drawing/2014/main" val="3584947496"/>
                  </a:ext>
                </a:extLst>
              </a:tr>
              <a:tr h="584200">
                <a:tc>
                  <a:txBody>
                    <a:bodyPr/>
                    <a:lstStyle/>
                    <a:p>
                      <a:pPr marL="0" marR="0">
                        <a:lnSpc>
                          <a:spcPct val="115000"/>
                        </a:lnSpc>
                        <a:spcBef>
                          <a:spcPts val="0"/>
                        </a:spcBef>
                        <a:spcAft>
                          <a:spcPts val="0"/>
                        </a:spcAft>
                      </a:pPr>
                      <a:r>
                        <a:rPr lang="en-US" sz="1100">
                          <a:effectLst/>
                        </a:rPr>
                        <a:t>Spark Achievement 3: community service activity</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03/14/22</a:t>
                      </a:r>
                    </a:p>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0.5</a:t>
                      </a:r>
                    </a:p>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100">
                          <a:effectLst/>
                        </a:rPr>
                        <a:t>Donation of books to Gridley Friends of the Library and to Manzanita School</a:t>
                      </a:r>
                      <a:endParaRPr lang="en-US" sz="1100">
                        <a:effectLst/>
                        <a:latin typeface="Arial" panose="020B0604020202020204" pitchFamily="34" charset="0"/>
                        <a:ea typeface="Arial" panose="020B0604020202020204" pitchFamily="34" charset="0"/>
                      </a:endParaRPr>
                    </a:p>
                  </a:txBody>
                  <a:tcPr marL="63500" marR="63500" marT="63500" marB="63500" anchor="ctr"/>
                </a:tc>
                <a:extLst>
                  <a:ext uri="{0D108BD9-81ED-4DB2-BD59-A6C34878D82A}">
                    <a16:rowId xmlns:a16="http://schemas.microsoft.com/office/drawing/2014/main" val="1970164668"/>
                  </a:ext>
                </a:extLst>
              </a:tr>
              <a:tr h="584200">
                <a:tc>
                  <a:txBody>
                    <a:bodyPr/>
                    <a:lstStyle/>
                    <a:p>
                      <a:pPr marL="0" marR="0">
                        <a:lnSpc>
                          <a:spcPct val="115000"/>
                        </a:lnSpc>
                        <a:spcBef>
                          <a:spcPts val="0"/>
                        </a:spcBef>
                        <a:spcAft>
                          <a:spcPts val="0"/>
                        </a:spcAft>
                      </a:pPr>
                      <a:r>
                        <a:rPr lang="en-US" sz="1100">
                          <a:effectLst/>
                        </a:rPr>
                        <a:t>Spark Achievement 4: community service activity</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nchor="ctr"/>
                </a:tc>
                <a:tc>
                  <a:txBody>
                    <a:bodyPr/>
                    <a:lstStyle/>
                    <a:p>
                      <a:pPr marL="0" marR="0">
                        <a:lnSpc>
                          <a:spcPct val="115000"/>
                        </a:lnSpc>
                        <a:spcBef>
                          <a:spcPts val="0"/>
                        </a:spcBef>
                        <a:spcAft>
                          <a:spcPts val="0"/>
                        </a:spcAft>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3500" marR="63500" marT="63500" marB="63500" anchor="ctr"/>
                </a:tc>
                <a:extLst>
                  <a:ext uri="{0D108BD9-81ED-4DB2-BD59-A6C34878D82A}">
                    <a16:rowId xmlns:a16="http://schemas.microsoft.com/office/drawing/2014/main" val="2612421199"/>
                  </a:ext>
                </a:extLst>
              </a:tr>
            </a:tbl>
          </a:graphicData>
        </a:graphic>
      </p:graphicFrame>
      <p:graphicFrame>
        <p:nvGraphicFramePr>
          <p:cNvPr id="4" name="Table 3">
            <a:extLst>
              <a:ext uri="{FF2B5EF4-FFF2-40B4-BE49-F238E27FC236}">
                <a16:creationId xmlns:a16="http://schemas.microsoft.com/office/drawing/2014/main" id="{07C06408-D5EE-2AEE-8BE9-F54409C3FF5C}"/>
              </a:ext>
            </a:extLst>
          </p:cNvPr>
          <p:cNvGraphicFramePr>
            <a:graphicFrameLocks noGrp="1"/>
          </p:cNvGraphicFramePr>
          <p:nvPr>
            <p:extLst>
              <p:ext uri="{D42A27DB-BD31-4B8C-83A1-F6EECF244321}">
                <p14:modId xmlns:p14="http://schemas.microsoft.com/office/powerpoint/2010/main" val="1505749479"/>
              </p:ext>
            </p:extLst>
          </p:nvPr>
        </p:nvGraphicFramePr>
        <p:xfrm>
          <a:off x="2676525" y="5923811"/>
          <a:ext cx="6858000" cy="922212"/>
        </p:xfrm>
        <a:graphic>
          <a:graphicData uri="http://schemas.openxmlformats.org/drawingml/2006/table">
            <a:tbl>
              <a:tblPr>
                <a:tableStyleId>{5C22544A-7EE6-4342-B048-85BDC9FD1C3A}</a:tableStyleId>
              </a:tblPr>
              <a:tblGrid>
                <a:gridCol w="6858000">
                  <a:extLst>
                    <a:ext uri="{9D8B030D-6E8A-4147-A177-3AD203B41FA5}">
                      <a16:colId xmlns:a16="http://schemas.microsoft.com/office/drawing/2014/main" val="1736880102"/>
                    </a:ext>
                  </a:extLst>
                </a:gridCol>
              </a:tblGrid>
              <a:tr h="0">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3367042486"/>
                  </a:ext>
                </a:extLst>
              </a:tr>
              <a:tr h="0">
                <a:tc>
                  <a:txBody>
                    <a:bodyPr/>
                    <a:lstStyle/>
                    <a:p>
                      <a:pPr marL="0" marR="0">
                        <a:lnSpc>
                          <a:spcPct val="115000"/>
                        </a:lnSpc>
                        <a:spcBef>
                          <a:spcPts val="0"/>
                        </a:spcBef>
                        <a:spcAft>
                          <a:spcPts val="0"/>
                        </a:spcAft>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2538898036"/>
                  </a:ext>
                </a:extLst>
              </a:tr>
              <a:tr h="0">
                <a:tc>
                  <a:txBody>
                    <a:bodyPr/>
                    <a:lstStyle/>
                    <a:p>
                      <a:pPr marL="0" marR="0">
                        <a:lnSpc>
                          <a:spcPct val="115000"/>
                        </a:lnSpc>
                        <a:spcBef>
                          <a:spcPts val="0"/>
                        </a:spcBef>
                        <a:spcAft>
                          <a:spcPts val="0"/>
                        </a:spcAft>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2670352666"/>
                  </a:ext>
                </a:extLst>
              </a:tr>
            </a:tbl>
          </a:graphicData>
        </a:graphic>
      </p:graphicFrame>
      <p:sp>
        <p:nvSpPr>
          <p:cNvPr id="5" name="Rectangle 1">
            <a:extLst>
              <a:ext uri="{FF2B5EF4-FFF2-40B4-BE49-F238E27FC236}">
                <a16:creationId xmlns:a16="http://schemas.microsoft.com/office/drawing/2014/main" id="{5F034450-5C95-1C65-B14F-230E99681A31}"/>
              </a:ext>
            </a:extLst>
          </p:cNvPr>
          <p:cNvSpPr>
            <a:spLocks noChangeArrowheads="1"/>
          </p:cNvSpPr>
          <p:nvPr/>
        </p:nvSpPr>
        <p:spPr bwMode="auto">
          <a:xfrm>
            <a:off x="2676525" y="4515065"/>
            <a:ext cx="711532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ea typeface="Arial" panose="020B0604020202020204" pitchFamily="34" charset="0"/>
              </a:rPr>
              <a:t>From your work on Spark Achievements, think about the activities that gave you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ea typeface="Arial" panose="020B0604020202020204" pitchFamily="34" charset="0"/>
              </a:rPr>
              <a:t>most joy. Think about the things that make you really excited to do more of. Think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ea typeface="Arial" panose="020B0604020202020204" pitchFamily="34" charset="0"/>
              </a:rPr>
              <a:t>about the things that you could use to make a positive difference in the world.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ea typeface="Arial" panose="020B0604020202020204" pitchFamily="34" charset="0"/>
              </a:rPr>
              <a:t>Those things could be a spark for you. </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Arial" panose="020B0604020202020204" pitchFamily="34" charset="0"/>
              <a:ea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ea typeface="Arial" panose="020B0604020202020204" pitchFamily="34" charset="0"/>
              </a:rPr>
              <a:t>When you have completed Spark Achievement Level 4, list your spark(s) here: </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6" name="Table 5">
            <a:extLst>
              <a:ext uri="{FF2B5EF4-FFF2-40B4-BE49-F238E27FC236}">
                <a16:creationId xmlns:a16="http://schemas.microsoft.com/office/drawing/2014/main" id="{1B34414D-477E-9539-1839-90F63293540F}"/>
              </a:ext>
            </a:extLst>
          </p:cNvPr>
          <p:cNvGraphicFramePr>
            <a:graphicFrameLocks noGrp="1"/>
          </p:cNvGraphicFramePr>
          <p:nvPr>
            <p:extLst>
              <p:ext uri="{D42A27DB-BD31-4B8C-83A1-F6EECF244321}">
                <p14:modId xmlns:p14="http://schemas.microsoft.com/office/powerpoint/2010/main" val="1728367767"/>
              </p:ext>
            </p:extLst>
          </p:nvPr>
        </p:nvGraphicFramePr>
        <p:xfrm>
          <a:off x="2667000" y="348971"/>
          <a:ext cx="6858000" cy="807594"/>
        </p:xfrm>
        <a:graphic>
          <a:graphicData uri="http://schemas.openxmlformats.org/drawingml/2006/table">
            <a:tbl>
              <a:tblPr>
                <a:tableStyleId>{5C22544A-7EE6-4342-B048-85BDC9FD1C3A}</a:tableStyleId>
              </a:tblPr>
              <a:tblGrid>
                <a:gridCol w="1514475">
                  <a:extLst>
                    <a:ext uri="{9D8B030D-6E8A-4147-A177-3AD203B41FA5}">
                      <a16:colId xmlns:a16="http://schemas.microsoft.com/office/drawing/2014/main" val="2162205281"/>
                    </a:ext>
                  </a:extLst>
                </a:gridCol>
                <a:gridCol w="2266950">
                  <a:extLst>
                    <a:ext uri="{9D8B030D-6E8A-4147-A177-3AD203B41FA5}">
                      <a16:colId xmlns:a16="http://schemas.microsoft.com/office/drawing/2014/main" val="2563375611"/>
                    </a:ext>
                  </a:extLst>
                </a:gridCol>
                <a:gridCol w="1123950">
                  <a:extLst>
                    <a:ext uri="{9D8B030D-6E8A-4147-A177-3AD203B41FA5}">
                      <a16:colId xmlns:a16="http://schemas.microsoft.com/office/drawing/2014/main" val="1970654266"/>
                    </a:ext>
                  </a:extLst>
                </a:gridCol>
                <a:gridCol w="1952625">
                  <a:extLst>
                    <a:ext uri="{9D8B030D-6E8A-4147-A177-3AD203B41FA5}">
                      <a16:colId xmlns:a16="http://schemas.microsoft.com/office/drawing/2014/main" val="851423716"/>
                    </a:ext>
                  </a:extLst>
                </a:gridCol>
              </a:tblGrid>
              <a:tr h="0">
                <a:tc>
                  <a:txBody>
                    <a:bodyPr/>
                    <a:lstStyle/>
                    <a:p>
                      <a:pPr marL="0" marR="0" algn="r">
                        <a:lnSpc>
                          <a:spcPct val="115000"/>
                        </a:lnSpc>
                        <a:spcBef>
                          <a:spcPts val="0"/>
                        </a:spcBef>
                        <a:spcAft>
                          <a:spcPts val="0"/>
                        </a:spcAft>
                      </a:pPr>
                      <a:r>
                        <a:rPr lang="en-US" sz="1100">
                          <a:effectLst/>
                        </a:rPr>
                        <a:t>Member Name:</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a:effectLst/>
                        </a:rPr>
                        <a:t>Antonio Santillan</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gn="r">
                        <a:lnSpc>
                          <a:spcPct val="115000"/>
                        </a:lnSpc>
                        <a:spcBef>
                          <a:spcPts val="0"/>
                        </a:spcBef>
                        <a:spcAft>
                          <a:spcPts val="0"/>
                        </a:spcAft>
                      </a:pPr>
                      <a:r>
                        <a:rPr lang="en-US" sz="1100">
                          <a:effectLst/>
                        </a:rPr>
                        <a:t>4-H Club/Unit:</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a:effectLst/>
                        </a:rPr>
                        <a:t>Manzanita 4-H</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247713034"/>
                  </a:ext>
                </a:extLst>
              </a:tr>
              <a:tr h="0">
                <a:tc>
                  <a:txBody>
                    <a:bodyPr/>
                    <a:lstStyle/>
                    <a:p>
                      <a:pPr marL="0" marR="0" algn="r">
                        <a:lnSpc>
                          <a:spcPct val="115000"/>
                        </a:lnSpc>
                        <a:spcBef>
                          <a:spcPts val="0"/>
                        </a:spcBef>
                        <a:spcAft>
                          <a:spcPts val="0"/>
                        </a:spcAft>
                      </a:pPr>
                      <a:r>
                        <a:rPr lang="en-US" sz="1100">
                          <a:effectLst/>
                        </a:rPr>
                        <a:t>4-H Adult Volunteer or Teen Leader Name:</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dirty="0">
                          <a:effectLst/>
                        </a:rPr>
                        <a:t> 4-H Adult Volunteer or Teen Leader Name</a:t>
                      </a:r>
                      <a:endParaRPr lang="en-US" sz="1100" dirty="0">
                        <a:effectLst/>
                        <a:latin typeface="Arial" panose="020B0604020202020204" pitchFamily="34" charset="0"/>
                        <a:ea typeface="Arial" panose="020B0604020202020204" pitchFamily="34" charset="0"/>
                      </a:endParaRPr>
                    </a:p>
                  </a:txBody>
                  <a:tcPr marL="63500" marR="63500" marT="63500" marB="63500"/>
                </a:tc>
                <a:tc>
                  <a:txBody>
                    <a:bodyPr/>
                    <a:lstStyle/>
                    <a:p>
                      <a:pPr marL="0" marR="0" algn="r">
                        <a:lnSpc>
                          <a:spcPct val="115000"/>
                        </a:lnSpc>
                        <a:spcBef>
                          <a:spcPts val="0"/>
                        </a:spcBef>
                        <a:spcAft>
                          <a:spcPts val="0"/>
                        </a:spcAft>
                      </a:pPr>
                      <a:r>
                        <a:rPr lang="en-US" sz="1100">
                          <a:effectLst/>
                        </a:rPr>
                        <a:t>County:</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dirty="0">
                          <a:effectLst/>
                        </a:rPr>
                        <a:t>Butte</a:t>
                      </a:r>
                      <a:endParaRPr lang="en-US" sz="1100" dirty="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2985357424"/>
                  </a:ext>
                </a:extLst>
              </a:tr>
            </a:tbl>
          </a:graphicData>
        </a:graphic>
      </p:graphicFrame>
    </p:spTree>
    <p:extLst>
      <p:ext uri="{BB962C8B-B14F-4D97-AF65-F5344CB8AC3E}">
        <p14:creationId xmlns:p14="http://schemas.microsoft.com/office/powerpoint/2010/main" val="18669732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3A4CE1B-DDDC-132A-1B38-7D85A38ECDA6}"/>
              </a:ext>
            </a:extLst>
          </p:cNvPr>
          <p:cNvGraphicFramePr>
            <a:graphicFrameLocks noGrp="1"/>
          </p:cNvGraphicFramePr>
          <p:nvPr/>
        </p:nvGraphicFramePr>
        <p:xfrm>
          <a:off x="2681287" y="3847592"/>
          <a:ext cx="6829425" cy="307404"/>
        </p:xfrm>
        <a:graphic>
          <a:graphicData uri="http://schemas.openxmlformats.org/drawingml/2006/table">
            <a:tbl>
              <a:tblPr>
                <a:tableStyleId>{5C22544A-7EE6-4342-B048-85BDC9FD1C3A}</a:tableStyleId>
              </a:tblPr>
              <a:tblGrid>
                <a:gridCol w="1305289">
                  <a:extLst>
                    <a:ext uri="{9D8B030D-6E8A-4147-A177-3AD203B41FA5}">
                      <a16:colId xmlns:a16="http://schemas.microsoft.com/office/drawing/2014/main" val="4003851601"/>
                    </a:ext>
                  </a:extLst>
                </a:gridCol>
                <a:gridCol w="2477191">
                  <a:extLst>
                    <a:ext uri="{9D8B030D-6E8A-4147-A177-3AD203B41FA5}">
                      <a16:colId xmlns:a16="http://schemas.microsoft.com/office/drawing/2014/main" val="1000999518"/>
                    </a:ext>
                  </a:extLst>
                </a:gridCol>
                <a:gridCol w="1124264">
                  <a:extLst>
                    <a:ext uri="{9D8B030D-6E8A-4147-A177-3AD203B41FA5}">
                      <a16:colId xmlns:a16="http://schemas.microsoft.com/office/drawing/2014/main" val="1010788107"/>
                    </a:ext>
                  </a:extLst>
                </a:gridCol>
                <a:gridCol w="1922681">
                  <a:extLst>
                    <a:ext uri="{9D8B030D-6E8A-4147-A177-3AD203B41FA5}">
                      <a16:colId xmlns:a16="http://schemas.microsoft.com/office/drawing/2014/main" val="9501920"/>
                    </a:ext>
                  </a:extLst>
                </a:gridCol>
              </a:tblGrid>
              <a:tr h="0">
                <a:tc>
                  <a:txBody>
                    <a:bodyPr/>
                    <a:lstStyle/>
                    <a:p>
                      <a:pPr marL="0" marR="0" algn="r">
                        <a:lnSpc>
                          <a:spcPct val="115000"/>
                        </a:lnSpc>
                        <a:spcBef>
                          <a:spcPts val="0"/>
                        </a:spcBef>
                        <a:spcAft>
                          <a:spcPts val="0"/>
                        </a:spcAft>
                      </a:pPr>
                      <a:r>
                        <a:rPr lang="en-US" sz="1100">
                          <a:effectLst/>
                        </a:rPr>
                        <a:t>Member Name:</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a:effectLst/>
                        </a:rPr>
                        <a:t>Antonio Santillan</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gn="r">
                        <a:lnSpc>
                          <a:spcPct val="115000"/>
                        </a:lnSpc>
                        <a:spcBef>
                          <a:spcPts val="0"/>
                        </a:spcBef>
                        <a:spcAft>
                          <a:spcPts val="0"/>
                        </a:spcAft>
                      </a:pPr>
                      <a:r>
                        <a:rPr lang="en-US" sz="1100">
                          <a:effectLst/>
                        </a:rPr>
                        <a:t>4-H Club/Unit:</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a:effectLst/>
                        </a:rPr>
                        <a:t>Manzanita 4-H</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930663641"/>
                  </a:ext>
                </a:extLst>
              </a:tr>
            </a:tbl>
          </a:graphicData>
        </a:graphic>
      </p:graphicFrame>
      <p:graphicFrame>
        <p:nvGraphicFramePr>
          <p:cNvPr id="5" name="Table 4">
            <a:extLst>
              <a:ext uri="{FF2B5EF4-FFF2-40B4-BE49-F238E27FC236}">
                <a16:creationId xmlns:a16="http://schemas.microsoft.com/office/drawing/2014/main" id="{D2611EEB-E624-71AC-9514-D676B5F4E814}"/>
              </a:ext>
            </a:extLst>
          </p:cNvPr>
          <p:cNvGraphicFramePr>
            <a:graphicFrameLocks noGrp="1"/>
          </p:cNvGraphicFramePr>
          <p:nvPr>
            <p:extLst>
              <p:ext uri="{D42A27DB-BD31-4B8C-83A1-F6EECF244321}">
                <p14:modId xmlns:p14="http://schemas.microsoft.com/office/powerpoint/2010/main" val="2734883345"/>
              </p:ext>
            </p:extLst>
          </p:nvPr>
        </p:nvGraphicFramePr>
        <p:xfrm>
          <a:off x="2464717" y="3755980"/>
          <a:ext cx="6829425" cy="1371600"/>
        </p:xfrm>
        <a:graphic>
          <a:graphicData uri="http://schemas.openxmlformats.org/drawingml/2006/table">
            <a:tbl>
              <a:tblPr>
                <a:tableStyleId>{5C22544A-7EE6-4342-B048-85BDC9FD1C3A}</a:tableStyleId>
              </a:tblPr>
              <a:tblGrid>
                <a:gridCol w="4895850">
                  <a:extLst>
                    <a:ext uri="{9D8B030D-6E8A-4147-A177-3AD203B41FA5}">
                      <a16:colId xmlns:a16="http://schemas.microsoft.com/office/drawing/2014/main" val="2267441490"/>
                    </a:ext>
                  </a:extLst>
                </a:gridCol>
                <a:gridCol w="1933575">
                  <a:extLst>
                    <a:ext uri="{9D8B030D-6E8A-4147-A177-3AD203B41FA5}">
                      <a16:colId xmlns:a16="http://schemas.microsoft.com/office/drawing/2014/main" val="731989519"/>
                    </a:ext>
                  </a:extLst>
                </a:gridCol>
              </a:tblGrid>
              <a:tr h="274320">
                <a:tc gridSpan="2">
                  <a:txBody>
                    <a:bodyPr/>
                    <a:lstStyle/>
                    <a:p>
                      <a:pPr marL="0" marR="0">
                        <a:lnSpc>
                          <a:spcPct val="107000"/>
                        </a:lnSpc>
                        <a:spcBef>
                          <a:spcPts val="0"/>
                        </a:spcBef>
                        <a:spcAft>
                          <a:spcPts val="0"/>
                        </a:spcAft>
                      </a:pPr>
                      <a:r>
                        <a:rPr lang="en-US" sz="1100" dirty="0">
                          <a:effectLst/>
                        </a:rPr>
                        <a:t>I wrote this report, and it is correct. I am applying for a Spark 2 pin.</a:t>
                      </a:r>
                      <a:endParaRPr lang="en-US" sz="1100" dirty="0">
                        <a:effectLst/>
                        <a:latin typeface="Arial" panose="020B0604020202020204" pitchFamily="34" charset="0"/>
                        <a:ea typeface="Arial" panose="020B0604020202020204" pitchFamily="34"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3231199395"/>
                  </a:ext>
                </a:extLst>
              </a:tr>
              <a:tr h="274320">
                <a:tc>
                  <a:txBody>
                    <a:bodyPr/>
                    <a:lstStyle/>
                    <a:p>
                      <a:pPr marL="0" marR="0">
                        <a:lnSpc>
                          <a:spcPct val="107000"/>
                        </a:lnSpc>
                        <a:spcBef>
                          <a:spcPts val="0"/>
                        </a:spcBef>
                        <a:spcAft>
                          <a:spcPts val="0"/>
                        </a:spcAft>
                      </a:pPr>
                      <a:r>
                        <a:rPr lang="en-US" sz="1100" dirty="0">
                          <a:effectLst/>
                        </a:rPr>
                        <a:t>Member’s Signature:</a:t>
                      </a:r>
                      <a:endParaRPr lang="en-US" sz="1100" dirty="0">
                        <a:effectLst/>
                        <a:latin typeface="Arial" panose="020B0604020202020204" pitchFamily="34" charset="0"/>
                        <a:ea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tabLst>
                          <a:tab pos="1582420" algn="l"/>
                        </a:tabLst>
                      </a:pPr>
                      <a:r>
                        <a:rPr lang="en-US" sz="1100">
                          <a:effectLst/>
                        </a:rPr>
                        <a:t>                 Date:</a:t>
                      </a:r>
                      <a:endParaRPr lang="en-US" sz="1100">
                        <a:effectLst/>
                        <a:latin typeface="Arial" panose="020B0604020202020204" pitchFamily="34" charset="0"/>
                        <a:ea typeface="Arial" panose="020B0604020202020204" pitchFamily="34" charset="0"/>
                      </a:endParaRPr>
                    </a:p>
                  </a:txBody>
                  <a:tcPr marL="68580" marR="68580" marT="0" marB="0" anchor="ctr"/>
                </a:tc>
                <a:extLst>
                  <a:ext uri="{0D108BD9-81ED-4DB2-BD59-A6C34878D82A}">
                    <a16:rowId xmlns:a16="http://schemas.microsoft.com/office/drawing/2014/main" val="2396487959"/>
                  </a:ext>
                </a:extLst>
              </a:tr>
              <a:tr h="274320">
                <a:tc gridSpan="2">
                  <a:txBody>
                    <a:bodyPr/>
                    <a:lstStyle/>
                    <a:p>
                      <a:pPr marL="0" marR="0">
                        <a:lnSpc>
                          <a:spcPct val="107000"/>
                        </a:lnSpc>
                        <a:spcBef>
                          <a:spcPts val="0"/>
                        </a:spcBef>
                        <a:spcAft>
                          <a:spcPts val="0"/>
                        </a:spcAft>
                      </a:pPr>
                      <a:r>
                        <a:rPr lang="en-US" sz="1100">
                          <a:effectLst/>
                        </a:rPr>
                        <a:t>I have reviewed this report and the member has completed the Spark Achievement 3 level.</a:t>
                      </a:r>
                      <a:endParaRPr lang="en-US" sz="1100">
                        <a:effectLst/>
                        <a:latin typeface="Arial" panose="020B0604020202020204" pitchFamily="34" charset="0"/>
                        <a:ea typeface="Arial" panose="020B0604020202020204" pitchFamily="34"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2077968689"/>
                  </a:ext>
                </a:extLst>
              </a:tr>
              <a:tr h="274320">
                <a:tc>
                  <a:txBody>
                    <a:bodyPr/>
                    <a:lstStyle/>
                    <a:p>
                      <a:pPr marL="0" marR="0">
                        <a:lnSpc>
                          <a:spcPct val="107000"/>
                        </a:lnSpc>
                        <a:spcBef>
                          <a:spcPts val="0"/>
                        </a:spcBef>
                        <a:spcAft>
                          <a:spcPts val="0"/>
                        </a:spcAft>
                      </a:pPr>
                      <a:r>
                        <a:rPr lang="en-US" sz="1100">
                          <a:effectLst/>
                        </a:rPr>
                        <a:t>Parent/Guardian Signature:</a:t>
                      </a:r>
                      <a:endParaRPr lang="en-US" sz="1100">
                        <a:effectLst/>
                        <a:latin typeface="Arial" panose="020B0604020202020204" pitchFamily="34" charset="0"/>
                        <a:ea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tabLst>
                          <a:tab pos="1582420" algn="l"/>
                        </a:tabLst>
                      </a:pPr>
                      <a:r>
                        <a:rPr lang="en-US" sz="1100">
                          <a:effectLst/>
                        </a:rPr>
                        <a:t>                 Date:</a:t>
                      </a:r>
                      <a:endParaRPr lang="en-US" sz="1100">
                        <a:effectLst/>
                        <a:latin typeface="Arial" panose="020B0604020202020204" pitchFamily="34" charset="0"/>
                        <a:ea typeface="Arial" panose="020B0604020202020204" pitchFamily="34" charset="0"/>
                      </a:endParaRPr>
                    </a:p>
                  </a:txBody>
                  <a:tcPr marL="68580" marR="68580" marT="0" marB="0" anchor="ctr"/>
                </a:tc>
                <a:extLst>
                  <a:ext uri="{0D108BD9-81ED-4DB2-BD59-A6C34878D82A}">
                    <a16:rowId xmlns:a16="http://schemas.microsoft.com/office/drawing/2014/main" val="3241018917"/>
                  </a:ext>
                </a:extLst>
              </a:tr>
              <a:tr h="274320">
                <a:tc>
                  <a:txBody>
                    <a:bodyPr/>
                    <a:lstStyle/>
                    <a:p>
                      <a:pPr marL="0" marR="0">
                        <a:lnSpc>
                          <a:spcPct val="107000"/>
                        </a:lnSpc>
                        <a:spcBef>
                          <a:spcPts val="0"/>
                        </a:spcBef>
                        <a:spcAft>
                          <a:spcPts val="0"/>
                        </a:spcAft>
                      </a:pPr>
                      <a:r>
                        <a:rPr lang="en-US" sz="1100" dirty="0">
                          <a:effectLst/>
                        </a:rPr>
                        <a:t>4-H Adult Volunteer or Teen Leader Signature:</a:t>
                      </a:r>
                      <a:endParaRPr lang="en-US" sz="1100" dirty="0">
                        <a:effectLst/>
                        <a:latin typeface="Arial" panose="020B0604020202020204" pitchFamily="34" charset="0"/>
                        <a:ea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tabLst>
                          <a:tab pos="1582420" algn="l"/>
                        </a:tabLst>
                      </a:pPr>
                      <a:r>
                        <a:rPr lang="en-US" sz="1100" dirty="0">
                          <a:effectLst/>
                        </a:rPr>
                        <a:t>                 Date:</a:t>
                      </a:r>
                      <a:endParaRPr lang="en-US" sz="1100" dirty="0">
                        <a:effectLst/>
                        <a:latin typeface="Arial" panose="020B0604020202020204" pitchFamily="34" charset="0"/>
                        <a:ea typeface="Arial" panose="020B0604020202020204" pitchFamily="34" charset="0"/>
                      </a:endParaRPr>
                    </a:p>
                  </a:txBody>
                  <a:tcPr marL="68580" marR="68580" marT="0" marB="0" anchor="ctr"/>
                </a:tc>
                <a:extLst>
                  <a:ext uri="{0D108BD9-81ED-4DB2-BD59-A6C34878D82A}">
                    <a16:rowId xmlns:a16="http://schemas.microsoft.com/office/drawing/2014/main" val="1971226314"/>
                  </a:ext>
                </a:extLst>
              </a:tr>
            </a:tbl>
          </a:graphicData>
        </a:graphic>
      </p:graphicFrame>
      <p:graphicFrame>
        <p:nvGraphicFramePr>
          <p:cNvPr id="6" name="Table 5">
            <a:extLst>
              <a:ext uri="{FF2B5EF4-FFF2-40B4-BE49-F238E27FC236}">
                <a16:creationId xmlns:a16="http://schemas.microsoft.com/office/drawing/2014/main" id="{FD3E753B-E2DB-6318-F515-8494D7008E93}"/>
              </a:ext>
            </a:extLst>
          </p:cNvPr>
          <p:cNvGraphicFramePr>
            <a:graphicFrameLocks noGrp="1"/>
          </p:cNvGraphicFramePr>
          <p:nvPr>
            <p:extLst>
              <p:ext uri="{D42A27DB-BD31-4B8C-83A1-F6EECF244321}">
                <p14:modId xmlns:p14="http://schemas.microsoft.com/office/powerpoint/2010/main" val="2821570383"/>
              </p:ext>
            </p:extLst>
          </p:nvPr>
        </p:nvGraphicFramePr>
        <p:xfrm>
          <a:off x="2464718" y="5360862"/>
          <a:ext cx="6829425" cy="1371600"/>
        </p:xfrm>
        <a:graphic>
          <a:graphicData uri="http://schemas.openxmlformats.org/drawingml/2006/table">
            <a:tbl>
              <a:tblPr>
                <a:tableStyleId>{5C22544A-7EE6-4342-B048-85BDC9FD1C3A}</a:tableStyleId>
              </a:tblPr>
              <a:tblGrid>
                <a:gridCol w="4895850">
                  <a:extLst>
                    <a:ext uri="{9D8B030D-6E8A-4147-A177-3AD203B41FA5}">
                      <a16:colId xmlns:a16="http://schemas.microsoft.com/office/drawing/2014/main" val="3075818772"/>
                    </a:ext>
                  </a:extLst>
                </a:gridCol>
                <a:gridCol w="1933575">
                  <a:extLst>
                    <a:ext uri="{9D8B030D-6E8A-4147-A177-3AD203B41FA5}">
                      <a16:colId xmlns:a16="http://schemas.microsoft.com/office/drawing/2014/main" val="464025533"/>
                    </a:ext>
                  </a:extLst>
                </a:gridCol>
              </a:tblGrid>
              <a:tr h="274320">
                <a:tc gridSpan="2">
                  <a:txBody>
                    <a:bodyPr/>
                    <a:lstStyle/>
                    <a:p>
                      <a:pPr marL="0" marR="0">
                        <a:lnSpc>
                          <a:spcPct val="107000"/>
                        </a:lnSpc>
                        <a:spcBef>
                          <a:spcPts val="0"/>
                        </a:spcBef>
                        <a:spcAft>
                          <a:spcPts val="0"/>
                        </a:spcAft>
                      </a:pPr>
                      <a:r>
                        <a:rPr lang="en-US" sz="1100" dirty="0">
                          <a:effectLst/>
                        </a:rPr>
                        <a:t>I wrote this report, and it is correct. I am applying for a Spark 3 pin. </a:t>
                      </a:r>
                      <a:endParaRPr lang="en-US" sz="1100" dirty="0">
                        <a:effectLst/>
                        <a:latin typeface="Arial" panose="020B0604020202020204" pitchFamily="34" charset="0"/>
                        <a:ea typeface="Arial" panose="020B0604020202020204" pitchFamily="34"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2194270181"/>
                  </a:ext>
                </a:extLst>
              </a:tr>
              <a:tr h="274320">
                <a:tc>
                  <a:txBody>
                    <a:bodyPr/>
                    <a:lstStyle/>
                    <a:p>
                      <a:pPr marL="0" marR="0">
                        <a:lnSpc>
                          <a:spcPct val="107000"/>
                        </a:lnSpc>
                        <a:spcBef>
                          <a:spcPts val="0"/>
                        </a:spcBef>
                        <a:spcAft>
                          <a:spcPts val="0"/>
                        </a:spcAft>
                      </a:pPr>
                      <a:r>
                        <a:rPr lang="en-US" sz="1100" dirty="0">
                          <a:effectLst/>
                        </a:rPr>
                        <a:t>Member’s Signature:</a:t>
                      </a:r>
                      <a:endParaRPr lang="en-US" sz="1100" dirty="0">
                        <a:effectLst/>
                        <a:latin typeface="Arial" panose="020B0604020202020204" pitchFamily="34" charset="0"/>
                        <a:ea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tabLst>
                          <a:tab pos="1582420" algn="l"/>
                        </a:tabLst>
                      </a:pPr>
                      <a:r>
                        <a:rPr lang="en-US" sz="1100">
                          <a:effectLst/>
                        </a:rPr>
                        <a:t>                  Date:</a:t>
                      </a:r>
                      <a:endParaRPr lang="en-US" sz="1100">
                        <a:effectLst/>
                        <a:latin typeface="Arial" panose="020B0604020202020204" pitchFamily="34" charset="0"/>
                        <a:ea typeface="Arial" panose="020B0604020202020204" pitchFamily="34" charset="0"/>
                      </a:endParaRPr>
                    </a:p>
                  </a:txBody>
                  <a:tcPr marL="68580" marR="68580" marT="0" marB="0" anchor="ctr"/>
                </a:tc>
                <a:extLst>
                  <a:ext uri="{0D108BD9-81ED-4DB2-BD59-A6C34878D82A}">
                    <a16:rowId xmlns:a16="http://schemas.microsoft.com/office/drawing/2014/main" val="1177750593"/>
                  </a:ext>
                </a:extLst>
              </a:tr>
              <a:tr h="274320">
                <a:tc gridSpan="2">
                  <a:txBody>
                    <a:bodyPr/>
                    <a:lstStyle/>
                    <a:p>
                      <a:pPr marL="0" marR="0">
                        <a:lnSpc>
                          <a:spcPct val="107000"/>
                        </a:lnSpc>
                        <a:spcBef>
                          <a:spcPts val="0"/>
                        </a:spcBef>
                        <a:spcAft>
                          <a:spcPts val="0"/>
                        </a:spcAft>
                      </a:pPr>
                      <a:r>
                        <a:rPr lang="en-US" sz="1100">
                          <a:effectLst/>
                        </a:rPr>
                        <a:t>I have reviewed this report, and the member has completed the Spark Achievement 4 level.</a:t>
                      </a:r>
                      <a:endParaRPr lang="en-US" sz="1100">
                        <a:effectLst/>
                        <a:latin typeface="Arial" panose="020B0604020202020204" pitchFamily="34" charset="0"/>
                        <a:ea typeface="Arial" panose="020B0604020202020204" pitchFamily="34"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2897848655"/>
                  </a:ext>
                </a:extLst>
              </a:tr>
              <a:tr h="274320">
                <a:tc>
                  <a:txBody>
                    <a:bodyPr/>
                    <a:lstStyle/>
                    <a:p>
                      <a:pPr marL="0" marR="0">
                        <a:lnSpc>
                          <a:spcPct val="107000"/>
                        </a:lnSpc>
                        <a:spcBef>
                          <a:spcPts val="0"/>
                        </a:spcBef>
                        <a:spcAft>
                          <a:spcPts val="0"/>
                        </a:spcAft>
                      </a:pPr>
                      <a:r>
                        <a:rPr lang="en-US" sz="1100">
                          <a:effectLst/>
                        </a:rPr>
                        <a:t>Parent/Guardian Signature:</a:t>
                      </a:r>
                      <a:endParaRPr lang="en-US" sz="1100">
                        <a:effectLst/>
                        <a:latin typeface="Arial" panose="020B0604020202020204" pitchFamily="34" charset="0"/>
                        <a:ea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tabLst>
                          <a:tab pos="1582420" algn="l"/>
                        </a:tabLst>
                      </a:pPr>
                      <a:r>
                        <a:rPr lang="en-US" sz="1100">
                          <a:effectLst/>
                        </a:rPr>
                        <a:t>                  Date:</a:t>
                      </a:r>
                      <a:endParaRPr lang="en-US" sz="1100">
                        <a:effectLst/>
                        <a:latin typeface="Arial" panose="020B0604020202020204" pitchFamily="34" charset="0"/>
                        <a:ea typeface="Arial" panose="020B0604020202020204" pitchFamily="34" charset="0"/>
                      </a:endParaRPr>
                    </a:p>
                  </a:txBody>
                  <a:tcPr marL="68580" marR="68580" marT="0" marB="0" anchor="ctr"/>
                </a:tc>
                <a:extLst>
                  <a:ext uri="{0D108BD9-81ED-4DB2-BD59-A6C34878D82A}">
                    <a16:rowId xmlns:a16="http://schemas.microsoft.com/office/drawing/2014/main" val="2458753908"/>
                  </a:ext>
                </a:extLst>
              </a:tr>
              <a:tr h="274320">
                <a:tc>
                  <a:txBody>
                    <a:bodyPr/>
                    <a:lstStyle/>
                    <a:p>
                      <a:pPr marL="0" marR="0">
                        <a:lnSpc>
                          <a:spcPct val="107000"/>
                        </a:lnSpc>
                        <a:spcBef>
                          <a:spcPts val="0"/>
                        </a:spcBef>
                        <a:spcAft>
                          <a:spcPts val="0"/>
                        </a:spcAft>
                      </a:pPr>
                      <a:r>
                        <a:rPr lang="en-US" sz="1100">
                          <a:effectLst/>
                        </a:rPr>
                        <a:t>4-H Adult Volunteer or Teen Leader Signature:</a:t>
                      </a:r>
                      <a:endParaRPr lang="en-US" sz="1100">
                        <a:effectLst/>
                        <a:latin typeface="Arial" panose="020B0604020202020204" pitchFamily="34" charset="0"/>
                        <a:ea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tabLst>
                          <a:tab pos="1582420" algn="l"/>
                        </a:tabLst>
                      </a:pPr>
                      <a:r>
                        <a:rPr lang="en-US" sz="1100" dirty="0">
                          <a:effectLst/>
                        </a:rPr>
                        <a:t>                  Date: </a:t>
                      </a:r>
                      <a:endParaRPr lang="en-US" sz="1100" dirty="0">
                        <a:effectLst/>
                        <a:latin typeface="Arial" panose="020B0604020202020204" pitchFamily="34" charset="0"/>
                        <a:ea typeface="Arial" panose="020B0604020202020204" pitchFamily="34" charset="0"/>
                      </a:endParaRPr>
                    </a:p>
                  </a:txBody>
                  <a:tcPr marL="68580" marR="68580" marT="0" marB="0" anchor="ctr"/>
                </a:tc>
                <a:extLst>
                  <a:ext uri="{0D108BD9-81ED-4DB2-BD59-A6C34878D82A}">
                    <a16:rowId xmlns:a16="http://schemas.microsoft.com/office/drawing/2014/main" val="1717381983"/>
                  </a:ext>
                </a:extLst>
              </a:tr>
            </a:tbl>
          </a:graphicData>
        </a:graphic>
      </p:graphicFrame>
      <p:sp>
        <p:nvSpPr>
          <p:cNvPr id="7" name="Rectangle 1">
            <a:extLst>
              <a:ext uri="{FF2B5EF4-FFF2-40B4-BE49-F238E27FC236}">
                <a16:creationId xmlns:a16="http://schemas.microsoft.com/office/drawing/2014/main" id="{04542E59-A0B0-CBA6-28E5-E97A02060485}"/>
              </a:ext>
            </a:extLst>
          </p:cNvPr>
          <p:cNvSpPr>
            <a:spLocks noChangeArrowheads="1"/>
          </p:cNvSpPr>
          <p:nvPr/>
        </p:nvSpPr>
        <p:spPr bwMode="auto">
          <a:xfrm>
            <a:off x="2263860" y="253570"/>
            <a:ext cx="7664278"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582738" algn="l"/>
              </a:tabLst>
              <a:defRPr>
                <a:solidFill>
                  <a:schemeClr val="tx1"/>
                </a:solidFill>
                <a:latin typeface="Arial" panose="020B0604020202020204" pitchFamily="34" charset="0"/>
              </a:defRPr>
            </a:lvl1pPr>
            <a:lvl2pPr eaLnBrk="0" fontAlgn="base" hangingPunct="0">
              <a:spcBef>
                <a:spcPct val="0"/>
              </a:spcBef>
              <a:spcAft>
                <a:spcPct val="0"/>
              </a:spcAft>
              <a:tabLst>
                <a:tab pos="1582738" algn="l"/>
              </a:tabLst>
              <a:defRPr>
                <a:solidFill>
                  <a:schemeClr val="tx1"/>
                </a:solidFill>
                <a:latin typeface="Arial" panose="020B0604020202020204" pitchFamily="34" charset="0"/>
              </a:defRPr>
            </a:lvl2pPr>
            <a:lvl3pPr eaLnBrk="0" fontAlgn="base" hangingPunct="0">
              <a:spcBef>
                <a:spcPct val="0"/>
              </a:spcBef>
              <a:spcAft>
                <a:spcPct val="0"/>
              </a:spcAft>
              <a:tabLst>
                <a:tab pos="1582738" algn="l"/>
              </a:tabLst>
              <a:defRPr>
                <a:solidFill>
                  <a:schemeClr val="tx1"/>
                </a:solidFill>
                <a:latin typeface="Arial" panose="020B0604020202020204" pitchFamily="34" charset="0"/>
              </a:defRPr>
            </a:lvl3pPr>
            <a:lvl4pPr eaLnBrk="0" fontAlgn="base" hangingPunct="0">
              <a:spcBef>
                <a:spcPct val="0"/>
              </a:spcBef>
              <a:spcAft>
                <a:spcPct val="0"/>
              </a:spcAft>
              <a:tabLst>
                <a:tab pos="1582738" algn="l"/>
              </a:tabLst>
              <a:defRPr>
                <a:solidFill>
                  <a:schemeClr val="tx1"/>
                </a:solidFill>
                <a:latin typeface="Arial" panose="020B0604020202020204" pitchFamily="34" charset="0"/>
              </a:defRPr>
            </a:lvl4pPr>
            <a:lvl5pPr eaLnBrk="0" fontAlgn="base" hangingPunct="0">
              <a:spcBef>
                <a:spcPct val="0"/>
              </a:spcBef>
              <a:spcAft>
                <a:spcPct val="0"/>
              </a:spcAft>
              <a:tabLst>
                <a:tab pos="1582738" algn="l"/>
              </a:tabLst>
              <a:defRPr>
                <a:solidFill>
                  <a:schemeClr val="tx1"/>
                </a:solidFill>
                <a:latin typeface="Arial" panose="020B0604020202020204" pitchFamily="34" charset="0"/>
              </a:defRPr>
            </a:lvl5pPr>
            <a:lvl6pPr eaLnBrk="0" fontAlgn="base" hangingPunct="0">
              <a:spcBef>
                <a:spcPct val="0"/>
              </a:spcBef>
              <a:spcAft>
                <a:spcPct val="0"/>
              </a:spcAft>
              <a:tabLst>
                <a:tab pos="1582738" algn="l"/>
              </a:tabLst>
              <a:defRPr>
                <a:solidFill>
                  <a:schemeClr val="tx1"/>
                </a:solidFill>
                <a:latin typeface="Arial" panose="020B0604020202020204" pitchFamily="34" charset="0"/>
              </a:defRPr>
            </a:lvl6pPr>
            <a:lvl7pPr eaLnBrk="0" fontAlgn="base" hangingPunct="0">
              <a:spcBef>
                <a:spcPct val="0"/>
              </a:spcBef>
              <a:spcAft>
                <a:spcPct val="0"/>
              </a:spcAft>
              <a:tabLst>
                <a:tab pos="1582738" algn="l"/>
              </a:tabLst>
              <a:defRPr>
                <a:solidFill>
                  <a:schemeClr val="tx1"/>
                </a:solidFill>
                <a:latin typeface="Arial" panose="020B0604020202020204" pitchFamily="34" charset="0"/>
              </a:defRPr>
            </a:lvl7pPr>
            <a:lvl8pPr eaLnBrk="0" fontAlgn="base" hangingPunct="0">
              <a:spcBef>
                <a:spcPct val="0"/>
              </a:spcBef>
              <a:spcAft>
                <a:spcPct val="0"/>
              </a:spcAft>
              <a:tabLst>
                <a:tab pos="1582738" algn="l"/>
              </a:tabLst>
              <a:defRPr>
                <a:solidFill>
                  <a:schemeClr val="tx1"/>
                </a:solidFill>
                <a:latin typeface="Arial" panose="020B0604020202020204" pitchFamily="34" charset="0"/>
              </a:defRPr>
            </a:lvl8pPr>
            <a:lvl9pPr eaLnBrk="0" fontAlgn="base" hangingPunct="0">
              <a:spcBef>
                <a:spcPct val="0"/>
              </a:spcBef>
              <a:spcAft>
                <a:spcPct val="0"/>
              </a:spcAft>
              <a:tabLst>
                <a:tab pos="1582738"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582738" algn="l"/>
              </a:tabLst>
            </a:pPr>
            <a:r>
              <a:rPr kumimoji="0" lang="en-US" altLang="en-US" sz="1100" b="1" i="0" u="none" strike="noStrike" cap="none" normalizeH="0" baseline="0" dirty="0">
                <a:ln>
                  <a:noFill/>
                </a:ln>
                <a:solidFill>
                  <a:schemeClr val="tx1"/>
                </a:solidFill>
                <a:effectLst/>
                <a:latin typeface="Arial" panose="020B0604020202020204" pitchFamily="34" charset="0"/>
                <a:ea typeface="Arial" panose="020B0604020202020204" pitchFamily="34" charset="0"/>
              </a:rPr>
              <a:t>Achievement Signatures and Pin Order </a:t>
            </a:r>
            <a:br>
              <a:rPr kumimoji="0" lang="en-US" altLang="en-US" sz="1100" b="1" i="0" u="none" strike="noStrike" cap="none" normalizeH="0" baseline="0" dirty="0">
                <a:ln>
                  <a:noFill/>
                </a:ln>
                <a:solidFill>
                  <a:schemeClr val="tx1"/>
                </a:solidFill>
                <a:effectLst/>
                <a:latin typeface="Arial" panose="020B0604020202020204" pitchFamily="34" charset="0"/>
                <a:ea typeface="Arial" panose="020B0604020202020204" pitchFamily="34" charset="0"/>
              </a:rPr>
            </a:br>
            <a:r>
              <a:rPr kumimoji="0" lang="en-US" altLang="en-US" sz="1100" b="0" i="0" u="none" strike="noStrike" cap="none" normalizeH="0" baseline="0" dirty="0">
                <a:ln>
                  <a:noFill/>
                </a:ln>
                <a:solidFill>
                  <a:schemeClr val="tx1"/>
                </a:solidFill>
                <a:effectLst/>
                <a:latin typeface="Arial" panose="020B0604020202020204" pitchFamily="34" charset="0"/>
                <a:ea typeface="Arial" panose="020B0604020202020204" pitchFamily="34" charset="0"/>
              </a:rPr>
              <a:t>Submit this form as you earn each new Spark Achievement level.</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82738" algn="l"/>
              </a:tabLst>
            </a:pPr>
            <a:r>
              <a:rPr kumimoji="0" lang="en-US" altLang="en-US" sz="1100" b="1" i="0" u="none" strike="noStrike" cap="none" normalizeH="0" baseline="0" dirty="0">
                <a:ln>
                  <a:noFill/>
                </a:ln>
                <a:solidFill>
                  <a:schemeClr val="tx1"/>
                </a:solidFill>
                <a:effectLst/>
                <a:latin typeface="Arial" panose="020B0604020202020204" pitchFamily="34" charset="0"/>
                <a:ea typeface="Calibri" panose="020F0502020204030204" pitchFamily="34" charset="0"/>
              </a:rPr>
              <a:t>ONLY </a:t>
            </a: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collect signatures in each box as you complete one full Spark Achievement. Signatures show that you have </a:t>
            </a:r>
          </a:p>
          <a:p>
            <a:pPr marL="0" marR="0" lvl="0" indent="0" algn="l" defTabSz="914400" rtl="0" eaLnBrk="0" fontAlgn="base" latinLnBrk="0" hangingPunct="0">
              <a:lnSpc>
                <a:spcPct val="100000"/>
              </a:lnSpc>
              <a:spcBef>
                <a:spcPct val="0"/>
              </a:spcBef>
              <a:spcAft>
                <a:spcPct val="0"/>
              </a:spcAft>
              <a:buClrTx/>
              <a:buSzTx/>
              <a:buFontTx/>
              <a:buNone/>
              <a:tabLst>
                <a:tab pos="1582738" algn="l"/>
              </a:tabLst>
            </a:pP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completed and earned one Spark Achievement level. One full Spark Achievement = 1 unique activity in each category:</a:t>
            </a:r>
          </a:p>
          <a:p>
            <a:pPr marL="0" marR="0" lvl="0" indent="0" algn="l" defTabSz="914400" rtl="0" eaLnBrk="0" fontAlgn="base" latinLnBrk="0" hangingPunct="0">
              <a:lnSpc>
                <a:spcPct val="100000"/>
              </a:lnSpc>
              <a:spcBef>
                <a:spcPct val="0"/>
              </a:spcBef>
              <a:spcAft>
                <a:spcPct val="0"/>
              </a:spcAft>
              <a:buClrTx/>
              <a:buSzTx/>
              <a:buFontTx/>
              <a:buNone/>
              <a:tabLst>
                <a:tab pos="1582738" algn="l"/>
              </a:tabLst>
            </a:pP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Leadership, Civic Engagement, Project Learning, Healthy Living, Communication, and Community Service. </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82738" algn="l"/>
              </a:tabLst>
            </a:pPr>
            <a:r>
              <a:rPr kumimoji="0" lang="en-US" altLang="en-US" sz="1100" b="0" i="1" u="none" strike="noStrike" cap="none" normalizeH="0" baseline="0" dirty="0">
                <a:ln>
                  <a:noFill/>
                </a:ln>
                <a:solidFill>
                  <a:schemeClr val="tx1"/>
                </a:solidFill>
                <a:effectLst/>
                <a:latin typeface="Arial" panose="020B0604020202020204" pitchFamily="34" charset="0"/>
                <a:ea typeface="Calibri" panose="020F0502020204030204" pitchFamily="34" charset="0"/>
              </a:rPr>
              <a:t>You must complete </a:t>
            </a:r>
            <a:r>
              <a:rPr kumimoji="0" lang="en-US" altLang="en-US" sz="1100" b="0" i="1" u="sng" strike="noStrike" cap="none" normalizeH="0" baseline="0" dirty="0">
                <a:ln>
                  <a:noFill/>
                </a:ln>
                <a:solidFill>
                  <a:schemeClr val="tx1"/>
                </a:solidFill>
                <a:effectLst/>
                <a:latin typeface="Arial" panose="020B0604020202020204" pitchFamily="34" charset="0"/>
                <a:ea typeface="Calibri" panose="020F0502020204030204" pitchFamily="34" charset="0"/>
              </a:rPr>
              <a:t>ONE</a:t>
            </a:r>
            <a:r>
              <a:rPr kumimoji="0" lang="en-US" altLang="en-US" sz="1100" b="0" i="1" u="none" strike="noStrike" cap="none" normalizeH="0" baseline="0" dirty="0">
                <a:ln>
                  <a:noFill/>
                </a:ln>
                <a:solidFill>
                  <a:schemeClr val="tx1"/>
                </a:solidFill>
                <a:effectLst/>
                <a:latin typeface="Arial" panose="020B0604020202020204" pitchFamily="34" charset="0"/>
                <a:ea typeface="Calibri" panose="020F0502020204030204" pitchFamily="34" charset="0"/>
              </a:rPr>
              <a:t> activity in </a:t>
            </a:r>
            <a:r>
              <a:rPr kumimoji="0" lang="en-US" altLang="en-US" sz="1100" b="0" i="1" u="sng" strike="noStrike" cap="none" normalizeH="0" baseline="0" dirty="0">
                <a:ln>
                  <a:noFill/>
                </a:ln>
                <a:solidFill>
                  <a:schemeClr val="tx1"/>
                </a:solidFill>
                <a:effectLst/>
                <a:latin typeface="Arial" panose="020B0604020202020204" pitchFamily="34" charset="0"/>
                <a:ea typeface="Calibri" panose="020F0502020204030204" pitchFamily="34" charset="0"/>
              </a:rPr>
              <a:t>each</a:t>
            </a:r>
            <a:r>
              <a:rPr kumimoji="0" lang="en-US" altLang="en-US" sz="1100" b="0" i="1" u="none" strike="noStrike" cap="none" normalizeH="0" baseline="0" dirty="0">
                <a:ln>
                  <a:noFill/>
                </a:ln>
                <a:solidFill>
                  <a:schemeClr val="tx1"/>
                </a:solidFill>
                <a:effectLst/>
                <a:latin typeface="Arial" panose="020B0604020202020204" pitchFamily="34" charset="0"/>
                <a:ea typeface="Calibri" panose="020F0502020204030204" pitchFamily="34" charset="0"/>
              </a:rPr>
              <a:t> category and one community service activity offered by the unit to earn a Spark</a:t>
            </a:r>
            <a:br>
              <a:rPr kumimoji="0" lang="en-US" altLang="en-US" sz="1100" b="1" i="0" u="none" strike="noStrike" cap="none" normalizeH="0" baseline="0" dirty="0">
                <a:ln>
                  <a:noFill/>
                </a:ln>
                <a:solidFill>
                  <a:schemeClr val="tx1"/>
                </a:solidFill>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8" name="Table 7">
            <a:extLst>
              <a:ext uri="{FF2B5EF4-FFF2-40B4-BE49-F238E27FC236}">
                <a16:creationId xmlns:a16="http://schemas.microsoft.com/office/drawing/2014/main" id="{C56E63F5-C70F-0019-EFF1-1AA2708AE93E}"/>
              </a:ext>
            </a:extLst>
          </p:cNvPr>
          <p:cNvGraphicFramePr>
            <a:graphicFrameLocks noGrp="1"/>
          </p:cNvGraphicFramePr>
          <p:nvPr>
            <p:extLst>
              <p:ext uri="{D42A27DB-BD31-4B8C-83A1-F6EECF244321}">
                <p14:modId xmlns:p14="http://schemas.microsoft.com/office/powerpoint/2010/main" val="2016794285"/>
              </p:ext>
            </p:extLst>
          </p:nvPr>
        </p:nvGraphicFramePr>
        <p:xfrm>
          <a:off x="2464718" y="2255048"/>
          <a:ext cx="6829425" cy="1267651"/>
        </p:xfrm>
        <a:graphic>
          <a:graphicData uri="http://schemas.openxmlformats.org/drawingml/2006/table">
            <a:tbl>
              <a:tblPr>
                <a:tableStyleId>{5C22544A-7EE6-4342-B048-85BDC9FD1C3A}</a:tableStyleId>
              </a:tblPr>
              <a:tblGrid>
                <a:gridCol w="4895850">
                  <a:extLst>
                    <a:ext uri="{9D8B030D-6E8A-4147-A177-3AD203B41FA5}">
                      <a16:colId xmlns:a16="http://schemas.microsoft.com/office/drawing/2014/main" val="1796608160"/>
                    </a:ext>
                  </a:extLst>
                </a:gridCol>
                <a:gridCol w="1933575">
                  <a:extLst>
                    <a:ext uri="{9D8B030D-6E8A-4147-A177-3AD203B41FA5}">
                      <a16:colId xmlns:a16="http://schemas.microsoft.com/office/drawing/2014/main" val="3827348070"/>
                    </a:ext>
                  </a:extLst>
                </a:gridCol>
              </a:tblGrid>
              <a:tr h="0">
                <a:tc gridSpan="2">
                  <a:txBody>
                    <a:bodyPr/>
                    <a:lstStyle/>
                    <a:p>
                      <a:pPr marL="0" marR="0">
                        <a:lnSpc>
                          <a:spcPct val="107000"/>
                        </a:lnSpc>
                        <a:spcBef>
                          <a:spcPts val="0"/>
                        </a:spcBef>
                        <a:spcAft>
                          <a:spcPts val="0"/>
                        </a:spcAft>
                      </a:pPr>
                      <a:r>
                        <a:rPr lang="en-US" sz="1100" dirty="0">
                          <a:effectLst/>
                        </a:rPr>
                        <a:t>I wrote this report, and it is correct. I am applying for a Spark 1 pin.</a:t>
                      </a:r>
                      <a:endParaRPr lang="en-US" sz="1100" dirty="0">
                        <a:effectLst/>
                        <a:latin typeface="Arial" panose="020B0604020202020204" pitchFamily="34" charset="0"/>
                        <a:ea typeface="Arial" panose="020B0604020202020204" pitchFamily="34"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2372846561"/>
                  </a:ext>
                </a:extLst>
              </a:tr>
              <a:tr h="274320">
                <a:tc>
                  <a:txBody>
                    <a:bodyPr/>
                    <a:lstStyle/>
                    <a:p>
                      <a:pPr marL="0" marR="0">
                        <a:lnSpc>
                          <a:spcPct val="107000"/>
                        </a:lnSpc>
                        <a:spcBef>
                          <a:spcPts val="0"/>
                        </a:spcBef>
                        <a:spcAft>
                          <a:spcPts val="0"/>
                        </a:spcAft>
                      </a:pPr>
                      <a:r>
                        <a:rPr lang="en-US" sz="1100">
                          <a:effectLst/>
                        </a:rPr>
                        <a:t>Member’s Signature:</a:t>
                      </a:r>
                      <a:endParaRPr lang="en-US" sz="1100">
                        <a:effectLst/>
                        <a:latin typeface="Arial" panose="020B0604020202020204" pitchFamily="34" charset="0"/>
                        <a:ea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tabLst>
                          <a:tab pos="1582420" algn="l"/>
                        </a:tabLst>
                      </a:pPr>
                      <a:r>
                        <a:rPr lang="en-US" sz="1100">
                          <a:effectLst/>
                        </a:rPr>
                        <a:t>                 Date: </a:t>
                      </a:r>
                      <a:endParaRPr lang="en-US" sz="1100">
                        <a:effectLst/>
                        <a:latin typeface="Arial" panose="020B0604020202020204" pitchFamily="34" charset="0"/>
                        <a:ea typeface="Arial" panose="020B0604020202020204" pitchFamily="34" charset="0"/>
                      </a:endParaRPr>
                    </a:p>
                  </a:txBody>
                  <a:tcPr marL="68580" marR="68580" marT="0" marB="0" anchor="ctr"/>
                </a:tc>
                <a:extLst>
                  <a:ext uri="{0D108BD9-81ED-4DB2-BD59-A6C34878D82A}">
                    <a16:rowId xmlns:a16="http://schemas.microsoft.com/office/drawing/2014/main" val="2695696944"/>
                  </a:ext>
                </a:extLst>
              </a:tr>
              <a:tr h="274320">
                <a:tc gridSpan="2">
                  <a:txBody>
                    <a:bodyPr/>
                    <a:lstStyle/>
                    <a:p>
                      <a:pPr marL="0" marR="0">
                        <a:lnSpc>
                          <a:spcPct val="107000"/>
                        </a:lnSpc>
                        <a:spcBef>
                          <a:spcPts val="0"/>
                        </a:spcBef>
                        <a:spcAft>
                          <a:spcPts val="0"/>
                        </a:spcAft>
                      </a:pPr>
                      <a:r>
                        <a:rPr lang="en-US" sz="1100">
                          <a:effectLst/>
                        </a:rPr>
                        <a:t>I have reviewed this report and the member has completed the Spark Achievement 1 level.</a:t>
                      </a:r>
                      <a:endParaRPr lang="en-US" sz="1100">
                        <a:effectLst/>
                        <a:latin typeface="Arial" panose="020B0604020202020204" pitchFamily="34" charset="0"/>
                        <a:ea typeface="Arial" panose="020B0604020202020204" pitchFamily="34"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1077730298"/>
                  </a:ext>
                </a:extLst>
              </a:tr>
              <a:tr h="274320">
                <a:tc>
                  <a:txBody>
                    <a:bodyPr/>
                    <a:lstStyle/>
                    <a:p>
                      <a:pPr marL="0" marR="0">
                        <a:lnSpc>
                          <a:spcPct val="107000"/>
                        </a:lnSpc>
                        <a:spcBef>
                          <a:spcPts val="0"/>
                        </a:spcBef>
                        <a:spcAft>
                          <a:spcPts val="0"/>
                        </a:spcAft>
                      </a:pPr>
                      <a:r>
                        <a:rPr lang="en-US" sz="1100">
                          <a:effectLst/>
                        </a:rPr>
                        <a:t>Parent/Guardian Signature:</a:t>
                      </a:r>
                      <a:endParaRPr lang="en-US" sz="1100">
                        <a:effectLst/>
                        <a:latin typeface="Arial" panose="020B0604020202020204" pitchFamily="34" charset="0"/>
                        <a:ea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tabLst>
                          <a:tab pos="1582420" algn="l"/>
                        </a:tabLst>
                      </a:pPr>
                      <a:r>
                        <a:rPr lang="en-US" sz="1100">
                          <a:effectLst/>
                        </a:rPr>
                        <a:t>                 Date:</a:t>
                      </a:r>
                      <a:endParaRPr lang="en-US" sz="1100">
                        <a:effectLst/>
                        <a:latin typeface="Arial" panose="020B0604020202020204" pitchFamily="34" charset="0"/>
                        <a:ea typeface="Arial" panose="020B0604020202020204" pitchFamily="34" charset="0"/>
                      </a:endParaRPr>
                    </a:p>
                  </a:txBody>
                  <a:tcPr marL="68580" marR="68580" marT="0" marB="0" anchor="ctr"/>
                </a:tc>
                <a:extLst>
                  <a:ext uri="{0D108BD9-81ED-4DB2-BD59-A6C34878D82A}">
                    <a16:rowId xmlns:a16="http://schemas.microsoft.com/office/drawing/2014/main" val="2720085698"/>
                  </a:ext>
                </a:extLst>
              </a:tr>
              <a:tr h="274320">
                <a:tc>
                  <a:txBody>
                    <a:bodyPr/>
                    <a:lstStyle/>
                    <a:p>
                      <a:pPr marL="0" marR="0">
                        <a:lnSpc>
                          <a:spcPct val="107000"/>
                        </a:lnSpc>
                        <a:spcBef>
                          <a:spcPts val="0"/>
                        </a:spcBef>
                        <a:spcAft>
                          <a:spcPts val="0"/>
                        </a:spcAft>
                      </a:pPr>
                      <a:r>
                        <a:rPr lang="en-US" sz="1100" dirty="0">
                          <a:effectLst/>
                        </a:rPr>
                        <a:t>4-H Adult Volunteer or Teen Leader Signature:</a:t>
                      </a:r>
                      <a:endParaRPr lang="en-US" sz="1100" dirty="0">
                        <a:effectLst/>
                        <a:latin typeface="Arial" panose="020B0604020202020204" pitchFamily="34" charset="0"/>
                        <a:ea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tabLst>
                          <a:tab pos="1582420" algn="l"/>
                        </a:tabLst>
                      </a:pPr>
                      <a:r>
                        <a:rPr lang="en-US" sz="1100" dirty="0">
                          <a:effectLst/>
                        </a:rPr>
                        <a:t>                 Date: </a:t>
                      </a:r>
                      <a:endParaRPr lang="en-US" sz="1100" dirty="0">
                        <a:effectLst/>
                        <a:latin typeface="Arial" panose="020B0604020202020204" pitchFamily="34" charset="0"/>
                        <a:ea typeface="Arial" panose="020B0604020202020204" pitchFamily="34" charset="0"/>
                      </a:endParaRPr>
                    </a:p>
                  </a:txBody>
                  <a:tcPr marL="68580" marR="68580" marT="0" marB="0" anchor="ctr"/>
                </a:tc>
                <a:extLst>
                  <a:ext uri="{0D108BD9-81ED-4DB2-BD59-A6C34878D82A}">
                    <a16:rowId xmlns:a16="http://schemas.microsoft.com/office/drawing/2014/main" val="1071599761"/>
                  </a:ext>
                </a:extLst>
              </a:tr>
            </a:tbl>
          </a:graphicData>
        </a:graphic>
      </p:graphicFrame>
      <p:graphicFrame>
        <p:nvGraphicFramePr>
          <p:cNvPr id="15" name="Table 14">
            <a:extLst>
              <a:ext uri="{FF2B5EF4-FFF2-40B4-BE49-F238E27FC236}">
                <a16:creationId xmlns:a16="http://schemas.microsoft.com/office/drawing/2014/main" id="{5C52677F-3EE0-4A50-5EBC-3C01867D3C61}"/>
              </a:ext>
            </a:extLst>
          </p:cNvPr>
          <p:cNvGraphicFramePr>
            <a:graphicFrameLocks noGrp="1"/>
          </p:cNvGraphicFramePr>
          <p:nvPr>
            <p:extLst>
              <p:ext uri="{D42A27DB-BD31-4B8C-83A1-F6EECF244321}">
                <p14:modId xmlns:p14="http://schemas.microsoft.com/office/powerpoint/2010/main" val="884816952"/>
              </p:ext>
            </p:extLst>
          </p:nvPr>
        </p:nvGraphicFramePr>
        <p:xfrm>
          <a:off x="2464718" y="1417520"/>
          <a:ext cx="6829425" cy="307404"/>
        </p:xfrm>
        <a:graphic>
          <a:graphicData uri="http://schemas.openxmlformats.org/drawingml/2006/table">
            <a:tbl>
              <a:tblPr>
                <a:tableStyleId>{5C22544A-7EE6-4342-B048-85BDC9FD1C3A}</a:tableStyleId>
              </a:tblPr>
              <a:tblGrid>
                <a:gridCol w="1305289">
                  <a:extLst>
                    <a:ext uri="{9D8B030D-6E8A-4147-A177-3AD203B41FA5}">
                      <a16:colId xmlns:a16="http://schemas.microsoft.com/office/drawing/2014/main" val="824575933"/>
                    </a:ext>
                  </a:extLst>
                </a:gridCol>
                <a:gridCol w="2477191">
                  <a:extLst>
                    <a:ext uri="{9D8B030D-6E8A-4147-A177-3AD203B41FA5}">
                      <a16:colId xmlns:a16="http://schemas.microsoft.com/office/drawing/2014/main" val="2539618395"/>
                    </a:ext>
                  </a:extLst>
                </a:gridCol>
                <a:gridCol w="1124264">
                  <a:extLst>
                    <a:ext uri="{9D8B030D-6E8A-4147-A177-3AD203B41FA5}">
                      <a16:colId xmlns:a16="http://schemas.microsoft.com/office/drawing/2014/main" val="1718966869"/>
                    </a:ext>
                  </a:extLst>
                </a:gridCol>
                <a:gridCol w="1922681">
                  <a:extLst>
                    <a:ext uri="{9D8B030D-6E8A-4147-A177-3AD203B41FA5}">
                      <a16:colId xmlns:a16="http://schemas.microsoft.com/office/drawing/2014/main" val="2564726755"/>
                    </a:ext>
                  </a:extLst>
                </a:gridCol>
              </a:tblGrid>
              <a:tr h="0">
                <a:tc>
                  <a:txBody>
                    <a:bodyPr/>
                    <a:lstStyle/>
                    <a:p>
                      <a:pPr marL="0" marR="0" algn="r">
                        <a:lnSpc>
                          <a:spcPct val="115000"/>
                        </a:lnSpc>
                        <a:spcBef>
                          <a:spcPts val="0"/>
                        </a:spcBef>
                        <a:spcAft>
                          <a:spcPts val="0"/>
                        </a:spcAft>
                      </a:pPr>
                      <a:r>
                        <a:rPr lang="en-US" sz="1100">
                          <a:effectLst/>
                        </a:rPr>
                        <a:t>Member Name:</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dirty="0">
                          <a:effectLst/>
                          <a:latin typeface="Arial" panose="020B0604020202020204" pitchFamily="34" charset="0"/>
                          <a:ea typeface="Arial" panose="020B0604020202020204" pitchFamily="34" charset="0"/>
                        </a:rPr>
                        <a:t>Member Name</a:t>
                      </a:r>
                    </a:p>
                  </a:txBody>
                  <a:tcPr marL="63500" marR="63500" marT="63500" marB="63500"/>
                </a:tc>
                <a:tc>
                  <a:txBody>
                    <a:bodyPr/>
                    <a:lstStyle/>
                    <a:p>
                      <a:pPr marL="0" marR="0" algn="r">
                        <a:lnSpc>
                          <a:spcPct val="115000"/>
                        </a:lnSpc>
                        <a:spcBef>
                          <a:spcPts val="0"/>
                        </a:spcBef>
                        <a:spcAft>
                          <a:spcPts val="0"/>
                        </a:spcAft>
                      </a:pPr>
                      <a:r>
                        <a:rPr lang="en-US" sz="1100">
                          <a:effectLst/>
                        </a:rPr>
                        <a:t>4-H Club/Unit:</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dirty="0">
                          <a:effectLst/>
                        </a:rPr>
                        <a:t>Manzanita 4-H</a:t>
                      </a:r>
                      <a:endParaRPr lang="en-US" sz="1100" dirty="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2626037402"/>
                  </a:ext>
                </a:extLst>
              </a:tr>
            </a:tbl>
          </a:graphicData>
        </a:graphic>
      </p:graphicFrame>
      <p:sp>
        <p:nvSpPr>
          <p:cNvPr id="17" name="TextBox 16">
            <a:extLst>
              <a:ext uri="{FF2B5EF4-FFF2-40B4-BE49-F238E27FC236}">
                <a16:creationId xmlns:a16="http://schemas.microsoft.com/office/drawing/2014/main" id="{42795AF5-2057-CB78-89C8-C06D94E6CE9D}"/>
              </a:ext>
            </a:extLst>
          </p:cNvPr>
          <p:cNvSpPr txBox="1"/>
          <p:nvPr/>
        </p:nvSpPr>
        <p:spPr>
          <a:xfrm>
            <a:off x="2382253" y="1725548"/>
            <a:ext cx="7411451" cy="468013"/>
          </a:xfrm>
          <a:prstGeom prst="rect">
            <a:avLst/>
          </a:prstGeom>
          <a:noFill/>
        </p:spPr>
        <p:txBody>
          <a:bodyPr wrap="square">
            <a:spAutoFit/>
          </a:bodyPr>
          <a:lstStyle/>
          <a:p>
            <a:pPr marL="0" marR="0">
              <a:lnSpc>
                <a:spcPct val="115000"/>
              </a:lnSpc>
              <a:spcBef>
                <a:spcPts val="0"/>
              </a:spcBef>
              <a:spcAft>
                <a:spcPts val="0"/>
              </a:spcAft>
            </a:pPr>
            <a:r>
              <a:rPr lang="en-US" sz="1000" i="1" dirty="0">
                <a:effectLst/>
                <a:latin typeface="Calibri" panose="020F0502020204030204" pitchFamily="34" charset="0"/>
                <a:ea typeface="Calibri" panose="020F0502020204030204" pitchFamily="34" charset="0"/>
              </a:rPr>
              <a:t>You must complete </a:t>
            </a:r>
            <a:r>
              <a:rPr lang="en-US" sz="1000" i="1" u="sng" dirty="0">
                <a:effectLst/>
                <a:latin typeface="Calibri" panose="020F0502020204030204" pitchFamily="34" charset="0"/>
                <a:ea typeface="Calibri" panose="020F0502020204030204" pitchFamily="34" charset="0"/>
              </a:rPr>
              <a:t>ONE</a:t>
            </a:r>
            <a:r>
              <a:rPr lang="en-US" sz="1000" i="1" dirty="0">
                <a:effectLst/>
                <a:latin typeface="Calibri" panose="020F0502020204030204" pitchFamily="34" charset="0"/>
                <a:ea typeface="Calibri" panose="020F0502020204030204" pitchFamily="34" charset="0"/>
              </a:rPr>
              <a:t> activity in </a:t>
            </a:r>
            <a:r>
              <a:rPr lang="en-US" sz="1000" i="1" u="sng" dirty="0">
                <a:effectLst/>
                <a:latin typeface="Calibri" panose="020F0502020204030204" pitchFamily="34" charset="0"/>
                <a:ea typeface="Calibri" panose="020F0502020204030204" pitchFamily="34" charset="0"/>
              </a:rPr>
              <a:t>each</a:t>
            </a:r>
            <a:r>
              <a:rPr lang="en-US" sz="1000" i="1" dirty="0">
                <a:effectLst/>
                <a:latin typeface="Calibri" panose="020F0502020204030204" pitchFamily="34" charset="0"/>
                <a:ea typeface="Calibri" panose="020F0502020204030204" pitchFamily="34" charset="0"/>
              </a:rPr>
              <a:t> category and one community service activity offered by the unit to earn a Spark</a:t>
            </a:r>
            <a:br>
              <a:rPr lang="en-US" sz="1800" b="1" dirty="0">
                <a:effectLst/>
                <a:latin typeface="Calibri" panose="020F0502020204030204" pitchFamily="34" charset="0"/>
                <a:ea typeface="Calibri" panose="020F0502020204030204" pitchFamily="34" charset="0"/>
              </a:rPr>
            </a:br>
            <a:r>
              <a:rPr lang="en-US" sz="1200" b="1" dirty="0" err="1">
                <a:effectLst/>
                <a:latin typeface="Calibri" panose="020F0502020204030204" pitchFamily="34" charset="0"/>
                <a:ea typeface="Calibri" panose="020F0502020204030204" pitchFamily="34" charset="0"/>
              </a:rPr>
              <a:t>Spark</a:t>
            </a:r>
            <a:r>
              <a:rPr lang="en-US" sz="1200" b="1" dirty="0">
                <a:effectLst/>
                <a:latin typeface="Calibri" panose="020F0502020204030204" pitchFamily="34" charset="0"/>
                <a:ea typeface="Calibri" panose="020F0502020204030204" pitchFamily="34" charset="0"/>
              </a:rPr>
              <a:t> 1: </a:t>
            </a:r>
            <a:endParaRPr lang="en-US" sz="1200" dirty="0">
              <a:effectLst/>
              <a:latin typeface="Arial" panose="020B0604020202020204" pitchFamily="34" charset="0"/>
              <a:ea typeface="Arial" panose="020B0604020202020204" pitchFamily="34" charset="0"/>
            </a:endParaRPr>
          </a:p>
        </p:txBody>
      </p:sp>
      <p:sp>
        <p:nvSpPr>
          <p:cNvPr id="19" name="TextBox 18">
            <a:extLst>
              <a:ext uri="{FF2B5EF4-FFF2-40B4-BE49-F238E27FC236}">
                <a16:creationId xmlns:a16="http://schemas.microsoft.com/office/drawing/2014/main" id="{58EFFDF4-488F-70A7-2266-D4FA1F9FB0D9}"/>
              </a:ext>
            </a:extLst>
          </p:cNvPr>
          <p:cNvSpPr txBox="1"/>
          <p:nvPr/>
        </p:nvSpPr>
        <p:spPr>
          <a:xfrm>
            <a:off x="2382253" y="3445681"/>
            <a:ext cx="6096000" cy="280013"/>
          </a:xfrm>
          <a:prstGeom prst="rect">
            <a:avLst/>
          </a:prstGeom>
          <a:noFill/>
        </p:spPr>
        <p:txBody>
          <a:bodyPr wrap="square">
            <a:spAutoFit/>
          </a:bodyPr>
          <a:lstStyle/>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rPr>
              <a:t>Spark 2: </a:t>
            </a:r>
            <a:endParaRPr lang="en-US" sz="1200" dirty="0">
              <a:effectLst/>
              <a:latin typeface="Arial" panose="020B0604020202020204" pitchFamily="34" charset="0"/>
              <a:ea typeface="Arial" panose="020B0604020202020204" pitchFamily="34" charset="0"/>
            </a:endParaRPr>
          </a:p>
        </p:txBody>
      </p:sp>
      <p:sp>
        <p:nvSpPr>
          <p:cNvPr id="21" name="TextBox 20">
            <a:extLst>
              <a:ext uri="{FF2B5EF4-FFF2-40B4-BE49-F238E27FC236}">
                <a16:creationId xmlns:a16="http://schemas.microsoft.com/office/drawing/2014/main" id="{16F7A640-45D8-583A-62FD-FEBD832EDF13}"/>
              </a:ext>
            </a:extLst>
          </p:cNvPr>
          <p:cNvSpPr txBox="1"/>
          <p:nvPr/>
        </p:nvSpPr>
        <p:spPr>
          <a:xfrm>
            <a:off x="2382253" y="5078716"/>
            <a:ext cx="6096000" cy="280013"/>
          </a:xfrm>
          <a:prstGeom prst="rect">
            <a:avLst/>
          </a:prstGeom>
          <a:noFill/>
        </p:spPr>
        <p:txBody>
          <a:bodyPr wrap="square">
            <a:spAutoFit/>
          </a:bodyPr>
          <a:lstStyle/>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rPr>
              <a:t>Spark 3:</a:t>
            </a:r>
            <a:endParaRPr lang="en-US" sz="12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415279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A34B7BA-EEDC-A412-2647-CD27C4EB5983}"/>
              </a:ext>
            </a:extLst>
          </p:cNvPr>
          <p:cNvSpPr txBox="1"/>
          <p:nvPr/>
        </p:nvSpPr>
        <p:spPr>
          <a:xfrm>
            <a:off x="2622884" y="1079042"/>
            <a:ext cx="6096000" cy="280013"/>
          </a:xfrm>
          <a:prstGeom prst="rect">
            <a:avLst/>
          </a:prstGeom>
          <a:noFill/>
        </p:spPr>
        <p:txBody>
          <a:bodyPr wrap="square">
            <a:spAutoFit/>
          </a:bodyPr>
          <a:lstStyle/>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rPr>
              <a:t>Spark 4: </a:t>
            </a:r>
            <a:endParaRPr lang="en-US" sz="1200" dirty="0">
              <a:effectLst/>
              <a:latin typeface="Arial" panose="020B0604020202020204" pitchFamily="34" charset="0"/>
              <a:ea typeface="Arial" panose="020B0604020202020204" pitchFamily="34" charset="0"/>
            </a:endParaRPr>
          </a:p>
        </p:txBody>
      </p:sp>
      <p:graphicFrame>
        <p:nvGraphicFramePr>
          <p:cNvPr id="5" name="Table 4">
            <a:extLst>
              <a:ext uri="{FF2B5EF4-FFF2-40B4-BE49-F238E27FC236}">
                <a16:creationId xmlns:a16="http://schemas.microsoft.com/office/drawing/2014/main" id="{CB3B1236-6CFB-635E-FAC3-2F36AD72E80A}"/>
              </a:ext>
            </a:extLst>
          </p:cNvPr>
          <p:cNvGraphicFramePr>
            <a:graphicFrameLocks noGrp="1"/>
          </p:cNvGraphicFramePr>
          <p:nvPr>
            <p:extLst>
              <p:ext uri="{D42A27DB-BD31-4B8C-83A1-F6EECF244321}">
                <p14:modId xmlns:p14="http://schemas.microsoft.com/office/powerpoint/2010/main" val="3498839085"/>
              </p:ext>
            </p:extLst>
          </p:nvPr>
        </p:nvGraphicFramePr>
        <p:xfrm>
          <a:off x="2622884" y="1598989"/>
          <a:ext cx="6829425" cy="1371600"/>
        </p:xfrm>
        <a:graphic>
          <a:graphicData uri="http://schemas.openxmlformats.org/drawingml/2006/table">
            <a:tbl>
              <a:tblPr>
                <a:tableStyleId>{5C22544A-7EE6-4342-B048-85BDC9FD1C3A}</a:tableStyleId>
              </a:tblPr>
              <a:tblGrid>
                <a:gridCol w="4895850">
                  <a:extLst>
                    <a:ext uri="{9D8B030D-6E8A-4147-A177-3AD203B41FA5}">
                      <a16:colId xmlns:a16="http://schemas.microsoft.com/office/drawing/2014/main" val="3075818772"/>
                    </a:ext>
                  </a:extLst>
                </a:gridCol>
                <a:gridCol w="1933575">
                  <a:extLst>
                    <a:ext uri="{9D8B030D-6E8A-4147-A177-3AD203B41FA5}">
                      <a16:colId xmlns:a16="http://schemas.microsoft.com/office/drawing/2014/main" val="464025533"/>
                    </a:ext>
                  </a:extLst>
                </a:gridCol>
              </a:tblGrid>
              <a:tr h="274320">
                <a:tc gridSpan="2">
                  <a:txBody>
                    <a:bodyPr/>
                    <a:lstStyle/>
                    <a:p>
                      <a:pPr marL="0" marR="0">
                        <a:lnSpc>
                          <a:spcPct val="107000"/>
                        </a:lnSpc>
                        <a:spcBef>
                          <a:spcPts val="0"/>
                        </a:spcBef>
                        <a:spcAft>
                          <a:spcPts val="0"/>
                        </a:spcAft>
                      </a:pPr>
                      <a:r>
                        <a:rPr lang="en-US" sz="1100" dirty="0">
                          <a:effectLst/>
                        </a:rPr>
                        <a:t>I wrote this report, and it is correct. I am applying for a Spark 4 pin. (Be sure to list your spark(s) on page 6.)</a:t>
                      </a:r>
                      <a:endParaRPr lang="en-US" sz="1100" dirty="0">
                        <a:effectLst/>
                        <a:latin typeface="Arial" panose="020B0604020202020204" pitchFamily="34" charset="0"/>
                        <a:ea typeface="Arial" panose="020B0604020202020204" pitchFamily="34"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2194270181"/>
                  </a:ext>
                </a:extLst>
              </a:tr>
              <a:tr h="274320">
                <a:tc>
                  <a:txBody>
                    <a:bodyPr/>
                    <a:lstStyle/>
                    <a:p>
                      <a:pPr marL="0" marR="0">
                        <a:lnSpc>
                          <a:spcPct val="107000"/>
                        </a:lnSpc>
                        <a:spcBef>
                          <a:spcPts val="0"/>
                        </a:spcBef>
                        <a:spcAft>
                          <a:spcPts val="0"/>
                        </a:spcAft>
                      </a:pPr>
                      <a:r>
                        <a:rPr lang="en-US" sz="1100" dirty="0">
                          <a:effectLst/>
                        </a:rPr>
                        <a:t>Member’s Signature:</a:t>
                      </a:r>
                      <a:endParaRPr lang="en-US" sz="1100" dirty="0">
                        <a:effectLst/>
                        <a:latin typeface="Arial" panose="020B0604020202020204" pitchFamily="34" charset="0"/>
                        <a:ea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tabLst>
                          <a:tab pos="1582420" algn="l"/>
                        </a:tabLst>
                      </a:pPr>
                      <a:r>
                        <a:rPr lang="en-US" sz="1100">
                          <a:effectLst/>
                        </a:rPr>
                        <a:t>                  Date:</a:t>
                      </a:r>
                      <a:endParaRPr lang="en-US" sz="1100">
                        <a:effectLst/>
                        <a:latin typeface="Arial" panose="020B0604020202020204" pitchFamily="34" charset="0"/>
                        <a:ea typeface="Arial" panose="020B0604020202020204" pitchFamily="34" charset="0"/>
                      </a:endParaRPr>
                    </a:p>
                  </a:txBody>
                  <a:tcPr marL="68580" marR="68580" marT="0" marB="0" anchor="ctr"/>
                </a:tc>
                <a:extLst>
                  <a:ext uri="{0D108BD9-81ED-4DB2-BD59-A6C34878D82A}">
                    <a16:rowId xmlns:a16="http://schemas.microsoft.com/office/drawing/2014/main" val="1177750593"/>
                  </a:ext>
                </a:extLst>
              </a:tr>
              <a:tr h="274320">
                <a:tc gridSpan="2">
                  <a:txBody>
                    <a:bodyPr/>
                    <a:lstStyle/>
                    <a:p>
                      <a:pPr marL="0" marR="0">
                        <a:lnSpc>
                          <a:spcPct val="107000"/>
                        </a:lnSpc>
                        <a:spcBef>
                          <a:spcPts val="0"/>
                        </a:spcBef>
                        <a:spcAft>
                          <a:spcPts val="0"/>
                        </a:spcAft>
                      </a:pPr>
                      <a:r>
                        <a:rPr lang="en-US" sz="1100">
                          <a:effectLst/>
                        </a:rPr>
                        <a:t>I have reviewed this report, and the member has completed the Spark Achievement 4 level.</a:t>
                      </a:r>
                      <a:endParaRPr lang="en-US" sz="1100">
                        <a:effectLst/>
                        <a:latin typeface="Arial" panose="020B0604020202020204" pitchFamily="34" charset="0"/>
                        <a:ea typeface="Arial" panose="020B0604020202020204" pitchFamily="34"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2897848655"/>
                  </a:ext>
                </a:extLst>
              </a:tr>
              <a:tr h="274320">
                <a:tc>
                  <a:txBody>
                    <a:bodyPr/>
                    <a:lstStyle/>
                    <a:p>
                      <a:pPr marL="0" marR="0">
                        <a:lnSpc>
                          <a:spcPct val="107000"/>
                        </a:lnSpc>
                        <a:spcBef>
                          <a:spcPts val="0"/>
                        </a:spcBef>
                        <a:spcAft>
                          <a:spcPts val="0"/>
                        </a:spcAft>
                      </a:pPr>
                      <a:r>
                        <a:rPr lang="en-US" sz="1100">
                          <a:effectLst/>
                        </a:rPr>
                        <a:t>Parent/Guardian Signature:</a:t>
                      </a:r>
                      <a:endParaRPr lang="en-US" sz="1100">
                        <a:effectLst/>
                        <a:latin typeface="Arial" panose="020B0604020202020204" pitchFamily="34" charset="0"/>
                        <a:ea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tabLst>
                          <a:tab pos="1582420" algn="l"/>
                        </a:tabLst>
                      </a:pPr>
                      <a:r>
                        <a:rPr lang="en-US" sz="1100">
                          <a:effectLst/>
                        </a:rPr>
                        <a:t>                  Date:</a:t>
                      </a:r>
                      <a:endParaRPr lang="en-US" sz="1100">
                        <a:effectLst/>
                        <a:latin typeface="Arial" panose="020B0604020202020204" pitchFamily="34" charset="0"/>
                        <a:ea typeface="Arial" panose="020B0604020202020204" pitchFamily="34" charset="0"/>
                      </a:endParaRPr>
                    </a:p>
                  </a:txBody>
                  <a:tcPr marL="68580" marR="68580" marT="0" marB="0" anchor="ctr"/>
                </a:tc>
                <a:extLst>
                  <a:ext uri="{0D108BD9-81ED-4DB2-BD59-A6C34878D82A}">
                    <a16:rowId xmlns:a16="http://schemas.microsoft.com/office/drawing/2014/main" val="2458753908"/>
                  </a:ext>
                </a:extLst>
              </a:tr>
              <a:tr h="274320">
                <a:tc>
                  <a:txBody>
                    <a:bodyPr/>
                    <a:lstStyle/>
                    <a:p>
                      <a:pPr marL="0" marR="0">
                        <a:lnSpc>
                          <a:spcPct val="107000"/>
                        </a:lnSpc>
                        <a:spcBef>
                          <a:spcPts val="0"/>
                        </a:spcBef>
                        <a:spcAft>
                          <a:spcPts val="0"/>
                        </a:spcAft>
                      </a:pPr>
                      <a:r>
                        <a:rPr lang="en-US" sz="1100">
                          <a:effectLst/>
                        </a:rPr>
                        <a:t>4-H Adult Volunteer or Teen Leader Signature:</a:t>
                      </a:r>
                      <a:endParaRPr lang="en-US" sz="1100">
                        <a:effectLst/>
                        <a:latin typeface="Arial" panose="020B0604020202020204" pitchFamily="34" charset="0"/>
                        <a:ea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tabLst>
                          <a:tab pos="1582420" algn="l"/>
                        </a:tabLst>
                      </a:pPr>
                      <a:r>
                        <a:rPr lang="en-US" sz="1100" dirty="0">
                          <a:effectLst/>
                        </a:rPr>
                        <a:t>                  Date: </a:t>
                      </a:r>
                      <a:endParaRPr lang="en-US" sz="1100" dirty="0">
                        <a:effectLst/>
                        <a:latin typeface="Arial" panose="020B0604020202020204" pitchFamily="34" charset="0"/>
                        <a:ea typeface="Arial" panose="020B0604020202020204" pitchFamily="34" charset="0"/>
                      </a:endParaRPr>
                    </a:p>
                  </a:txBody>
                  <a:tcPr marL="68580" marR="68580" marT="0" marB="0" anchor="ctr"/>
                </a:tc>
                <a:extLst>
                  <a:ext uri="{0D108BD9-81ED-4DB2-BD59-A6C34878D82A}">
                    <a16:rowId xmlns:a16="http://schemas.microsoft.com/office/drawing/2014/main" val="1717381983"/>
                  </a:ext>
                </a:extLst>
              </a:tr>
            </a:tbl>
          </a:graphicData>
        </a:graphic>
      </p:graphicFrame>
    </p:spTree>
    <p:extLst>
      <p:ext uri="{BB962C8B-B14F-4D97-AF65-F5344CB8AC3E}">
        <p14:creationId xmlns:p14="http://schemas.microsoft.com/office/powerpoint/2010/main" val="1770745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56114432-454C-7516-F698-29CF1788CBD4}"/>
              </a:ext>
            </a:extLst>
          </p:cNvPr>
          <p:cNvGraphicFramePr>
            <a:graphicFrameLocks noGrp="1"/>
          </p:cNvGraphicFramePr>
          <p:nvPr>
            <p:extLst>
              <p:ext uri="{D42A27DB-BD31-4B8C-83A1-F6EECF244321}">
                <p14:modId xmlns:p14="http://schemas.microsoft.com/office/powerpoint/2010/main" val="1251864555"/>
              </p:ext>
            </p:extLst>
          </p:nvPr>
        </p:nvGraphicFramePr>
        <p:xfrm>
          <a:off x="1515979" y="2824639"/>
          <a:ext cx="7571874" cy="2353310"/>
        </p:xfrm>
        <a:graphic>
          <a:graphicData uri="http://schemas.openxmlformats.org/drawingml/2006/table">
            <a:tbl>
              <a:tblPr firstRow="1" firstCol="1" lastRow="1" lastCol="1" bandRow="1" bandCol="1">
                <a:tableStyleId>{5C22544A-7EE6-4342-B048-85BDC9FD1C3A}</a:tableStyleId>
              </a:tblPr>
              <a:tblGrid>
                <a:gridCol w="3552557">
                  <a:extLst>
                    <a:ext uri="{9D8B030D-6E8A-4147-A177-3AD203B41FA5}">
                      <a16:colId xmlns:a16="http://schemas.microsoft.com/office/drawing/2014/main" val="3609416831"/>
                    </a:ext>
                  </a:extLst>
                </a:gridCol>
                <a:gridCol w="4019317">
                  <a:extLst>
                    <a:ext uri="{9D8B030D-6E8A-4147-A177-3AD203B41FA5}">
                      <a16:colId xmlns:a16="http://schemas.microsoft.com/office/drawing/2014/main" val="1318477277"/>
                    </a:ext>
                  </a:extLst>
                </a:gridCol>
              </a:tblGrid>
              <a:tr h="311150">
                <a:tc>
                  <a:txBody>
                    <a:bodyPr/>
                    <a:lstStyle/>
                    <a:p>
                      <a:pPr marL="0" marR="0">
                        <a:spcBef>
                          <a:spcPts val="0"/>
                        </a:spcBef>
                        <a:spcAft>
                          <a:spcPts val="0"/>
                        </a:spcAft>
                      </a:pPr>
                      <a:r>
                        <a:rPr lang="en-US" sz="1200">
                          <a:solidFill>
                            <a:schemeClr val="tx1"/>
                          </a:solidFill>
                          <a:effectLst/>
                        </a:rPr>
                        <a:t>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bg1"/>
                    </a:solidFill>
                  </a:tcPr>
                </a:tc>
                <a:tc>
                  <a:txBody>
                    <a:bodyPr/>
                    <a:lstStyle/>
                    <a:p>
                      <a:pPr marL="59690" marR="0">
                        <a:spcBef>
                          <a:spcPts val="540"/>
                        </a:spcBef>
                        <a:spcAft>
                          <a:spcPts val="0"/>
                        </a:spcAft>
                      </a:pPr>
                      <a:r>
                        <a:rPr lang="en-US" sz="1200">
                          <a:solidFill>
                            <a:schemeClr val="tx1"/>
                          </a:solidFill>
                          <a:effectLst/>
                        </a:rPr>
                        <a:t>Spark </a:t>
                      </a:r>
                      <a:r>
                        <a:rPr lang="en-US" sz="1200" spc="-10">
                          <a:solidFill>
                            <a:schemeClr val="tx1"/>
                          </a:solidFill>
                          <a:effectLst/>
                        </a:rPr>
                        <a:t>Achievements</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bg1"/>
                    </a:solidFill>
                  </a:tcPr>
                </a:tc>
                <a:extLst>
                  <a:ext uri="{0D108BD9-81ED-4DB2-BD59-A6C34878D82A}">
                    <a16:rowId xmlns:a16="http://schemas.microsoft.com/office/drawing/2014/main" val="225113017"/>
                  </a:ext>
                </a:extLst>
              </a:tr>
              <a:tr h="310515">
                <a:tc>
                  <a:txBody>
                    <a:bodyPr/>
                    <a:lstStyle/>
                    <a:p>
                      <a:pPr marL="56515" marR="0">
                        <a:spcBef>
                          <a:spcPts val="530"/>
                        </a:spcBef>
                        <a:spcAft>
                          <a:spcPts val="0"/>
                        </a:spcAft>
                      </a:pPr>
                      <a:r>
                        <a:rPr lang="en-US" sz="1200">
                          <a:solidFill>
                            <a:schemeClr val="tx1"/>
                          </a:solidFill>
                          <a:effectLst/>
                        </a:rPr>
                        <a:t>Cover</a:t>
                      </a:r>
                      <a:r>
                        <a:rPr lang="en-US" sz="1200" spc="-35">
                          <a:solidFill>
                            <a:schemeClr val="tx1"/>
                          </a:solidFill>
                          <a:effectLst/>
                        </a:rPr>
                        <a:t> </a:t>
                      </a:r>
                      <a:r>
                        <a:rPr lang="en-US" sz="1200" spc="-20">
                          <a:solidFill>
                            <a:schemeClr val="tx1"/>
                          </a:solidFill>
                          <a:effectLst/>
                        </a:rPr>
                        <a:t>Page</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bg1"/>
                    </a:solidFill>
                  </a:tcPr>
                </a:tc>
                <a:tc>
                  <a:txBody>
                    <a:bodyPr/>
                    <a:lstStyle/>
                    <a:p>
                      <a:pPr marL="59690" marR="0">
                        <a:spcBef>
                          <a:spcPts val="470"/>
                        </a:spcBef>
                        <a:spcAft>
                          <a:spcPts val="0"/>
                        </a:spcAft>
                      </a:pPr>
                      <a:r>
                        <a:rPr lang="en-US" sz="1200">
                          <a:solidFill>
                            <a:schemeClr val="tx1"/>
                          </a:solidFill>
                          <a:effectLst/>
                        </a:rPr>
                        <a:t>✔</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bg1"/>
                    </a:solidFill>
                  </a:tcPr>
                </a:tc>
                <a:extLst>
                  <a:ext uri="{0D108BD9-81ED-4DB2-BD59-A6C34878D82A}">
                    <a16:rowId xmlns:a16="http://schemas.microsoft.com/office/drawing/2014/main" val="4172771760"/>
                  </a:ext>
                </a:extLst>
              </a:tr>
              <a:tr h="311150">
                <a:tc>
                  <a:txBody>
                    <a:bodyPr/>
                    <a:lstStyle/>
                    <a:p>
                      <a:pPr marL="56515" marR="0">
                        <a:spcBef>
                          <a:spcPts val="520"/>
                        </a:spcBef>
                        <a:spcAft>
                          <a:spcPts val="0"/>
                        </a:spcAft>
                      </a:pPr>
                      <a:r>
                        <a:rPr lang="en-US" sz="1200">
                          <a:solidFill>
                            <a:schemeClr val="tx1"/>
                          </a:solidFill>
                          <a:effectLst/>
                        </a:rPr>
                        <a:t>Table</a:t>
                      </a:r>
                      <a:r>
                        <a:rPr lang="en-US" sz="1200" spc="-50">
                          <a:solidFill>
                            <a:schemeClr val="tx1"/>
                          </a:solidFill>
                          <a:effectLst/>
                        </a:rPr>
                        <a:t> </a:t>
                      </a:r>
                      <a:r>
                        <a:rPr lang="en-US" sz="1200">
                          <a:solidFill>
                            <a:schemeClr val="tx1"/>
                          </a:solidFill>
                          <a:effectLst/>
                        </a:rPr>
                        <a:t>of</a:t>
                      </a:r>
                      <a:r>
                        <a:rPr lang="en-US" sz="1200" spc="-45">
                          <a:solidFill>
                            <a:schemeClr val="tx1"/>
                          </a:solidFill>
                          <a:effectLst/>
                        </a:rPr>
                        <a:t> </a:t>
                      </a:r>
                      <a:r>
                        <a:rPr lang="en-US" sz="1200" spc="-10">
                          <a:solidFill>
                            <a:schemeClr val="tx1"/>
                          </a:solidFill>
                          <a:effectLst/>
                        </a:rPr>
                        <a:t>Contents</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bg1"/>
                    </a:solidFill>
                  </a:tcPr>
                </a:tc>
                <a:tc>
                  <a:txBody>
                    <a:bodyPr/>
                    <a:lstStyle/>
                    <a:p>
                      <a:pPr marL="59690" marR="0">
                        <a:spcBef>
                          <a:spcPts val="460"/>
                        </a:spcBef>
                        <a:spcAft>
                          <a:spcPts val="0"/>
                        </a:spcAft>
                      </a:pPr>
                      <a:r>
                        <a:rPr lang="en-US" sz="1200">
                          <a:solidFill>
                            <a:schemeClr val="tx1"/>
                          </a:solidFill>
                          <a:effectLst/>
                        </a:rPr>
                        <a:t>✔</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bg1"/>
                    </a:solidFill>
                  </a:tcPr>
                </a:tc>
                <a:extLst>
                  <a:ext uri="{0D108BD9-81ED-4DB2-BD59-A6C34878D82A}">
                    <a16:rowId xmlns:a16="http://schemas.microsoft.com/office/drawing/2014/main" val="242987400"/>
                  </a:ext>
                </a:extLst>
              </a:tr>
              <a:tr h="310515">
                <a:tc>
                  <a:txBody>
                    <a:bodyPr/>
                    <a:lstStyle/>
                    <a:p>
                      <a:pPr marL="56515" marR="0">
                        <a:spcBef>
                          <a:spcPts val="510"/>
                        </a:spcBef>
                        <a:spcAft>
                          <a:spcPts val="0"/>
                        </a:spcAft>
                      </a:pPr>
                      <a:r>
                        <a:rPr lang="en-US" sz="1200">
                          <a:solidFill>
                            <a:schemeClr val="tx1"/>
                          </a:solidFill>
                          <a:effectLst/>
                        </a:rPr>
                        <a:t>Achievement</a:t>
                      </a:r>
                      <a:r>
                        <a:rPr lang="en-US" sz="1200" spc="-20">
                          <a:solidFill>
                            <a:schemeClr val="tx1"/>
                          </a:solidFill>
                          <a:effectLst/>
                        </a:rPr>
                        <a:t> </a:t>
                      </a:r>
                      <a:r>
                        <a:rPr lang="en-US" sz="1200">
                          <a:solidFill>
                            <a:schemeClr val="tx1"/>
                          </a:solidFill>
                          <a:effectLst/>
                        </a:rPr>
                        <a:t>Rank</a:t>
                      </a:r>
                      <a:r>
                        <a:rPr lang="en-US" sz="1200" spc="-20">
                          <a:solidFill>
                            <a:schemeClr val="tx1"/>
                          </a:solidFill>
                          <a:effectLst/>
                        </a:rPr>
                        <a:t> </a:t>
                      </a:r>
                      <a:r>
                        <a:rPr lang="en-US" sz="1200" spc="-10">
                          <a:solidFill>
                            <a:schemeClr val="tx1"/>
                          </a:solidFill>
                          <a:effectLst/>
                        </a:rPr>
                        <a:t>Forms</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bg1"/>
                    </a:solidFill>
                  </a:tcPr>
                </a:tc>
                <a:tc>
                  <a:txBody>
                    <a:bodyPr/>
                    <a:lstStyle/>
                    <a:p>
                      <a:pPr marL="59690" marR="0">
                        <a:spcBef>
                          <a:spcPts val="450"/>
                        </a:spcBef>
                        <a:spcAft>
                          <a:spcPts val="0"/>
                        </a:spcAft>
                      </a:pPr>
                      <a:r>
                        <a:rPr lang="en-US" sz="1200">
                          <a:solidFill>
                            <a:schemeClr val="tx1"/>
                          </a:solidFill>
                          <a:effectLst/>
                        </a:rPr>
                        <a:t>✔</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bg1"/>
                    </a:solidFill>
                  </a:tcPr>
                </a:tc>
                <a:extLst>
                  <a:ext uri="{0D108BD9-81ED-4DB2-BD59-A6C34878D82A}">
                    <a16:rowId xmlns:a16="http://schemas.microsoft.com/office/drawing/2014/main" val="1107342700"/>
                  </a:ext>
                </a:extLst>
              </a:tr>
              <a:tr h="297815">
                <a:tc>
                  <a:txBody>
                    <a:bodyPr/>
                    <a:lstStyle/>
                    <a:p>
                      <a:pPr marL="56515" marR="0">
                        <a:spcBef>
                          <a:spcPts val="500"/>
                        </a:spcBef>
                        <a:spcAft>
                          <a:spcPts val="0"/>
                        </a:spcAft>
                      </a:pPr>
                      <a:r>
                        <a:rPr lang="en-US" sz="1200">
                          <a:solidFill>
                            <a:schemeClr val="tx1"/>
                          </a:solidFill>
                          <a:effectLst/>
                        </a:rPr>
                        <a:t>My</a:t>
                      </a:r>
                      <a:r>
                        <a:rPr lang="en-US" sz="1200" spc="-10">
                          <a:solidFill>
                            <a:schemeClr val="tx1"/>
                          </a:solidFill>
                          <a:effectLst/>
                        </a:rPr>
                        <a:t> </a:t>
                      </a:r>
                      <a:r>
                        <a:rPr lang="en-US" sz="1200">
                          <a:solidFill>
                            <a:schemeClr val="tx1"/>
                          </a:solidFill>
                          <a:effectLst/>
                        </a:rPr>
                        <a:t>4-H </a:t>
                      </a:r>
                      <a:r>
                        <a:rPr lang="en-US" sz="1200" spc="-10">
                          <a:solidFill>
                            <a:schemeClr val="tx1"/>
                          </a:solidFill>
                          <a:effectLst/>
                        </a:rPr>
                        <a:t>Story</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bg1"/>
                    </a:solidFill>
                  </a:tcPr>
                </a:tc>
                <a:tc>
                  <a:txBody>
                    <a:bodyPr/>
                    <a:lstStyle/>
                    <a:p>
                      <a:pPr marL="59690" marR="0">
                        <a:spcBef>
                          <a:spcPts val="440"/>
                        </a:spcBef>
                        <a:spcAft>
                          <a:spcPts val="0"/>
                        </a:spcAft>
                      </a:pPr>
                      <a:r>
                        <a:rPr lang="en-US" sz="1200">
                          <a:solidFill>
                            <a:schemeClr val="tx1"/>
                          </a:solidFill>
                          <a:effectLst/>
                        </a:rPr>
                        <a:t>✔</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bg1"/>
                    </a:solidFill>
                  </a:tcPr>
                </a:tc>
                <a:extLst>
                  <a:ext uri="{0D108BD9-81ED-4DB2-BD59-A6C34878D82A}">
                    <a16:rowId xmlns:a16="http://schemas.microsoft.com/office/drawing/2014/main" val="2835242346"/>
                  </a:ext>
                </a:extLst>
              </a:tr>
              <a:tr h="501650">
                <a:tc>
                  <a:txBody>
                    <a:bodyPr/>
                    <a:lstStyle/>
                    <a:p>
                      <a:pPr marL="56515" marR="50800">
                        <a:spcBef>
                          <a:spcPts val="590"/>
                        </a:spcBef>
                        <a:spcAft>
                          <a:spcPts val="0"/>
                        </a:spcAft>
                      </a:pPr>
                      <a:r>
                        <a:rPr lang="en-US" sz="1200">
                          <a:solidFill>
                            <a:schemeClr val="tx1"/>
                          </a:solidFill>
                          <a:effectLst/>
                        </a:rPr>
                        <a:t>Annual</a:t>
                      </a:r>
                      <a:r>
                        <a:rPr lang="en-US" sz="1200" spc="-70">
                          <a:solidFill>
                            <a:schemeClr val="tx1"/>
                          </a:solidFill>
                          <a:effectLst/>
                        </a:rPr>
                        <a:t> </a:t>
                      </a:r>
                      <a:r>
                        <a:rPr lang="en-US" sz="1200">
                          <a:solidFill>
                            <a:schemeClr val="tx1"/>
                          </a:solidFill>
                          <a:effectLst/>
                        </a:rPr>
                        <a:t>Project</a:t>
                      </a:r>
                      <a:r>
                        <a:rPr lang="en-US" sz="1200" spc="-70">
                          <a:solidFill>
                            <a:schemeClr val="tx1"/>
                          </a:solidFill>
                          <a:effectLst/>
                        </a:rPr>
                        <a:t> </a:t>
                      </a:r>
                      <a:r>
                        <a:rPr lang="en-US" sz="1200">
                          <a:solidFill>
                            <a:schemeClr val="tx1"/>
                          </a:solidFill>
                          <a:effectLst/>
                        </a:rPr>
                        <a:t>Report with Expression Page</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bg1"/>
                    </a:solidFill>
                  </a:tcPr>
                </a:tc>
                <a:tc>
                  <a:txBody>
                    <a:bodyPr/>
                    <a:lstStyle/>
                    <a:p>
                      <a:pPr marL="59690" marR="0">
                        <a:spcBef>
                          <a:spcPts val="530"/>
                        </a:spcBef>
                        <a:spcAft>
                          <a:spcPts val="0"/>
                        </a:spcAft>
                      </a:pPr>
                      <a:r>
                        <a:rPr lang="en-US" sz="1200">
                          <a:solidFill>
                            <a:schemeClr val="tx1"/>
                          </a:solidFill>
                          <a:effectLst/>
                        </a:rPr>
                        <a:t>✔</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bg1"/>
                    </a:solidFill>
                  </a:tcPr>
                </a:tc>
                <a:extLst>
                  <a:ext uri="{0D108BD9-81ED-4DB2-BD59-A6C34878D82A}">
                    <a16:rowId xmlns:a16="http://schemas.microsoft.com/office/drawing/2014/main" val="2662782751"/>
                  </a:ext>
                </a:extLst>
              </a:tr>
              <a:tr h="310515">
                <a:tc>
                  <a:txBody>
                    <a:bodyPr/>
                    <a:lstStyle/>
                    <a:p>
                      <a:pPr marL="56515" marR="0">
                        <a:spcBef>
                          <a:spcPts val="545"/>
                        </a:spcBef>
                        <a:spcAft>
                          <a:spcPts val="0"/>
                        </a:spcAft>
                      </a:pPr>
                      <a:r>
                        <a:rPr lang="en-US" sz="1200">
                          <a:solidFill>
                            <a:schemeClr val="tx1"/>
                          </a:solidFill>
                          <a:effectLst/>
                        </a:rPr>
                        <a:t>4-H</a:t>
                      </a:r>
                      <a:r>
                        <a:rPr lang="en-US" sz="1200" spc="-15">
                          <a:solidFill>
                            <a:schemeClr val="tx1"/>
                          </a:solidFill>
                          <a:effectLst/>
                        </a:rPr>
                        <a:t> </a:t>
                      </a:r>
                      <a:r>
                        <a:rPr lang="en-US" sz="1200">
                          <a:solidFill>
                            <a:schemeClr val="tx1"/>
                          </a:solidFill>
                          <a:effectLst/>
                        </a:rPr>
                        <a:t>Resume</a:t>
                      </a:r>
                      <a:r>
                        <a:rPr lang="en-US" sz="1200" spc="-10">
                          <a:solidFill>
                            <a:schemeClr val="tx1"/>
                          </a:solidFill>
                          <a:effectLst/>
                        </a:rPr>
                        <a:t> (Senior)</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bg1"/>
                    </a:solidFill>
                  </a:tcPr>
                </a:tc>
                <a:tc>
                  <a:txBody>
                    <a:bodyPr/>
                    <a:lstStyle/>
                    <a:p>
                      <a:pPr marL="59690" marR="0">
                        <a:spcBef>
                          <a:spcPts val="485"/>
                        </a:spcBef>
                        <a:spcAft>
                          <a:spcPts val="0"/>
                        </a:spcAft>
                      </a:pPr>
                      <a:r>
                        <a:rPr lang="en-US" sz="1200" dirty="0">
                          <a:solidFill>
                            <a:schemeClr val="tx1"/>
                          </a:solidFill>
                          <a:effectLst/>
                        </a:rPr>
                        <a:t>✔</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bg1"/>
                    </a:solidFill>
                  </a:tcPr>
                </a:tc>
                <a:extLst>
                  <a:ext uri="{0D108BD9-81ED-4DB2-BD59-A6C34878D82A}">
                    <a16:rowId xmlns:a16="http://schemas.microsoft.com/office/drawing/2014/main" val="3397219268"/>
                  </a:ext>
                </a:extLst>
              </a:tr>
            </a:tbl>
          </a:graphicData>
        </a:graphic>
      </p:graphicFrame>
      <p:sp>
        <p:nvSpPr>
          <p:cNvPr id="5" name="Rectangle 2">
            <a:extLst>
              <a:ext uri="{FF2B5EF4-FFF2-40B4-BE49-F238E27FC236}">
                <a16:creationId xmlns:a16="http://schemas.microsoft.com/office/drawing/2014/main" id="{65047A5A-1BEE-1941-68DE-91A84278467B}"/>
              </a:ext>
            </a:extLst>
          </p:cNvPr>
          <p:cNvSpPr>
            <a:spLocks noChangeArrowheads="1"/>
          </p:cNvSpPr>
          <p:nvPr/>
        </p:nvSpPr>
        <p:spPr bwMode="auto">
          <a:xfrm>
            <a:off x="3886199" y="996522"/>
            <a:ext cx="2831433" cy="1071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480" tIns="55545"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R</a:t>
            </a:r>
            <a:r>
              <a:rPr kumimoji="0" lang="en-US" altLang="en-US" sz="2400" b="1" i="0" u="none" strike="noStrike" cap="none" normalizeH="0" baseline="0" dirty="0" bmk="">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ecord </a:t>
            </a:r>
            <a:r>
              <a:rPr kumimoji="0" lang="en-US" altLang="en-US" sz="24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Books</a:t>
            </a:r>
            <a:endParaRPr kumimoji="0" lang="en-US" altLang="en-US" sz="2400" b="1" i="0" u="none" strike="noStrike" cap="none" normalizeH="0" baseline="0" dirty="0">
              <a:ln>
                <a:noFill/>
              </a:ln>
              <a:solidFill>
                <a:schemeClr val="tx1"/>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1" i="0" u="none" strike="noStrike" cap="none" normalizeH="0" baseline="0" dirty="0">
              <a:ln>
                <a:noFill/>
              </a:ln>
              <a:solidFill>
                <a:schemeClr val="tx1"/>
              </a:solidFill>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ea typeface="Calibri" panose="020F0502020204030204" pitchFamily="34" charset="0"/>
              </a:rPr>
              <a:t>A complete Record Book includes</a:t>
            </a:r>
            <a:r>
              <a:rPr kumimoji="0" lang="en-US" altLang="en-US" sz="1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kumimoji="0" lang="en-US" altLang="en-US" sz="1200" b="1" i="0" u="none" strike="noStrike" cap="none" normalizeH="0" baseline="0" dirty="0">
              <a:ln>
                <a:noFill/>
              </a:ln>
              <a:solidFill>
                <a:schemeClr val="tx1"/>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81505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61E4A68F-2317-C507-AA2D-7AAC8AFCD7E7}"/>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docshape22">
            <a:extLst>
              <a:ext uri="{FF2B5EF4-FFF2-40B4-BE49-F238E27FC236}">
                <a16:creationId xmlns:a16="http://schemas.microsoft.com/office/drawing/2014/main" id="{D8FB61F1-FDD3-ECD5-1978-AE88FCA7C3EE}"/>
              </a:ext>
            </a:extLst>
          </p:cNvPr>
          <p:cNvSpPr txBox="1">
            <a:spLocks noChangeArrowheads="1"/>
          </p:cNvSpPr>
          <p:nvPr/>
        </p:nvSpPr>
        <p:spPr bwMode="auto">
          <a:xfrm>
            <a:off x="429126" y="457198"/>
            <a:ext cx="11333748" cy="1628273"/>
          </a:xfrm>
          <a:prstGeom prst="rect">
            <a:avLst/>
          </a:prstGeom>
          <a:solidFill>
            <a:srgbClr val="B4A6D5"/>
          </a:solidFill>
          <a:ln w="12700">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200" b="1" i="0" u="none" strike="noStrike" cap="none" normalizeH="0" baseline="0" dirty="0">
              <a:ln>
                <a:noFill/>
              </a:ln>
              <a:solidFill>
                <a:srgbClr val="000000"/>
              </a:solidFill>
              <a:effectLst/>
              <a:latin typeface="Arial" panose="020B0604020202020204" pitchFamily="34" charset="0"/>
              <a:ea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Arial" panose="020B0604020202020204" pitchFamily="34" charset="0"/>
                <a:ea typeface="Calibri" panose="020F0502020204030204" pitchFamily="34" charset="0"/>
              </a:rPr>
              <a:t>Achievements may be earned and awarded at any time during the program year.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200" b="1" i="0" u="none" strike="noStrike" cap="none" normalizeH="0" baseline="0" dirty="0">
              <a:ln>
                <a:noFill/>
              </a:ln>
              <a:solidFill>
                <a:srgbClr val="000000"/>
              </a:solidFill>
              <a:effectLst/>
              <a:latin typeface="Arial" panose="020B0604020202020204" pitchFamily="34" charset="0"/>
              <a:ea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Arial" panose="020B0604020202020204" pitchFamily="34" charset="0"/>
                <a:ea typeface="Calibri" panose="020F0502020204030204" pitchFamily="34" charset="0"/>
              </a:rPr>
              <a:t>Members may submit the achievement report without submitting a full Record Book.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200" b="1" i="0" u="none" strike="noStrike" cap="none" normalizeH="0" baseline="0" dirty="0">
              <a:ln>
                <a:noFill/>
              </a:ln>
              <a:solidFill>
                <a:srgbClr val="000000"/>
              </a:solidFill>
              <a:effectLst/>
              <a:latin typeface="Arial" panose="020B0604020202020204" pitchFamily="34" charset="0"/>
              <a:ea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Arial" panose="020B0604020202020204" pitchFamily="34" charset="0"/>
                <a:ea typeface="Calibri" panose="020F0502020204030204" pitchFamily="34" charset="0"/>
              </a:rPr>
              <a:t>Record Book evaluations and competitions are a separate activity from the Achievement Program.</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Arial" panose="020B0604020202020204" pitchFamily="34" charset="0"/>
                <a:ea typeface="Calibri" panose="020F0502020204030204" pitchFamily="34"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Arial" panose="020B0604020202020204" pitchFamily="34" charset="0"/>
                <a:ea typeface="Calibri" panose="020F0502020204030204" pitchFamily="34" charset="0"/>
              </a:rPr>
              <a:t>It is up to the unit to decide when to review achievement records and award recognition items.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TextBox 4">
            <a:extLst>
              <a:ext uri="{FF2B5EF4-FFF2-40B4-BE49-F238E27FC236}">
                <a16:creationId xmlns:a16="http://schemas.microsoft.com/office/drawing/2014/main" id="{603A7A6C-0717-ADFD-32B1-19B4A5E035FA}"/>
              </a:ext>
            </a:extLst>
          </p:cNvPr>
          <p:cNvSpPr txBox="1"/>
          <p:nvPr/>
        </p:nvSpPr>
        <p:spPr>
          <a:xfrm>
            <a:off x="429126" y="2679629"/>
            <a:ext cx="11333748" cy="2585323"/>
          </a:xfrm>
          <a:prstGeom prst="rect">
            <a:avLst/>
          </a:prstGeom>
          <a:noFill/>
        </p:spPr>
        <p:txBody>
          <a:bodyPr wrap="square">
            <a:spAutoFit/>
          </a:bodyPr>
          <a:lstStyle/>
          <a:p>
            <a:pPr algn="l"/>
            <a:r>
              <a:rPr lang="en-US" b="0" i="0" dirty="0">
                <a:solidFill>
                  <a:srgbClr val="333333"/>
                </a:solidFill>
                <a:effectLst/>
                <a:latin typeface="Georgia" panose="02040502050405020303" pitchFamily="18" charset="0"/>
              </a:rPr>
              <a:t>Ask questions. Get updates. Share ideas.</a:t>
            </a:r>
          </a:p>
          <a:p>
            <a:pPr algn="l"/>
            <a:endParaRPr lang="en-US" b="0" i="0" dirty="0">
              <a:solidFill>
                <a:srgbClr val="333333"/>
              </a:solidFill>
              <a:effectLst/>
              <a:latin typeface="Georgia" panose="02040502050405020303" pitchFamily="18" charset="0"/>
            </a:endParaRPr>
          </a:p>
          <a:p>
            <a:pPr algn="l"/>
            <a:r>
              <a:rPr lang="en-US" b="0" i="0" dirty="0">
                <a:solidFill>
                  <a:srgbClr val="333333"/>
                </a:solidFill>
                <a:effectLst/>
                <a:latin typeface="Verdana" panose="020B0604030504040204" pitchFamily="34" charset="0"/>
              </a:rPr>
              <a:t>Join one of the following groups to stay informed of new developments to the new Achievement Program. Updates from the State Office will be duplicated on both platforms.</a:t>
            </a:r>
          </a:p>
          <a:p>
            <a:pPr algn="l"/>
            <a:endParaRPr lang="en-US" b="0" i="0" dirty="0">
              <a:solidFill>
                <a:srgbClr val="333333"/>
              </a:solidFill>
              <a:effectLst/>
              <a:latin typeface="Verdana" panose="020B0604030504040204" pitchFamily="34" charset="0"/>
            </a:endParaRPr>
          </a:p>
          <a:p>
            <a:pPr algn="l">
              <a:buFont typeface="+mj-lt"/>
              <a:buAutoNum type="arabicPeriod"/>
            </a:pPr>
            <a:r>
              <a:rPr lang="en-US" b="0" i="0" dirty="0">
                <a:solidFill>
                  <a:srgbClr val="333333"/>
                </a:solidFill>
                <a:effectLst/>
                <a:latin typeface="Verdana" panose="020B0604030504040204" pitchFamily="34" charset="0"/>
              </a:rPr>
              <a:t>Facebook Group (private): </a:t>
            </a:r>
            <a:r>
              <a:rPr lang="en-US" b="0" i="0" u="sng" dirty="0">
                <a:solidFill>
                  <a:srgbClr val="124383"/>
                </a:solidFill>
                <a:effectLst/>
                <a:latin typeface="Verdana" panose="020B0604030504040204" pitchFamily="34" charset="0"/>
                <a:hlinkClick r:id="rId2" tooltip="California 4-H Achievement Program Support"/>
              </a:rPr>
              <a:t>California 4-H Achievement Program Support</a:t>
            </a:r>
            <a:endParaRPr lang="en-US" b="0" i="0" u="sng" dirty="0">
              <a:solidFill>
                <a:srgbClr val="124383"/>
              </a:solidFill>
              <a:effectLst/>
              <a:latin typeface="Verdana" panose="020B0604030504040204" pitchFamily="34" charset="0"/>
            </a:endParaRPr>
          </a:p>
          <a:p>
            <a:pPr algn="l">
              <a:buFont typeface="+mj-lt"/>
              <a:buAutoNum type="arabicPeriod"/>
            </a:pPr>
            <a:endParaRPr lang="en-US" b="0" i="0" dirty="0">
              <a:solidFill>
                <a:srgbClr val="333333"/>
              </a:solidFill>
              <a:effectLst/>
              <a:latin typeface="Verdana" panose="020B0604030504040204" pitchFamily="34" charset="0"/>
            </a:endParaRPr>
          </a:p>
          <a:p>
            <a:pPr algn="l">
              <a:buFont typeface="+mj-lt"/>
              <a:buAutoNum type="arabicPeriod"/>
            </a:pPr>
            <a:r>
              <a:rPr lang="en-US" b="0" i="0" u="sng" dirty="0">
                <a:solidFill>
                  <a:srgbClr val="124383"/>
                </a:solidFill>
                <a:effectLst/>
                <a:latin typeface="Verdana" panose="020B0604030504040204" pitchFamily="34" charset="0"/>
                <a:hlinkClick r:id="rId3" tooltip="Shout app group"/>
              </a:rPr>
              <a:t>Shout app</a:t>
            </a:r>
            <a:r>
              <a:rPr lang="en-US" b="0" i="0" dirty="0">
                <a:solidFill>
                  <a:srgbClr val="333333"/>
                </a:solidFill>
                <a:effectLst/>
                <a:latin typeface="Verdana" panose="020B0604030504040204" pitchFamily="34" charset="0"/>
              </a:rPr>
              <a:t>. Available on Android or Apple phones. You must download the app and create an account to join the group.</a:t>
            </a:r>
          </a:p>
        </p:txBody>
      </p:sp>
    </p:spTree>
    <p:extLst>
      <p:ext uri="{BB962C8B-B14F-4D97-AF65-F5344CB8AC3E}">
        <p14:creationId xmlns:p14="http://schemas.microsoft.com/office/powerpoint/2010/main" val="4111707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id="{84CCF93C-A32B-477D-89B1-4CECFEE27A6A}"/>
              </a:ext>
            </a:extLst>
          </p:cNvPr>
          <p:cNvSpPr>
            <a:spLocks noChangeArrowheads="1"/>
          </p:cNvSpPr>
          <p:nvPr/>
        </p:nvSpPr>
        <p:spPr bwMode="auto">
          <a:xfrm>
            <a:off x="1718219" y="181030"/>
            <a:ext cx="8598568" cy="1049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480" tIns="3174"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Arial" panose="020B0604020202020204" pitchFamily="34" charset="0"/>
                <a:ea typeface="Calibri" panose="020F0502020204030204" pitchFamily="34" charset="0"/>
              </a:rPr>
              <a:t>                                              A</a:t>
            </a:r>
            <a:r>
              <a:rPr kumimoji="0" lang="en-US" altLang="en-US" sz="1600" b="1" i="0" u="none" strike="noStrike" cap="none" normalizeH="0" baseline="0" dirty="0" bmk="">
                <a:ln>
                  <a:noFill/>
                </a:ln>
                <a:solidFill>
                  <a:schemeClr val="tx1"/>
                </a:solidFill>
                <a:effectLst/>
                <a:latin typeface="Arial" panose="020B0604020202020204" pitchFamily="34" charset="0"/>
                <a:ea typeface="Calibri" panose="020F0502020204030204" pitchFamily="34" charset="0"/>
              </a:rPr>
              <a:t>chievement Rank </a:t>
            </a:r>
            <a:r>
              <a:rPr kumimoji="0" lang="en-US" altLang="en-US" sz="1600" b="1" i="0" u="none" strike="noStrike" cap="none" normalizeH="0" baseline="0" dirty="0">
                <a:ln>
                  <a:noFill/>
                </a:ln>
                <a:solidFill>
                  <a:schemeClr val="tx1"/>
                </a:solidFill>
                <a:effectLst/>
                <a:latin typeface="Arial" panose="020B0604020202020204" pitchFamily="34" charset="0"/>
                <a:ea typeface="Calibri" panose="020F0502020204030204" pitchFamily="34" charset="0"/>
              </a:rPr>
              <a:t>Overview</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600" b="1" i="0" u="none" strike="noStrike" cap="none" normalizeH="0" baseline="0" dirty="0">
              <a:ln>
                <a:noFill/>
              </a:ln>
              <a:solidFill>
                <a:schemeClr val="tx1"/>
              </a:solidFill>
              <a:effectLst/>
              <a:latin typeface="Arial" panose="020B0604020202020204" pitchFamily="34" charset="0"/>
              <a:ea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All three Achievement Ranks work together to empower youth by helping them form meaningful youth-adult partnerships,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identify what inspires them, set goals, and work towards purposeful and informed change.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This is another way in which 4-H equips youth to grow and thrive.</a:t>
            </a:r>
          </a:p>
        </p:txBody>
      </p:sp>
      <p:graphicFrame>
        <p:nvGraphicFramePr>
          <p:cNvPr id="4" name="Table 3">
            <a:extLst>
              <a:ext uri="{FF2B5EF4-FFF2-40B4-BE49-F238E27FC236}">
                <a16:creationId xmlns:a16="http://schemas.microsoft.com/office/drawing/2014/main" id="{9ED60B1C-5871-AE50-DACB-98291B52BB19}"/>
              </a:ext>
            </a:extLst>
          </p:cNvPr>
          <p:cNvGraphicFramePr>
            <a:graphicFrameLocks noGrp="1"/>
          </p:cNvGraphicFramePr>
          <p:nvPr>
            <p:extLst>
              <p:ext uri="{D42A27DB-BD31-4B8C-83A1-F6EECF244321}">
                <p14:modId xmlns:p14="http://schemas.microsoft.com/office/powerpoint/2010/main" val="1003212810"/>
              </p:ext>
            </p:extLst>
          </p:nvPr>
        </p:nvGraphicFramePr>
        <p:xfrm>
          <a:off x="1986133" y="1590661"/>
          <a:ext cx="8062740" cy="4420278"/>
        </p:xfrm>
        <a:graphic>
          <a:graphicData uri="http://schemas.openxmlformats.org/drawingml/2006/table">
            <a:tbl>
              <a:tblPr firstRow="1" firstCol="1" lastRow="1" lastCol="1" bandRow="1" bandCol="1">
                <a:tableStyleId>{5C22544A-7EE6-4342-B048-85BDC9FD1C3A}</a:tableStyleId>
              </a:tblPr>
              <a:tblGrid>
                <a:gridCol w="1602210">
                  <a:extLst>
                    <a:ext uri="{9D8B030D-6E8A-4147-A177-3AD203B41FA5}">
                      <a16:colId xmlns:a16="http://schemas.microsoft.com/office/drawing/2014/main" val="3027537926"/>
                    </a:ext>
                  </a:extLst>
                </a:gridCol>
                <a:gridCol w="1619440">
                  <a:extLst>
                    <a:ext uri="{9D8B030D-6E8A-4147-A177-3AD203B41FA5}">
                      <a16:colId xmlns:a16="http://schemas.microsoft.com/office/drawing/2014/main" val="524797601"/>
                    </a:ext>
                  </a:extLst>
                </a:gridCol>
                <a:gridCol w="1619440">
                  <a:extLst>
                    <a:ext uri="{9D8B030D-6E8A-4147-A177-3AD203B41FA5}">
                      <a16:colId xmlns:a16="http://schemas.microsoft.com/office/drawing/2014/main" val="1168287245"/>
                    </a:ext>
                  </a:extLst>
                </a:gridCol>
                <a:gridCol w="1619440">
                  <a:extLst>
                    <a:ext uri="{9D8B030D-6E8A-4147-A177-3AD203B41FA5}">
                      <a16:colId xmlns:a16="http://schemas.microsoft.com/office/drawing/2014/main" val="1098034715"/>
                    </a:ext>
                  </a:extLst>
                </a:gridCol>
                <a:gridCol w="1602210">
                  <a:extLst>
                    <a:ext uri="{9D8B030D-6E8A-4147-A177-3AD203B41FA5}">
                      <a16:colId xmlns:a16="http://schemas.microsoft.com/office/drawing/2014/main" val="4291779925"/>
                    </a:ext>
                  </a:extLst>
                </a:gridCol>
              </a:tblGrid>
              <a:tr h="500412">
                <a:tc>
                  <a:txBody>
                    <a:bodyPr/>
                    <a:lstStyle/>
                    <a:p>
                      <a:pPr marL="0" marR="0">
                        <a:spcBef>
                          <a:spcPts val="0"/>
                        </a:spcBef>
                        <a:spcAft>
                          <a:spcPts val="0"/>
                        </a:spcAft>
                      </a:pPr>
                      <a:r>
                        <a:rPr lang="en-US" sz="11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marL="66040" marR="0">
                        <a:spcBef>
                          <a:spcPts val="540"/>
                        </a:spcBef>
                        <a:spcAft>
                          <a:spcPts val="0"/>
                        </a:spcAft>
                      </a:pPr>
                      <a:r>
                        <a:rPr lang="en-US" sz="1100" spc="-10" dirty="0">
                          <a:solidFill>
                            <a:schemeClr val="tx1"/>
                          </a:solidFill>
                          <a:effectLst/>
                        </a:rPr>
                        <a:t>Primary</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marL="62865" marR="0">
                        <a:spcBef>
                          <a:spcPts val="540"/>
                        </a:spcBef>
                        <a:spcAft>
                          <a:spcPts val="0"/>
                        </a:spcAft>
                      </a:pPr>
                      <a:r>
                        <a:rPr lang="en-US" sz="1100" spc="-10" dirty="0">
                          <a:solidFill>
                            <a:schemeClr val="tx1"/>
                          </a:solidFill>
                          <a:effectLst/>
                        </a:rPr>
                        <a:t>Junior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6">
                        <a:lumMod val="40000"/>
                        <a:lumOff val="60000"/>
                      </a:schemeClr>
                    </a:solidFill>
                  </a:tcPr>
                </a:tc>
                <a:tc>
                  <a:txBody>
                    <a:bodyPr/>
                    <a:lstStyle/>
                    <a:p>
                      <a:pPr marL="59690" marR="0">
                        <a:spcBef>
                          <a:spcPts val="540"/>
                        </a:spcBef>
                        <a:spcAft>
                          <a:spcPts val="0"/>
                        </a:spcAft>
                      </a:pPr>
                      <a:r>
                        <a:rPr lang="en-US" sz="1100" spc="-10" dirty="0">
                          <a:solidFill>
                            <a:schemeClr val="tx1"/>
                          </a:solidFill>
                          <a:effectLst/>
                        </a:rPr>
                        <a:t>Intermediate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marL="56515" marR="0">
                        <a:spcBef>
                          <a:spcPts val="540"/>
                        </a:spcBef>
                        <a:spcAft>
                          <a:spcPts val="0"/>
                        </a:spcAft>
                      </a:pPr>
                      <a:r>
                        <a:rPr lang="en-US" sz="1100" spc="-10">
                          <a:solidFill>
                            <a:schemeClr val="tx1"/>
                          </a:solidFill>
                          <a:effectLst/>
                        </a:rPr>
                        <a:t>Senior</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extLst>
                  <a:ext uri="{0D108BD9-81ED-4DB2-BD59-A6C34878D82A}">
                    <a16:rowId xmlns:a16="http://schemas.microsoft.com/office/drawing/2014/main" val="980491415"/>
                  </a:ext>
                </a:extLst>
              </a:tr>
              <a:tr h="409888">
                <a:tc>
                  <a:txBody>
                    <a:bodyPr/>
                    <a:lstStyle/>
                    <a:p>
                      <a:pPr marL="56515" marR="0">
                        <a:spcBef>
                          <a:spcPts val="590"/>
                        </a:spcBef>
                        <a:spcAft>
                          <a:spcPts val="0"/>
                        </a:spcAft>
                      </a:pPr>
                      <a:r>
                        <a:rPr lang="en-US" sz="1100">
                          <a:solidFill>
                            <a:schemeClr val="tx1"/>
                          </a:solidFill>
                          <a:effectLst/>
                        </a:rPr>
                        <a:t>Age</a:t>
                      </a:r>
                      <a:r>
                        <a:rPr lang="en-US" sz="1100" spc="-10">
                          <a:solidFill>
                            <a:schemeClr val="tx1"/>
                          </a:solidFill>
                          <a:effectLst/>
                        </a:rPr>
                        <a:t> Range</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marL="66040" marR="0">
                        <a:spcBef>
                          <a:spcPts val="590"/>
                        </a:spcBef>
                        <a:spcAft>
                          <a:spcPts val="0"/>
                        </a:spcAft>
                      </a:pPr>
                      <a:r>
                        <a:rPr lang="en-US" sz="1100">
                          <a:solidFill>
                            <a:schemeClr val="tx1"/>
                          </a:solidFill>
                          <a:effectLst/>
                        </a:rPr>
                        <a:t>5-8</a:t>
                      </a:r>
                      <a:r>
                        <a:rPr lang="en-US" sz="1100" spc="-20">
                          <a:solidFill>
                            <a:schemeClr val="tx1"/>
                          </a:solidFill>
                          <a:effectLst/>
                        </a:rPr>
                        <a:t> </a:t>
                      </a:r>
                      <a:r>
                        <a:rPr lang="en-US" sz="1100">
                          <a:solidFill>
                            <a:schemeClr val="tx1"/>
                          </a:solidFill>
                          <a:effectLst/>
                        </a:rPr>
                        <a:t>years</a:t>
                      </a:r>
                      <a:r>
                        <a:rPr lang="en-US" sz="1100" spc="-20">
                          <a:solidFill>
                            <a:schemeClr val="tx1"/>
                          </a:solidFill>
                          <a:effectLst/>
                        </a:rPr>
                        <a:t> </a:t>
                      </a:r>
                      <a:r>
                        <a:rPr lang="en-US" sz="1100" spc="-25">
                          <a:solidFill>
                            <a:schemeClr val="tx1"/>
                          </a:solidFill>
                          <a:effectLst/>
                        </a:rPr>
                        <a:t>old</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marL="62865" marR="0">
                        <a:spcBef>
                          <a:spcPts val="590"/>
                        </a:spcBef>
                        <a:spcAft>
                          <a:spcPts val="0"/>
                        </a:spcAft>
                      </a:pPr>
                      <a:r>
                        <a:rPr lang="en-US" sz="1100" dirty="0">
                          <a:solidFill>
                            <a:schemeClr val="tx1"/>
                          </a:solidFill>
                          <a:effectLst/>
                        </a:rPr>
                        <a:t>9-10</a:t>
                      </a:r>
                      <a:r>
                        <a:rPr lang="en-US" sz="1100" spc="-20" dirty="0">
                          <a:solidFill>
                            <a:schemeClr val="tx1"/>
                          </a:solidFill>
                          <a:effectLst/>
                        </a:rPr>
                        <a:t> </a:t>
                      </a:r>
                      <a:r>
                        <a:rPr lang="en-US" sz="1100" dirty="0">
                          <a:solidFill>
                            <a:schemeClr val="tx1"/>
                          </a:solidFill>
                          <a:effectLst/>
                        </a:rPr>
                        <a:t>years</a:t>
                      </a:r>
                      <a:r>
                        <a:rPr lang="en-US" sz="1100" spc="-20" dirty="0">
                          <a:solidFill>
                            <a:schemeClr val="tx1"/>
                          </a:solidFill>
                          <a:effectLst/>
                        </a:rPr>
                        <a:t> </a:t>
                      </a:r>
                      <a:r>
                        <a:rPr lang="en-US" sz="1100" spc="-25" dirty="0">
                          <a:solidFill>
                            <a:schemeClr val="tx1"/>
                          </a:solidFill>
                          <a:effectLst/>
                        </a:rPr>
                        <a:t>old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6">
                        <a:lumMod val="40000"/>
                        <a:lumOff val="60000"/>
                      </a:schemeClr>
                    </a:solidFill>
                  </a:tcPr>
                </a:tc>
                <a:tc>
                  <a:txBody>
                    <a:bodyPr/>
                    <a:lstStyle/>
                    <a:p>
                      <a:pPr marL="59690" marR="0">
                        <a:spcBef>
                          <a:spcPts val="590"/>
                        </a:spcBef>
                        <a:spcAft>
                          <a:spcPts val="0"/>
                        </a:spcAft>
                      </a:pPr>
                      <a:r>
                        <a:rPr lang="en-US" sz="1100" dirty="0">
                          <a:solidFill>
                            <a:schemeClr val="tx1"/>
                          </a:solidFill>
                          <a:effectLst/>
                        </a:rPr>
                        <a:t>11-13</a:t>
                      </a:r>
                      <a:r>
                        <a:rPr lang="en-US" sz="1100" spc="-20" dirty="0">
                          <a:solidFill>
                            <a:schemeClr val="tx1"/>
                          </a:solidFill>
                          <a:effectLst/>
                        </a:rPr>
                        <a:t> </a:t>
                      </a:r>
                      <a:r>
                        <a:rPr lang="en-US" sz="1100" dirty="0">
                          <a:solidFill>
                            <a:schemeClr val="tx1"/>
                          </a:solidFill>
                          <a:effectLst/>
                        </a:rPr>
                        <a:t>years</a:t>
                      </a:r>
                      <a:r>
                        <a:rPr lang="en-US" sz="1100" spc="-20" dirty="0">
                          <a:solidFill>
                            <a:schemeClr val="tx1"/>
                          </a:solidFill>
                          <a:effectLst/>
                        </a:rPr>
                        <a:t> </a:t>
                      </a:r>
                      <a:r>
                        <a:rPr lang="en-US" sz="1100" spc="-25" dirty="0">
                          <a:solidFill>
                            <a:schemeClr val="tx1"/>
                          </a:solidFill>
                          <a:effectLst/>
                        </a:rPr>
                        <a:t>old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marL="56515" marR="0">
                        <a:spcBef>
                          <a:spcPts val="590"/>
                        </a:spcBef>
                        <a:spcAft>
                          <a:spcPts val="0"/>
                        </a:spcAft>
                      </a:pPr>
                      <a:r>
                        <a:rPr lang="en-US" sz="1100">
                          <a:solidFill>
                            <a:schemeClr val="tx1"/>
                          </a:solidFill>
                          <a:effectLst/>
                        </a:rPr>
                        <a:t>14-19</a:t>
                      </a:r>
                      <a:r>
                        <a:rPr lang="en-US" sz="1100" spc="-20">
                          <a:solidFill>
                            <a:schemeClr val="tx1"/>
                          </a:solidFill>
                          <a:effectLst/>
                        </a:rPr>
                        <a:t> </a:t>
                      </a:r>
                      <a:r>
                        <a:rPr lang="en-US" sz="1100">
                          <a:solidFill>
                            <a:schemeClr val="tx1"/>
                          </a:solidFill>
                          <a:effectLst/>
                        </a:rPr>
                        <a:t>years</a:t>
                      </a:r>
                      <a:r>
                        <a:rPr lang="en-US" sz="1100" spc="-20">
                          <a:solidFill>
                            <a:schemeClr val="tx1"/>
                          </a:solidFill>
                          <a:effectLst/>
                        </a:rPr>
                        <a:t> </a:t>
                      </a:r>
                      <a:r>
                        <a:rPr lang="en-US" sz="1100" spc="-25">
                          <a:solidFill>
                            <a:schemeClr val="tx1"/>
                          </a:solidFill>
                          <a:effectLst/>
                        </a:rPr>
                        <a:t>old</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extLst>
                  <a:ext uri="{0D108BD9-81ED-4DB2-BD59-A6C34878D82A}">
                    <a16:rowId xmlns:a16="http://schemas.microsoft.com/office/drawing/2014/main" val="2938834593"/>
                  </a:ext>
                </a:extLst>
              </a:tr>
              <a:tr h="601619">
                <a:tc>
                  <a:txBody>
                    <a:bodyPr/>
                    <a:lstStyle/>
                    <a:p>
                      <a:pPr marL="56515" marR="289560">
                        <a:lnSpc>
                          <a:spcPct val="115000"/>
                        </a:lnSpc>
                        <a:spcBef>
                          <a:spcPts val="540"/>
                        </a:spcBef>
                        <a:spcAft>
                          <a:spcPts val="0"/>
                        </a:spcAft>
                      </a:pPr>
                      <a:r>
                        <a:rPr lang="en-US" sz="1100" spc="-10">
                          <a:solidFill>
                            <a:schemeClr val="tx1"/>
                          </a:solidFill>
                          <a:effectLst/>
                        </a:rPr>
                        <a:t>Achievement Ranks</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marL="66040" marR="0">
                        <a:lnSpc>
                          <a:spcPct val="115000"/>
                        </a:lnSpc>
                        <a:spcBef>
                          <a:spcPts val="540"/>
                        </a:spcBef>
                        <a:spcAft>
                          <a:spcPts val="0"/>
                        </a:spcAft>
                      </a:pPr>
                      <a:r>
                        <a:rPr lang="en-US" sz="1100" spc="-10" dirty="0" err="1">
                          <a:solidFill>
                            <a:schemeClr val="tx1"/>
                          </a:solidFill>
                          <a:effectLst/>
                        </a:rPr>
                        <a:t>iSprout</a:t>
                      </a:r>
                      <a:r>
                        <a:rPr lang="en-US" sz="1100" spc="-10" dirty="0">
                          <a:solidFill>
                            <a:schemeClr val="tx1"/>
                          </a:solidFill>
                          <a:effectLst/>
                        </a:rPr>
                        <a:t> Achievements –    no changes to be made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marL="62865" marR="0">
                        <a:lnSpc>
                          <a:spcPct val="115000"/>
                        </a:lnSpc>
                        <a:spcBef>
                          <a:spcPts val="540"/>
                        </a:spcBef>
                        <a:spcAft>
                          <a:spcPts val="0"/>
                        </a:spcAft>
                      </a:pPr>
                      <a:r>
                        <a:rPr lang="en-US" sz="1100" spc="-10" dirty="0">
                          <a:solidFill>
                            <a:schemeClr val="tx1"/>
                          </a:solidFill>
                          <a:effectLst/>
                        </a:rPr>
                        <a:t>Spark Achievements</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6">
                        <a:lumMod val="40000"/>
                        <a:lumOff val="60000"/>
                      </a:schemeClr>
                    </a:solidFill>
                  </a:tcPr>
                </a:tc>
                <a:tc>
                  <a:txBody>
                    <a:bodyPr/>
                    <a:lstStyle/>
                    <a:p>
                      <a:pPr marL="59690" marR="0">
                        <a:spcBef>
                          <a:spcPts val="540"/>
                        </a:spcBef>
                        <a:spcAft>
                          <a:spcPts val="0"/>
                        </a:spcAft>
                      </a:pPr>
                      <a:r>
                        <a:rPr lang="en-US" sz="1100" dirty="0">
                          <a:solidFill>
                            <a:schemeClr val="tx1"/>
                          </a:solidFill>
                          <a:effectLst/>
                        </a:rPr>
                        <a:t>Emerald</a:t>
                      </a:r>
                      <a:r>
                        <a:rPr lang="en-US" sz="1100" spc="-25" dirty="0">
                          <a:solidFill>
                            <a:schemeClr val="tx1"/>
                          </a:solidFill>
                          <a:effectLst/>
                        </a:rPr>
                        <a:t> </a:t>
                      </a:r>
                      <a:r>
                        <a:rPr lang="en-US" sz="1100" spc="-10" dirty="0">
                          <a:solidFill>
                            <a:schemeClr val="tx1"/>
                          </a:solidFill>
                          <a:effectLst/>
                        </a:rPr>
                        <a:t>Stars –       currently in a pilot program launch is planned for the fall of 2023-24</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marL="56515" marR="0">
                        <a:spcBef>
                          <a:spcPts val="540"/>
                        </a:spcBef>
                        <a:spcAft>
                          <a:spcPts val="0"/>
                        </a:spcAft>
                      </a:pPr>
                      <a:r>
                        <a:rPr lang="en-US" sz="1100" dirty="0">
                          <a:solidFill>
                            <a:schemeClr val="tx1"/>
                          </a:solidFill>
                          <a:effectLst/>
                        </a:rPr>
                        <a:t>Impact</a:t>
                      </a:r>
                      <a:r>
                        <a:rPr lang="en-US" sz="1100" spc="-10" dirty="0">
                          <a:solidFill>
                            <a:schemeClr val="tx1"/>
                          </a:solidFill>
                          <a:effectLst/>
                        </a:rPr>
                        <a:t> Stars –             </a:t>
                      </a:r>
                      <a:r>
                        <a:rPr lang="en-US" sz="1100" b="0" spc="-10" dirty="0">
                          <a:solidFill>
                            <a:schemeClr val="tx1"/>
                          </a:solidFill>
                          <a:effectLst/>
                        </a:rPr>
                        <a:t>currently in a pilot program launch is planned for the fall of 2023-24</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extLst>
                  <a:ext uri="{0D108BD9-81ED-4DB2-BD59-A6C34878D82A}">
                    <a16:rowId xmlns:a16="http://schemas.microsoft.com/office/drawing/2014/main" val="4144874268"/>
                  </a:ext>
                </a:extLst>
              </a:tr>
              <a:tr h="590374">
                <a:tc>
                  <a:txBody>
                    <a:bodyPr/>
                    <a:lstStyle/>
                    <a:p>
                      <a:pPr marL="56515" marR="0">
                        <a:spcBef>
                          <a:spcPts val="515"/>
                        </a:spcBef>
                        <a:spcAft>
                          <a:spcPts val="0"/>
                        </a:spcAft>
                      </a:pPr>
                      <a:r>
                        <a:rPr lang="en-US" sz="1100" spc="-10">
                          <a:solidFill>
                            <a:schemeClr val="tx1"/>
                          </a:solidFill>
                          <a:effectLst/>
                        </a:rPr>
                        <a:t>Focus</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marL="66040" marR="172085">
                        <a:lnSpc>
                          <a:spcPct val="115000"/>
                        </a:lnSpc>
                        <a:spcBef>
                          <a:spcPts val="515"/>
                        </a:spcBef>
                        <a:spcAft>
                          <a:spcPts val="0"/>
                        </a:spcAft>
                      </a:pPr>
                      <a:r>
                        <a:rPr lang="en-US" sz="1100" spc="-10">
                          <a:solidFill>
                            <a:schemeClr val="tx1"/>
                          </a:solidFill>
                          <a:effectLst/>
                        </a:rPr>
                        <a:t>Introduction</a:t>
                      </a:r>
                      <a:r>
                        <a:rPr lang="en-US" sz="1100" spc="-60">
                          <a:solidFill>
                            <a:schemeClr val="tx1"/>
                          </a:solidFill>
                          <a:effectLst/>
                        </a:rPr>
                        <a:t> </a:t>
                      </a:r>
                      <a:r>
                        <a:rPr lang="en-US" sz="1100" spc="-10">
                          <a:solidFill>
                            <a:schemeClr val="tx1"/>
                          </a:solidFill>
                          <a:effectLst/>
                        </a:rPr>
                        <a:t>to </a:t>
                      </a:r>
                      <a:r>
                        <a:rPr lang="en-US" sz="1100" spc="-20">
                          <a:solidFill>
                            <a:schemeClr val="tx1"/>
                          </a:solidFill>
                          <a:effectLst/>
                        </a:rPr>
                        <a:t>4-H</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marL="62865" marR="417195">
                        <a:lnSpc>
                          <a:spcPct val="115000"/>
                        </a:lnSpc>
                        <a:spcBef>
                          <a:spcPts val="515"/>
                        </a:spcBef>
                        <a:spcAft>
                          <a:spcPts val="0"/>
                        </a:spcAft>
                      </a:pPr>
                      <a:r>
                        <a:rPr lang="en-US" sz="1100" spc="-10" dirty="0">
                          <a:solidFill>
                            <a:schemeClr val="tx1"/>
                          </a:solidFill>
                          <a:effectLst/>
                        </a:rPr>
                        <a:t>Trying</a:t>
                      </a:r>
                      <a:r>
                        <a:rPr lang="en-US" sz="1100" spc="-60" dirty="0">
                          <a:solidFill>
                            <a:schemeClr val="tx1"/>
                          </a:solidFill>
                          <a:effectLst/>
                        </a:rPr>
                        <a:t> </a:t>
                      </a:r>
                      <a:r>
                        <a:rPr lang="en-US" sz="1100" spc="-10" dirty="0">
                          <a:solidFill>
                            <a:schemeClr val="tx1"/>
                          </a:solidFill>
                          <a:effectLst/>
                        </a:rPr>
                        <a:t>New Things</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6">
                        <a:lumMod val="40000"/>
                        <a:lumOff val="60000"/>
                      </a:schemeClr>
                    </a:solidFill>
                  </a:tcPr>
                </a:tc>
                <a:tc>
                  <a:txBody>
                    <a:bodyPr/>
                    <a:lstStyle/>
                    <a:p>
                      <a:pPr marL="59690" marR="398145">
                        <a:lnSpc>
                          <a:spcPct val="115000"/>
                        </a:lnSpc>
                        <a:spcBef>
                          <a:spcPts val="515"/>
                        </a:spcBef>
                        <a:spcAft>
                          <a:spcPts val="0"/>
                        </a:spcAft>
                      </a:pPr>
                      <a:r>
                        <a:rPr lang="en-US" sz="1100" spc="-10">
                          <a:solidFill>
                            <a:schemeClr val="tx1"/>
                          </a:solidFill>
                          <a:effectLst/>
                        </a:rPr>
                        <a:t>Discovering Purpose</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marL="56515" marR="454660">
                        <a:lnSpc>
                          <a:spcPct val="115000"/>
                        </a:lnSpc>
                        <a:spcBef>
                          <a:spcPts val="515"/>
                        </a:spcBef>
                        <a:spcAft>
                          <a:spcPts val="0"/>
                        </a:spcAft>
                      </a:pPr>
                      <a:r>
                        <a:rPr lang="en-US" sz="1100" dirty="0">
                          <a:solidFill>
                            <a:schemeClr val="tx1"/>
                          </a:solidFill>
                          <a:effectLst/>
                        </a:rPr>
                        <a:t>Making</a:t>
                      </a:r>
                      <a:r>
                        <a:rPr lang="en-US" sz="1100" spc="-70" dirty="0">
                          <a:solidFill>
                            <a:schemeClr val="tx1"/>
                          </a:solidFill>
                          <a:effectLst/>
                        </a:rPr>
                        <a:t> </a:t>
                      </a:r>
                      <a:r>
                        <a:rPr lang="en-US" sz="1100" dirty="0">
                          <a:solidFill>
                            <a:schemeClr val="tx1"/>
                          </a:solidFill>
                          <a:effectLst/>
                        </a:rPr>
                        <a:t>an </a:t>
                      </a:r>
                      <a:r>
                        <a:rPr lang="en-US" sz="1100" spc="-10" dirty="0">
                          <a:solidFill>
                            <a:schemeClr val="tx1"/>
                          </a:solidFill>
                          <a:effectLst/>
                        </a:rPr>
                        <a:t>Impact</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extLst>
                  <a:ext uri="{0D108BD9-81ED-4DB2-BD59-A6C34878D82A}">
                    <a16:rowId xmlns:a16="http://schemas.microsoft.com/office/drawing/2014/main" val="2447987586"/>
                  </a:ext>
                </a:extLst>
              </a:tr>
              <a:tr h="995202">
                <a:tc>
                  <a:txBody>
                    <a:bodyPr/>
                    <a:lstStyle/>
                    <a:p>
                      <a:pPr marL="56515" marR="0">
                        <a:lnSpc>
                          <a:spcPct val="115000"/>
                        </a:lnSpc>
                        <a:spcBef>
                          <a:spcPts val="590"/>
                        </a:spcBef>
                        <a:spcAft>
                          <a:spcPts val="0"/>
                        </a:spcAft>
                      </a:pPr>
                      <a:r>
                        <a:rPr lang="en-US" sz="1100" spc="-10">
                          <a:solidFill>
                            <a:schemeClr val="tx1"/>
                          </a:solidFill>
                          <a:effectLst/>
                        </a:rPr>
                        <a:t>Record</a:t>
                      </a:r>
                      <a:r>
                        <a:rPr lang="en-US" sz="1100" spc="-60">
                          <a:solidFill>
                            <a:schemeClr val="tx1"/>
                          </a:solidFill>
                          <a:effectLst/>
                        </a:rPr>
                        <a:t> </a:t>
                      </a:r>
                      <a:r>
                        <a:rPr lang="en-US" sz="1100" spc="-10">
                          <a:solidFill>
                            <a:schemeClr val="tx1"/>
                          </a:solidFill>
                          <a:effectLst/>
                        </a:rPr>
                        <a:t>Book Competition</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marL="66040" marR="0">
                        <a:spcBef>
                          <a:spcPts val="590"/>
                        </a:spcBef>
                        <a:spcAft>
                          <a:spcPts val="0"/>
                        </a:spcAft>
                      </a:pPr>
                      <a:r>
                        <a:rPr lang="en-US" sz="1100" spc="-20">
                          <a:solidFill>
                            <a:schemeClr val="tx1"/>
                          </a:solidFill>
                          <a:effectLst/>
                        </a:rPr>
                        <a:t>None</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marL="62865" marR="311785">
                        <a:lnSpc>
                          <a:spcPct val="115000"/>
                        </a:lnSpc>
                        <a:spcBef>
                          <a:spcPts val="590"/>
                        </a:spcBef>
                        <a:spcAft>
                          <a:spcPts val="0"/>
                        </a:spcAft>
                      </a:pPr>
                      <a:r>
                        <a:rPr lang="en-US" sz="1100" dirty="0">
                          <a:solidFill>
                            <a:schemeClr val="tx1"/>
                          </a:solidFill>
                          <a:effectLst/>
                        </a:rPr>
                        <a:t>Unit Level County</a:t>
                      </a:r>
                      <a:r>
                        <a:rPr lang="en-US" sz="1100" spc="-70" dirty="0">
                          <a:solidFill>
                            <a:schemeClr val="tx1"/>
                          </a:solidFill>
                          <a:effectLst/>
                        </a:rPr>
                        <a:t> </a:t>
                      </a:r>
                      <a:r>
                        <a:rPr lang="en-US" sz="1100" dirty="0">
                          <a:solidFill>
                            <a:schemeClr val="tx1"/>
                          </a:solidFill>
                          <a:effectLst/>
                        </a:rPr>
                        <a:t>Level</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6">
                        <a:lumMod val="40000"/>
                        <a:lumOff val="60000"/>
                      </a:schemeClr>
                    </a:solidFill>
                  </a:tcPr>
                </a:tc>
                <a:tc>
                  <a:txBody>
                    <a:bodyPr/>
                    <a:lstStyle/>
                    <a:p>
                      <a:pPr marL="59690" marR="314960">
                        <a:lnSpc>
                          <a:spcPct val="115000"/>
                        </a:lnSpc>
                        <a:spcBef>
                          <a:spcPts val="590"/>
                        </a:spcBef>
                        <a:spcAft>
                          <a:spcPts val="0"/>
                        </a:spcAft>
                      </a:pPr>
                      <a:r>
                        <a:rPr lang="en-US" sz="1100">
                          <a:solidFill>
                            <a:schemeClr val="tx1"/>
                          </a:solidFill>
                          <a:effectLst/>
                        </a:rPr>
                        <a:t>Unit Level County</a:t>
                      </a:r>
                      <a:r>
                        <a:rPr lang="en-US" sz="1100" spc="-70">
                          <a:solidFill>
                            <a:schemeClr val="tx1"/>
                          </a:solidFill>
                          <a:effectLst/>
                        </a:rPr>
                        <a:t> </a:t>
                      </a:r>
                      <a:r>
                        <a:rPr lang="en-US" sz="1100">
                          <a:solidFill>
                            <a:schemeClr val="tx1"/>
                          </a:solidFill>
                          <a:effectLst/>
                        </a:rPr>
                        <a:t>Level</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marL="56515" marR="305435">
                        <a:lnSpc>
                          <a:spcPct val="115000"/>
                        </a:lnSpc>
                        <a:spcBef>
                          <a:spcPts val="590"/>
                        </a:spcBef>
                        <a:spcAft>
                          <a:spcPts val="0"/>
                        </a:spcAft>
                      </a:pPr>
                      <a:r>
                        <a:rPr lang="en-US" sz="1100" dirty="0">
                          <a:solidFill>
                            <a:schemeClr val="tx1"/>
                          </a:solidFill>
                          <a:effectLst/>
                        </a:rPr>
                        <a:t>Unit Level County</a:t>
                      </a:r>
                      <a:r>
                        <a:rPr lang="en-US" sz="1100" spc="-70" dirty="0">
                          <a:solidFill>
                            <a:schemeClr val="tx1"/>
                          </a:solidFill>
                          <a:effectLst/>
                        </a:rPr>
                        <a:t> </a:t>
                      </a:r>
                      <a:r>
                        <a:rPr lang="en-US" sz="1100" dirty="0">
                          <a:solidFill>
                            <a:schemeClr val="tx1"/>
                          </a:solidFill>
                          <a:effectLst/>
                        </a:rPr>
                        <a:t>Level State Level</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extLst>
                  <a:ext uri="{0D108BD9-81ED-4DB2-BD59-A6C34878D82A}">
                    <a16:rowId xmlns:a16="http://schemas.microsoft.com/office/drawing/2014/main" val="2747421067"/>
                  </a:ext>
                </a:extLst>
              </a:tr>
              <a:tr h="1253842">
                <a:tc>
                  <a:txBody>
                    <a:bodyPr/>
                    <a:lstStyle/>
                    <a:p>
                      <a:pPr marL="56515" marR="0">
                        <a:lnSpc>
                          <a:spcPct val="115000"/>
                        </a:lnSpc>
                        <a:spcBef>
                          <a:spcPts val="590"/>
                        </a:spcBef>
                        <a:spcAft>
                          <a:spcPts val="0"/>
                        </a:spcAft>
                      </a:pPr>
                      <a:r>
                        <a:rPr lang="en-US" sz="1100" spc="-10" dirty="0">
                          <a:solidFill>
                            <a:schemeClr val="tx1"/>
                          </a:solidFill>
                          <a:effectLst/>
                        </a:rPr>
                        <a:t>Suggested </a:t>
                      </a:r>
                      <a:r>
                        <a:rPr lang="en-US" sz="1100" dirty="0">
                          <a:solidFill>
                            <a:schemeClr val="tx1"/>
                          </a:solidFill>
                          <a:effectLst/>
                        </a:rPr>
                        <a:t>minimal</a:t>
                      </a:r>
                      <a:r>
                        <a:rPr lang="en-US" sz="1100" spc="-70" dirty="0">
                          <a:solidFill>
                            <a:schemeClr val="tx1"/>
                          </a:solidFill>
                          <a:effectLst/>
                        </a:rPr>
                        <a:t> </a:t>
                      </a:r>
                      <a:r>
                        <a:rPr lang="en-US" sz="1100" dirty="0">
                          <a:solidFill>
                            <a:schemeClr val="tx1"/>
                          </a:solidFill>
                          <a:effectLst/>
                        </a:rPr>
                        <a:t>levels</a:t>
                      </a:r>
                      <a:r>
                        <a:rPr lang="en-US" sz="1100" spc="-70" dirty="0">
                          <a:solidFill>
                            <a:schemeClr val="tx1"/>
                          </a:solidFill>
                          <a:effectLst/>
                        </a:rPr>
                        <a:t> </a:t>
                      </a:r>
                      <a:r>
                        <a:rPr lang="en-US" sz="1100" dirty="0">
                          <a:solidFill>
                            <a:schemeClr val="tx1"/>
                          </a:solidFill>
                          <a:effectLst/>
                        </a:rPr>
                        <a:t>of </a:t>
                      </a:r>
                      <a:r>
                        <a:rPr lang="en-US" sz="1100" spc="-10" dirty="0">
                          <a:solidFill>
                            <a:schemeClr val="tx1"/>
                          </a:solidFill>
                          <a:effectLst/>
                        </a:rPr>
                        <a:t>involvement</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marL="66040" marR="664845">
                        <a:lnSpc>
                          <a:spcPct val="115000"/>
                        </a:lnSpc>
                        <a:spcBef>
                          <a:spcPts val="590"/>
                        </a:spcBef>
                        <a:spcAft>
                          <a:spcPts val="0"/>
                        </a:spcAft>
                      </a:pPr>
                      <a:r>
                        <a:rPr lang="en-US" sz="1100" spc="-10" dirty="0">
                          <a:solidFill>
                            <a:schemeClr val="tx1"/>
                          </a:solidFill>
                          <a:effectLst/>
                        </a:rPr>
                        <a:t>Project </a:t>
                      </a:r>
                      <a:r>
                        <a:rPr lang="en-US" sz="1100" spc="-20" dirty="0">
                          <a:solidFill>
                            <a:schemeClr val="tx1"/>
                          </a:solidFill>
                          <a:effectLst/>
                        </a:rPr>
                        <a:t>Unit</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marL="62865" marR="668020">
                        <a:lnSpc>
                          <a:spcPct val="115000"/>
                        </a:lnSpc>
                        <a:spcBef>
                          <a:spcPts val="590"/>
                        </a:spcBef>
                        <a:spcAft>
                          <a:spcPts val="0"/>
                        </a:spcAft>
                      </a:pPr>
                      <a:r>
                        <a:rPr lang="en-US" sz="1100" spc="-10" dirty="0">
                          <a:solidFill>
                            <a:schemeClr val="tx1"/>
                          </a:solidFill>
                          <a:effectLst/>
                        </a:rPr>
                        <a:t>Project </a:t>
                      </a:r>
                      <a:r>
                        <a:rPr lang="en-US" sz="1100" spc="-20" dirty="0">
                          <a:solidFill>
                            <a:schemeClr val="tx1"/>
                          </a:solidFill>
                          <a:effectLst/>
                        </a:rPr>
                        <a:t>Unit</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6">
                        <a:lumMod val="40000"/>
                        <a:lumOff val="60000"/>
                      </a:schemeClr>
                    </a:solidFill>
                  </a:tcPr>
                </a:tc>
                <a:tc>
                  <a:txBody>
                    <a:bodyPr/>
                    <a:lstStyle/>
                    <a:p>
                      <a:pPr marL="59690" marR="668020">
                        <a:lnSpc>
                          <a:spcPct val="115000"/>
                        </a:lnSpc>
                        <a:spcBef>
                          <a:spcPts val="590"/>
                        </a:spcBef>
                        <a:spcAft>
                          <a:spcPts val="0"/>
                        </a:spcAft>
                      </a:pPr>
                      <a:r>
                        <a:rPr lang="en-US" sz="1100" spc="-10" dirty="0">
                          <a:solidFill>
                            <a:schemeClr val="tx1"/>
                          </a:solidFill>
                          <a:effectLst/>
                        </a:rPr>
                        <a:t>Project </a:t>
                      </a:r>
                      <a:r>
                        <a:rPr lang="en-US" sz="1100" spc="-20" dirty="0">
                          <a:solidFill>
                            <a:schemeClr val="tx1"/>
                          </a:solidFill>
                          <a:effectLst/>
                        </a:rPr>
                        <a:t>Unit </a:t>
                      </a:r>
                      <a:r>
                        <a:rPr lang="en-US" sz="1100" spc="-10" dirty="0">
                          <a:solidFill>
                            <a:schemeClr val="tx1"/>
                          </a:solidFill>
                          <a:effectLst/>
                        </a:rPr>
                        <a:t>County</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marL="56515" marR="658495">
                        <a:lnSpc>
                          <a:spcPct val="115000"/>
                        </a:lnSpc>
                        <a:spcBef>
                          <a:spcPts val="590"/>
                        </a:spcBef>
                        <a:spcAft>
                          <a:spcPts val="0"/>
                        </a:spcAft>
                      </a:pPr>
                      <a:r>
                        <a:rPr lang="en-US" sz="1100" spc="-10" dirty="0">
                          <a:solidFill>
                            <a:schemeClr val="tx1"/>
                          </a:solidFill>
                          <a:effectLst/>
                        </a:rPr>
                        <a:t>Project </a:t>
                      </a:r>
                      <a:r>
                        <a:rPr lang="en-US" sz="1100" spc="-20" dirty="0">
                          <a:solidFill>
                            <a:schemeClr val="tx1"/>
                          </a:solidFill>
                          <a:effectLst/>
                        </a:rPr>
                        <a:t>Unit </a:t>
                      </a:r>
                      <a:r>
                        <a:rPr lang="en-US" sz="1100" spc="-10" dirty="0">
                          <a:solidFill>
                            <a:schemeClr val="tx1"/>
                          </a:solidFill>
                          <a:effectLst/>
                        </a:rPr>
                        <a:t>County</a:t>
                      </a:r>
                      <a:endParaRPr lang="en-US" sz="1000" dirty="0">
                        <a:solidFill>
                          <a:schemeClr val="tx1"/>
                        </a:solidFill>
                        <a:effectLst/>
                      </a:endParaRPr>
                    </a:p>
                    <a:p>
                      <a:pPr marL="56515" marR="285115">
                        <a:lnSpc>
                          <a:spcPct val="115000"/>
                        </a:lnSpc>
                        <a:spcBef>
                          <a:spcPts val="0"/>
                        </a:spcBef>
                        <a:spcAft>
                          <a:spcPts val="0"/>
                        </a:spcAft>
                      </a:pPr>
                      <a:r>
                        <a:rPr lang="en-US" sz="1100" spc="-10" dirty="0">
                          <a:solidFill>
                            <a:schemeClr val="tx1"/>
                          </a:solidFill>
                          <a:effectLst/>
                        </a:rPr>
                        <a:t>Multi-County State National</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extLst>
                  <a:ext uri="{0D108BD9-81ED-4DB2-BD59-A6C34878D82A}">
                    <a16:rowId xmlns:a16="http://schemas.microsoft.com/office/drawing/2014/main" val="279162100"/>
                  </a:ext>
                </a:extLst>
              </a:tr>
            </a:tbl>
          </a:graphicData>
        </a:graphic>
      </p:graphicFrame>
    </p:spTree>
    <p:extLst>
      <p:ext uri="{BB962C8B-B14F-4D97-AF65-F5344CB8AC3E}">
        <p14:creationId xmlns:p14="http://schemas.microsoft.com/office/powerpoint/2010/main" val="2756858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2.jpeg">
            <a:extLst>
              <a:ext uri="{FF2B5EF4-FFF2-40B4-BE49-F238E27FC236}">
                <a16:creationId xmlns:a16="http://schemas.microsoft.com/office/drawing/2014/main" id="{B33BAFCE-E31F-8735-4F1B-882D3670AE2B}"/>
              </a:ext>
            </a:extLst>
          </p:cNvPr>
          <p:cNvPicPr>
            <a:picLocks noChangeAspect="1"/>
          </p:cNvPicPr>
          <p:nvPr/>
        </p:nvPicPr>
        <p:blipFill>
          <a:blip r:embed="rId2" cstate="print"/>
          <a:stretch>
            <a:fillRect/>
          </a:stretch>
        </p:blipFill>
        <p:spPr>
          <a:xfrm>
            <a:off x="3177540" y="653898"/>
            <a:ext cx="5836920" cy="891540"/>
          </a:xfrm>
          <a:prstGeom prst="rect">
            <a:avLst/>
          </a:prstGeom>
        </p:spPr>
      </p:pic>
      <p:sp>
        <p:nvSpPr>
          <p:cNvPr id="4" name="TextBox 3">
            <a:extLst>
              <a:ext uri="{FF2B5EF4-FFF2-40B4-BE49-F238E27FC236}">
                <a16:creationId xmlns:a16="http://schemas.microsoft.com/office/drawing/2014/main" id="{44CE08BC-D619-DFE0-27ED-16D5FD710C1C}"/>
              </a:ext>
            </a:extLst>
          </p:cNvPr>
          <p:cNvSpPr txBox="1"/>
          <p:nvPr/>
        </p:nvSpPr>
        <p:spPr>
          <a:xfrm>
            <a:off x="4948989" y="284566"/>
            <a:ext cx="1147011" cy="369332"/>
          </a:xfrm>
          <a:prstGeom prst="rect">
            <a:avLst/>
          </a:prstGeom>
          <a:noFill/>
        </p:spPr>
        <p:txBody>
          <a:bodyPr wrap="square">
            <a:spAutoFit/>
          </a:bodyPr>
          <a:lstStyle/>
          <a:p>
            <a:pPr marL="63500" marR="0">
              <a:spcBef>
                <a:spcPts val="395"/>
              </a:spcBef>
              <a:spcAft>
                <a:spcPts val="0"/>
              </a:spcAft>
            </a:pPr>
            <a:r>
              <a:rPr lang="en-US" sz="1800" b="1" spc="-10" dirty="0">
                <a:effectLst/>
                <a:latin typeface="Calibri" panose="020F0502020204030204" pitchFamily="34" charset="0"/>
                <a:ea typeface="Calibri" panose="020F0502020204030204" pitchFamily="34" charset="0"/>
              </a:rPr>
              <a:t>Overview</a:t>
            </a:r>
            <a:endParaRPr lang="en-US" sz="1800" b="1" dirty="0">
              <a:effectLst/>
              <a:latin typeface="Calibri" panose="020F0502020204030204" pitchFamily="34" charset="0"/>
              <a:ea typeface="Calibri" panose="020F0502020204030204" pitchFamily="34" charset="0"/>
            </a:endParaRPr>
          </a:p>
        </p:txBody>
      </p:sp>
      <p:sp>
        <p:nvSpPr>
          <p:cNvPr id="6" name="TextBox 5">
            <a:extLst>
              <a:ext uri="{FF2B5EF4-FFF2-40B4-BE49-F238E27FC236}">
                <a16:creationId xmlns:a16="http://schemas.microsoft.com/office/drawing/2014/main" id="{F49533C0-528D-CA9B-EBDB-0E401E8FD507}"/>
              </a:ext>
            </a:extLst>
          </p:cNvPr>
          <p:cNvSpPr txBox="1"/>
          <p:nvPr/>
        </p:nvSpPr>
        <p:spPr>
          <a:xfrm>
            <a:off x="1042737" y="2041831"/>
            <a:ext cx="10804357" cy="4005455"/>
          </a:xfrm>
          <a:prstGeom prst="rect">
            <a:avLst/>
          </a:prstGeom>
          <a:noFill/>
        </p:spPr>
        <p:txBody>
          <a:bodyPr wrap="square">
            <a:spAutoFit/>
          </a:bodyPr>
          <a:lstStyle/>
          <a:p>
            <a:pPr marL="63500" marR="0">
              <a:spcBef>
                <a:spcPts val="0"/>
              </a:spcBef>
              <a:spcAft>
                <a:spcPts val="0"/>
              </a:spcAft>
            </a:pPr>
            <a:r>
              <a:rPr lang="en-US" sz="1800" dirty="0">
                <a:effectLst/>
                <a:latin typeface="Calibri" panose="020F0502020204030204" pitchFamily="34" charset="0"/>
                <a:ea typeface="Calibri" panose="020F0502020204030204" pitchFamily="34" charset="0"/>
              </a:rPr>
              <a:t>Key</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points</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to</a:t>
            </a:r>
            <a:r>
              <a:rPr lang="en-US" sz="1800" spc="-20" dirty="0">
                <a:effectLst/>
                <a:latin typeface="Calibri" panose="020F0502020204030204" pitchFamily="34" charset="0"/>
                <a:ea typeface="Calibri" panose="020F0502020204030204" pitchFamily="34" charset="0"/>
              </a:rPr>
              <a:t> </a:t>
            </a:r>
            <a:r>
              <a:rPr lang="en-US" sz="1800" spc="-10" dirty="0">
                <a:effectLst/>
                <a:latin typeface="Calibri" panose="020F0502020204030204" pitchFamily="34" charset="0"/>
                <a:ea typeface="Calibri" panose="020F0502020204030204" pitchFamily="34" charset="0"/>
              </a:rPr>
              <a:t>remember:</a:t>
            </a:r>
          </a:p>
          <a:p>
            <a:pPr marL="63500" marR="0">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342900" marR="0" lvl="0" indent="-342900">
              <a:spcBef>
                <a:spcPts val="160"/>
              </a:spcBef>
              <a:spcAft>
                <a:spcPts val="0"/>
              </a:spcAft>
              <a:buSzPts val="1200"/>
              <a:buFont typeface="MS PGothic" panose="020B0600070205080204" pitchFamily="34" charset="-128"/>
              <a:buChar char="❖"/>
              <a:tabLst>
                <a:tab pos="520700" algn="l"/>
              </a:tabLst>
            </a:pPr>
            <a:r>
              <a:rPr lang="en-US" sz="1800" dirty="0">
                <a:effectLst/>
                <a:latin typeface="Calibri" panose="020F0502020204030204" pitchFamily="34" charset="0"/>
                <a:ea typeface="Calibri" panose="020F0502020204030204" pitchFamily="34" charset="0"/>
                <a:cs typeface="MS PGothic" panose="020B0600070205080204" pitchFamily="34" charset="-128"/>
              </a:rPr>
              <a:t>Members</a:t>
            </a:r>
            <a:r>
              <a:rPr lang="en-US" sz="1800" spc="-2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may</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earn</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more</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than</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one</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level</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per</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program</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spc="-10" dirty="0">
                <a:effectLst/>
                <a:latin typeface="Calibri" panose="020F0502020204030204" pitchFamily="34" charset="0"/>
                <a:ea typeface="Calibri" panose="020F0502020204030204" pitchFamily="34" charset="0"/>
                <a:cs typeface="MS PGothic" panose="020B0600070205080204" pitchFamily="34" charset="-128"/>
              </a:rPr>
              <a:t>year.</a:t>
            </a:r>
            <a:endParaRPr lang="en-US" sz="1600" dirty="0">
              <a:effectLst/>
              <a:latin typeface="Calibri" panose="020F0502020204030204" pitchFamily="34" charset="0"/>
              <a:ea typeface="Calibri" panose="020F0502020204030204" pitchFamily="34" charset="0"/>
              <a:cs typeface="MS PGothic" panose="020B0600070205080204" pitchFamily="34" charset="-128"/>
            </a:endParaRPr>
          </a:p>
          <a:p>
            <a:pPr marL="342900" marR="600710" lvl="0" indent="-342900">
              <a:lnSpc>
                <a:spcPct val="112000"/>
              </a:lnSpc>
              <a:spcBef>
                <a:spcPts val="150"/>
              </a:spcBef>
              <a:spcAft>
                <a:spcPts val="0"/>
              </a:spcAft>
              <a:buSzPts val="1200"/>
              <a:buFont typeface="MS PGothic" panose="020B0600070205080204" pitchFamily="34" charset="-128"/>
              <a:buChar char="❖"/>
              <a:tabLst>
                <a:tab pos="520700" algn="l"/>
              </a:tabLst>
            </a:pPr>
            <a:r>
              <a:rPr lang="en-US" sz="1800" dirty="0">
                <a:effectLst/>
                <a:latin typeface="Calibri" panose="020F0502020204030204" pitchFamily="34" charset="0"/>
                <a:ea typeface="Calibri" panose="020F0502020204030204" pitchFamily="34" charset="0"/>
                <a:cs typeface="MS PGothic" panose="020B0600070205080204" pitchFamily="34" charset="-128"/>
              </a:rPr>
              <a:t>Activities/Items</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can</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be</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completed</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in</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any</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order</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but</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may</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not</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be</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repeated</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within</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a </a:t>
            </a:r>
            <a:r>
              <a:rPr lang="en-US" sz="1800" spc="-10" dirty="0">
                <a:effectLst/>
                <a:latin typeface="Calibri" panose="020F0502020204030204" pitchFamily="34" charset="0"/>
                <a:ea typeface="Calibri" panose="020F0502020204030204" pitchFamily="34" charset="0"/>
                <a:cs typeface="MS PGothic" panose="020B0600070205080204" pitchFamily="34" charset="-128"/>
              </a:rPr>
              <a:t>category.</a:t>
            </a:r>
            <a:endParaRPr lang="en-US" spc="-10" dirty="0">
              <a:latin typeface="Calibri" panose="020F0502020204030204" pitchFamily="34" charset="0"/>
              <a:ea typeface="Calibri" panose="020F0502020204030204" pitchFamily="34" charset="0"/>
              <a:cs typeface="MS PGothic" panose="020B0600070205080204" pitchFamily="34" charset="-128"/>
            </a:endParaRPr>
          </a:p>
          <a:p>
            <a:pPr marL="342900" marR="600710" lvl="0" indent="-342900">
              <a:lnSpc>
                <a:spcPct val="112000"/>
              </a:lnSpc>
              <a:spcBef>
                <a:spcPts val="150"/>
              </a:spcBef>
              <a:spcAft>
                <a:spcPts val="0"/>
              </a:spcAft>
              <a:buSzPts val="1200"/>
              <a:buFont typeface="MS PGothic" panose="020B0600070205080204" pitchFamily="34" charset="-128"/>
              <a:buChar char="❖"/>
              <a:tabLst>
                <a:tab pos="520700" algn="l"/>
              </a:tabLst>
            </a:pPr>
            <a:r>
              <a:rPr lang="en-US" sz="1800" dirty="0">
                <a:effectLst/>
                <a:latin typeface="Calibri" panose="020F0502020204030204" pitchFamily="34" charset="0"/>
                <a:ea typeface="Calibri" panose="020F0502020204030204" pitchFamily="34" charset="0"/>
                <a:cs typeface="MS PGothic" panose="020B0600070205080204" pitchFamily="34" charset="-128"/>
              </a:rPr>
              <a:t>One</a:t>
            </a:r>
            <a:r>
              <a:rPr lang="en-US" sz="1800" spc="-3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activity/item</a:t>
            </a:r>
            <a:r>
              <a:rPr lang="en-US" sz="1800" spc="-2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may</a:t>
            </a:r>
            <a:r>
              <a:rPr lang="en-US" sz="1800" spc="-2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count</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in</a:t>
            </a:r>
            <a:r>
              <a:rPr lang="en-US" sz="1800" spc="-2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more</a:t>
            </a:r>
            <a:r>
              <a:rPr lang="en-US" sz="1800" spc="-2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than</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one</a:t>
            </a:r>
            <a:r>
              <a:rPr lang="en-US" sz="1800" spc="-2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category,</a:t>
            </a:r>
            <a:r>
              <a:rPr lang="en-US" sz="1800" spc="-2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but</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not</a:t>
            </a:r>
            <a:r>
              <a:rPr lang="en-US" sz="1800" spc="-2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more</a:t>
            </a:r>
            <a:r>
              <a:rPr lang="en-US" sz="1800" spc="-2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than</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spc="-10" dirty="0">
                <a:effectLst/>
                <a:latin typeface="Calibri" panose="020F0502020204030204" pitchFamily="34" charset="0"/>
                <a:ea typeface="Calibri" panose="020F0502020204030204" pitchFamily="34" charset="0"/>
                <a:cs typeface="MS PGothic" panose="020B0600070205080204" pitchFamily="34" charset="-128"/>
              </a:rPr>
              <a:t>twice.</a:t>
            </a:r>
            <a:endParaRPr lang="en-US" sz="1600" dirty="0">
              <a:effectLst/>
              <a:latin typeface="Calibri" panose="020F0502020204030204" pitchFamily="34" charset="0"/>
              <a:ea typeface="Calibri" panose="020F0502020204030204" pitchFamily="34" charset="0"/>
              <a:cs typeface="MS PGothic" panose="020B0600070205080204" pitchFamily="34" charset="-128"/>
            </a:endParaRPr>
          </a:p>
          <a:p>
            <a:pPr marL="342900" marR="215265" lvl="0" indent="-342900">
              <a:lnSpc>
                <a:spcPct val="112000"/>
              </a:lnSpc>
              <a:spcBef>
                <a:spcPts val="145"/>
              </a:spcBef>
              <a:spcAft>
                <a:spcPts val="0"/>
              </a:spcAft>
              <a:buSzPts val="1200"/>
              <a:buFont typeface="MS PGothic" panose="020B0600070205080204" pitchFamily="34" charset="-128"/>
              <a:buChar char="❖"/>
              <a:tabLst>
                <a:tab pos="520700" algn="l"/>
              </a:tabLst>
            </a:pPr>
            <a:r>
              <a:rPr lang="en-US" sz="1800" dirty="0">
                <a:effectLst/>
                <a:latin typeface="Calibri" panose="020F0502020204030204" pitchFamily="34" charset="0"/>
                <a:ea typeface="Calibri" panose="020F0502020204030204" pitchFamily="34" charset="0"/>
                <a:cs typeface="MS PGothic" panose="020B0600070205080204" pitchFamily="34" charset="-128"/>
              </a:rPr>
              <a:t>The</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form</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is</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cumulative,</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and</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if</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the</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member</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has</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completed</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more</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items</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than</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are</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needed for the current level, they can use the extra items to earn a future level.</a:t>
            </a:r>
            <a:endParaRPr lang="en-US" sz="1600" dirty="0">
              <a:effectLst/>
              <a:latin typeface="Calibri" panose="020F0502020204030204" pitchFamily="34" charset="0"/>
              <a:ea typeface="Calibri" panose="020F0502020204030204" pitchFamily="34" charset="0"/>
              <a:cs typeface="MS PGothic" panose="020B0600070205080204" pitchFamily="34" charset="-128"/>
            </a:endParaRPr>
          </a:p>
          <a:p>
            <a:pPr marL="342900" marR="0" lvl="0" indent="-342900">
              <a:lnSpc>
                <a:spcPts val="1515"/>
              </a:lnSpc>
              <a:spcBef>
                <a:spcPts val="0"/>
              </a:spcBef>
              <a:spcAft>
                <a:spcPts val="0"/>
              </a:spcAft>
              <a:buSzPts val="1200"/>
              <a:buFont typeface="MS PGothic" panose="020B0600070205080204" pitchFamily="34" charset="-128"/>
              <a:buChar char="❖"/>
              <a:tabLst>
                <a:tab pos="520700" algn="l"/>
              </a:tabLst>
            </a:pPr>
            <a:r>
              <a:rPr lang="en-US" sz="1800" dirty="0">
                <a:effectLst/>
                <a:latin typeface="Calibri" panose="020F0502020204030204" pitchFamily="34" charset="0"/>
                <a:ea typeface="Calibri" panose="020F0502020204030204" pitchFamily="34" charset="0"/>
                <a:cs typeface="MS PGothic" panose="020B0600070205080204" pitchFamily="34" charset="-128"/>
              </a:rPr>
              <a:t>Members</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can</a:t>
            </a:r>
            <a:r>
              <a:rPr lang="en-US" sz="1800" spc="-1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potentially</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earn</a:t>
            </a:r>
            <a:r>
              <a:rPr lang="en-US" sz="1800" spc="-1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four</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pins,</a:t>
            </a:r>
            <a:r>
              <a:rPr lang="en-US" sz="1800" spc="-1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one</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for</a:t>
            </a:r>
            <a:r>
              <a:rPr lang="en-US" sz="1800" spc="-1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each</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level</a:t>
            </a:r>
            <a:r>
              <a:rPr lang="en-US" sz="1800" spc="-1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of</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Spark</a:t>
            </a:r>
            <a:r>
              <a:rPr lang="en-US" sz="1800" spc="-10" dirty="0">
                <a:effectLst/>
                <a:latin typeface="Calibri" panose="020F0502020204030204" pitchFamily="34" charset="0"/>
                <a:ea typeface="Calibri" panose="020F0502020204030204" pitchFamily="34" charset="0"/>
                <a:cs typeface="MS PGothic" panose="020B0600070205080204" pitchFamily="34" charset="-128"/>
              </a:rPr>
              <a:t> Achievement.</a:t>
            </a:r>
            <a:endParaRPr lang="en-US" sz="1600" dirty="0">
              <a:effectLst/>
              <a:latin typeface="Calibri" panose="020F0502020204030204" pitchFamily="34" charset="0"/>
              <a:ea typeface="Calibri" panose="020F0502020204030204" pitchFamily="34" charset="0"/>
              <a:cs typeface="MS PGothic" panose="020B0600070205080204" pitchFamily="34" charset="-128"/>
            </a:endParaRPr>
          </a:p>
          <a:p>
            <a:pPr marL="342900" marR="0" lvl="0" indent="-342900">
              <a:spcBef>
                <a:spcPts val="145"/>
              </a:spcBef>
              <a:spcAft>
                <a:spcPts val="0"/>
              </a:spcAft>
              <a:buSzPts val="1200"/>
              <a:buFont typeface="MS PGothic" panose="020B0600070205080204" pitchFamily="34" charset="-128"/>
              <a:buChar char="❖"/>
              <a:tabLst>
                <a:tab pos="520700" algn="l"/>
              </a:tabLst>
            </a:pPr>
            <a:r>
              <a:rPr lang="en-US" sz="1800" dirty="0">
                <a:effectLst/>
                <a:latin typeface="Calibri" panose="020F0502020204030204" pitchFamily="34" charset="0"/>
                <a:ea typeface="Calibri" panose="020F0502020204030204" pitchFamily="34" charset="0"/>
                <a:cs typeface="MS PGothic" panose="020B0600070205080204" pitchFamily="34" charset="-128"/>
              </a:rPr>
              <a:t>Since</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this</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is</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a</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cumulative</a:t>
            </a:r>
            <a:r>
              <a:rPr lang="en-US" sz="1800" spc="-1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form,</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we</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recommend</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to</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keep</a:t>
            </a:r>
            <a:r>
              <a:rPr lang="en-US" sz="1800" spc="-1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the</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same</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copy</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year</a:t>
            </a:r>
            <a:r>
              <a:rPr lang="en-US" sz="1800" spc="-1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to</a:t>
            </a:r>
            <a:r>
              <a:rPr lang="en-US" sz="1800" spc="-10" dirty="0">
                <a:effectLst/>
                <a:latin typeface="Calibri" panose="020F0502020204030204" pitchFamily="34" charset="0"/>
                <a:ea typeface="Calibri" panose="020F0502020204030204" pitchFamily="34" charset="0"/>
                <a:cs typeface="MS PGothic" panose="020B0600070205080204" pitchFamily="34" charset="-128"/>
              </a:rPr>
              <a:t> year.</a:t>
            </a:r>
            <a:endParaRPr lang="en-US" sz="1600" dirty="0">
              <a:effectLst/>
              <a:latin typeface="Calibri" panose="020F0502020204030204" pitchFamily="34" charset="0"/>
              <a:ea typeface="Calibri" panose="020F0502020204030204" pitchFamily="34" charset="0"/>
              <a:cs typeface="MS PGothic" panose="020B0600070205080204" pitchFamily="34" charset="-128"/>
            </a:endParaRPr>
          </a:p>
          <a:p>
            <a:pPr marL="342900" marR="141605" lvl="0" indent="-342900">
              <a:lnSpc>
                <a:spcPct val="112000"/>
              </a:lnSpc>
              <a:spcBef>
                <a:spcPts val="150"/>
              </a:spcBef>
              <a:spcAft>
                <a:spcPts val="0"/>
              </a:spcAft>
              <a:buSzPts val="1200"/>
              <a:buFont typeface="MS PGothic" panose="020B0600070205080204" pitchFamily="34" charset="-128"/>
              <a:buChar char="❖"/>
              <a:tabLst>
                <a:tab pos="520700" algn="l"/>
              </a:tabLst>
            </a:pPr>
            <a:r>
              <a:rPr lang="en-US" sz="1800" dirty="0">
                <a:effectLst/>
                <a:latin typeface="Calibri" panose="020F0502020204030204" pitchFamily="34" charset="0"/>
                <a:ea typeface="Calibri" panose="020F0502020204030204" pitchFamily="34" charset="0"/>
                <a:cs typeface="MS PGothic" panose="020B0600070205080204" pitchFamily="34" charset="-128"/>
              </a:rPr>
              <a:t>As</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part</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of</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the</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Spark</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Achievements,</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members</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will</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complete</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a</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community</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service</a:t>
            </a:r>
            <a:r>
              <a:rPr lang="en-US" sz="1800" spc="-25"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activity to earn each Spark Achievement level.</a:t>
            </a:r>
            <a:endParaRPr lang="en-US" sz="1600" dirty="0">
              <a:effectLst/>
              <a:latin typeface="Calibri" panose="020F0502020204030204" pitchFamily="34" charset="0"/>
              <a:ea typeface="Calibri" panose="020F0502020204030204" pitchFamily="34" charset="0"/>
              <a:cs typeface="MS PGothic" panose="020B0600070205080204" pitchFamily="34" charset="-128"/>
            </a:endParaRPr>
          </a:p>
          <a:p>
            <a:pPr marL="342900" marR="0" lvl="0" indent="-342900">
              <a:lnSpc>
                <a:spcPts val="1515"/>
              </a:lnSpc>
              <a:spcBef>
                <a:spcPts val="0"/>
              </a:spcBef>
              <a:spcAft>
                <a:spcPts val="0"/>
              </a:spcAft>
              <a:buSzPts val="1200"/>
              <a:buFont typeface="MS PGothic" panose="020B0600070205080204" pitchFamily="34" charset="-128"/>
              <a:buChar char="❖"/>
              <a:tabLst>
                <a:tab pos="520700" algn="l"/>
              </a:tabLst>
            </a:pPr>
            <a:r>
              <a:rPr lang="en-US" sz="1800" dirty="0">
                <a:effectLst/>
                <a:latin typeface="Calibri" panose="020F0502020204030204" pitchFamily="34" charset="0"/>
                <a:ea typeface="Calibri" panose="020F0502020204030204" pitchFamily="34" charset="0"/>
                <a:cs typeface="MS PGothic" panose="020B0600070205080204" pitchFamily="34" charset="-128"/>
              </a:rPr>
              <a:t>Upon</a:t>
            </a:r>
            <a:r>
              <a:rPr lang="en-US" sz="1800" spc="-1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completion</a:t>
            </a:r>
            <a:r>
              <a:rPr lang="en-US" sz="1800" spc="-1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of</a:t>
            </a:r>
            <a:r>
              <a:rPr lang="en-US" sz="1800" spc="-1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the</a:t>
            </a:r>
            <a:r>
              <a:rPr lang="en-US" sz="1800" spc="-1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Spark</a:t>
            </a:r>
            <a:r>
              <a:rPr lang="en-US" sz="1800" spc="-1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Achievements,</a:t>
            </a:r>
            <a:r>
              <a:rPr lang="en-US" sz="1800" spc="-1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members</a:t>
            </a:r>
            <a:r>
              <a:rPr lang="en-US" sz="1800" spc="-1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will</a:t>
            </a:r>
            <a:r>
              <a:rPr lang="en-US" sz="1800" spc="-1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identify</a:t>
            </a:r>
            <a:r>
              <a:rPr lang="en-US" sz="1800" spc="-10" dirty="0">
                <a:effectLst/>
                <a:latin typeface="Calibri" panose="020F0502020204030204" pitchFamily="34" charset="0"/>
                <a:ea typeface="Calibri" panose="020F0502020204030204" pitchFamily="34" charset="0"/>
                <a:cs typeface="MS PGothic" panose="020B0600070205080204" pitchFamily="34" charset="-128"/>
              </a:rPr>
              <a:t> </a:t>
            </a:r>
            <a:r>
              <a:rPr lang="en-US" sz="1800" dirty="0">
                <a:effectLst/>
                <a:latin typeface="Calibri" panose="020F0502020204030204" pitchFamily="34" charset="0"/>
                <a:ea typeface="Calibri" panose="020F0502020204030204" pitchFamily="34" charset="0"/>
                <a:cs typeface="MS PGothic" panose="020B0600070205080204" pitchFamily="34" charset="-128"/>
              </a:rPr>
              <a:t>their</a:t>
            </a:r>
            <a:r>
              <a:rPr lang="en-US" sz="1800" spc="-5" dirty="0">
                <a:effectLst/>
                <a:latin typeface="Calibri" panose="020F0502020204030204" pitchFamily="34" charset="0"/>
                <a:ea typeface="Calibri" panose="020F0502020204030204" pitchFamily="34" charset="0"/>
                <a:cs typeface="MS PGothic" panose="020B0600070205080204" pitchFamily="34" charset="-128"/>
              </a:rPr>
              <a:t> </a:t>
            </a:r>
            <a:r>
              <a:rPr lang="en-US" sz="1800" u="heavy" spc="-10" dirty="0">
                <a:solidFill>
                  <a:srgbClr val="1154CC"/>
                </a:solidFill>
                <a:effectLst/>
                <a:uFill>
                  <a:solidFill>
                    <a:srgbClr val="1154CC"/>
                  </a:solidFill>
                </a:uFill>
                <a:latin typeface="Calibri" panose="020F0502020204030204" pitchFamily="34" charset="0"/>
                <a:ea typeface="Calibri" panose="020F0502020204030204" pitchFamily="34" charset="0"/>
                <a:cs typeface="MS PGothic" panose="020B0600070205080204" pitchFamily="34" charset="-128"/>
              </a:rPr>
              <a:t>spark(s)</a:t>
            </a:r>
            <a:r>
              <a:rPr lang="en-US" sz="1800" spc="-10" dirty="0">
                <a:effectLst/>
                <a:latin typeface="Calibri" panose="020F0502020204030204" pitchFamily="34" charset="0"/>
                <a:ea typeface="Calibri" panose="020F0502020204030204" pitchFamily="34" charset="0"/>
                <a:cs typeface="MS PGothic" panose="020B0600070205080204" pitchFamily="34" charset="-128"/>
              </a:rPr>
              <a:t>.</a:t>
            </a:r>
            <a:endParaRPr lang="en-US" sz="1600" dirty="0">
              <a:effectLst/>
              <a:latin typeface="Calibri" panose="020F0502020204030204" pitchFamily="34" charset="0"/>
              <a:ea typeface="Calibri" panose="020F0502020204030204" pitchFamily="34" charset="0"/>
              <a:cs typeface="MS PGothic" panose="020B0600070205080204" pitchFamily="34" charset="-128"/>
            </a:endParaRPr>
          </a:p>
          <a:p>
            <a:pPr marL="0" marR="0">
              <a:spcBef>
                <a:spcPts val="30"/>
              </a:spcBef>
              <a:spcAft>
                <a:spcPts val="0"/>
              </a:spcAft>
            </a:pPr>
            <a:r>
              <a:rPr lang="en-US" sz="2800" dirty="0">
                <a:effectLst/>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85173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docshapegroup4">
            <a:extLst>
              <a:ext uri="{FF2B5EF4-FFF2-40B4-BE49-F238E27FC236}">
                <a16:creationId xmlns:a16="http://schemas.microsoft.com/office/drawing/2014/main" id="{8967F3A0-3BF6-DA4A-A8AC-31C64656D14D}"/>
              </a:ext>
            </a:extLst>
          </p:cNvPr>
          <p:cNvGrpSpPr>
            <a:grpSpLocks/>
          </p:cNvGrpSpPr>
          <p:nvPr/>
        </p:nvGrpSpPr>
        <p:grpSpPr bwMode="auto">
          <a:xfrm>
            <a:off x="3149607" y="320141"/>
            <a:ext cx="5892787" cy="2823374"/>
            <a:chOff x="1450" y="383"/>
            <a:chExt cx="9360" cy="2920"/>
          </a:xfrm>
        </p:grpSpPr>
        <p:sp>
          <p:nvSpPr>
            <p:cNvPr id="3" name="docshape5">
              <a:extLst>
                <a:ext uri="{FF2B5EF4-FFF2-40B4-BE49-F238E27FC236}">
                  <a16:creationId xmlns:a16="http://schemas.microsoft.com/office/drawing/2014/main" id="{6A756319-CB31-7479-D160-ADC53289AAF6}"/>
                </a:ext>
              </a:extLst>
            </p:cNvPr>
            <p:cNvSpPr txBox="1">
              <a:spLocks noChangeArrowheads="1"/>
            </p:cNvSpPr>
            <p:nvPr/>
          </p:nvSpPr>
          <p:spPr bwMode="auto">
            <a:xfrm>
              <a:off x="1450" y="1323"/>
              <a:ext cx="9360" cy="1980"/>
            </a:xfrm>
            <a:prstGeom prst="rect">
              <a:avLst/>
            </a:prstGeom>
            <a:solidFill>
              <a:srgbClr val="CFE2F2"/>
            </a:solidFill>
            <a:ln w="12700">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ts val="525"/>
                </a:spcBef>
                <a:spcAft>
                  <a:spcPts val="800"/>
                </a:spcAft>
                <a:buClr>
                  <a:srgbClr val="000000"/>
                </a:buClr>
                <a:buSzTx/>
                <a:buFont typeface="Arial" panose="020B0604020202020204" pitchFamily="34" charset="0"/>
                <a:buChar char="●"/>
                <a:tabLst/>
              </a:pPr>
              <a:r>
                <a:rPr kumimoji="0" lang="en-US" altLang="en-US" sz="1200" b="0" i="0" u="none" strike="noStrike" cap="none" normalizeH="0" baseline="0" dirty="0">
                  <a:ln>
                    <a:noFill/>
                  </a:ln>
                  <a:solidFill>
                    <a:srgbClr val="000000"/>
                  </a:solidFill>
                  <a:effectLst/>
                  <a:latin typeface="Calibri" panose="020F0502020204030204" pitchFamily="34" charset="0"/>
                </a:rPr>
                <a:t>Serve on a 4-H committee at any level.</a:t>
              </a:r>
              <a:endParaRPr kumimoji="0" lang="en-US" altLang="en-US" sz="1200" b="0" i="0" u="none" strike="noStrike" cap="none" normalizeH="0" baseline="0" dirty="0">
                <a:ln>
                  <a:noFill/>
                </a:ln>
                <a:solidFill>
                  <a:srgbClr val="000000"/>
                </a:solidFill>
                <a:effectLst/>
                <a:latin typeface="Times New Roman" panose="02020603050405020304" pitchFamily="18" charset="0"/>
              </a:endParaRPr>
            </a:p>
            <a:p>
              <a:pPr marL="0" marR="0" lvl="0" indent="0" algn="l" defTabSz="914400" rtl="0" eaLnBrk="0" fontAlgn="base" latinLnBrk="0" hangingPunct="0">
                <a:lnSpc>
                  <a:spcPct val="100000"/>
                </a:lnSpc>
                <a:spcBef>
                  <a:spcPct val="0"/>
                </a:spcBef>
                <a:spcAft>
                  <a:spcPts val="800"/>
                </a:spcAft>
                <a:buClr>
                  <a:srgbClr val="000000"/>
                </a:buClr>
                <a:buSzTx/>
                <a:buFont typeface="Arial" panose="020B0604020202020204" pitchFamily="34" charset="0"/>
                <a:buChar char="●"/>
                <a:tabLst/>
              </a:pPr>
              <a:r>
                <a:rPr kumimoji="0" lang="en-US" altLang="en-US" sz="1200" b="0" i="0" u="none" strike="noStrike" cap="none" normalizeH="0" baseline="0" dirty="0">
                  <a:ln>
                    <a:noFill/>
                  </a:ln>
                  <a:solidFill>
                    <a:srgbClr val="000000"/>
                  </a:solidFill>
                  <a:effectLst/>
                  <a:latin typeface="Calibri" panose="020F0502020204030204" pitchFamily="34" charset="0"/>
                </a:rPr>
                <a:t>Lead a 4-H group activity.</a:t>
              </a:r>
              <a:endParaRPr kumimoji="0" lang="en-US" altLang="en-US" sz="1200" b="0" i="0" u="none" strike="noStrike" cap="none" normalizeH="0" baseline="0" dirty="0">
                <a:ln>
                  <a:noFill/>
                </a:ln>
                <a:solidFill>
                  <a:srgbClr val="000000"/>
                </a:solidFill>
                <a:effectLst/>
                <a:latin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
                  <a:srgbClr val="000000"/>
                </a:buClr>
                <a:buSzTx/>
                <a:buFont typeface="Arial" panose="020B0604020202020204" pitchFamily="34" charset="0"/>
                <a:buChar char="●"/>
                <a:tabLst/>
              </a:pPr>
              <a:r>
                <a:rPr kumimoji="0" lang="en-US" altLang="en-US" sz="1200" b="0" i="0" u="none" strike="noStrike" cap="none" normalizeH="0" baseline="0" dirty="0">
                  <a:ln>
                    <a:noFill/>
                  </a:ln>
                  <a:solidFill>
                    <a:srgbClr val="000000"/>
                  </a:solidFill>
                  <a:effectLst/>
                  <a:latin typeface="Calibri" panose="020F0502020204030204" pitchFamily="34" charset="0"/>
                </a:rPr>
                <a:t>Be a 4-H officer.</a:t>
              </a:r>
            </a:p>
            <a:p>
              <a:pPr marL="0" marR="0" lvl="0" indent="0" algn="l" defTabSz="914400" rtl="0" eaLnBrk="0" fontAlgn="base" latinLnBrk="0" hangingPunct="0">
                <a:lnSpc>
                  <a:spcPct val="100000"/>
                </a:lnSpc>
                <a:spcBef>
                  <a:spcPct val="0"/>
                </a:spcBef>
                <a:spcAft>
                  <a:spcPct val="0"/>
                </a:spcAft>
                <a:buClr>
                  <a:srgbClr val="000000"/>
                </a:buClr>
                <a:buSzTx/>
                <a:tabLst/>
              </a:pPr>
              <a:endParaRPr kumimoji="0" lang="en-US" altLang="en-US" sz="1200" b="0" i="0" u="none" strike="noStrike" cap="none" normalizeH="0" baseline="0" dirty="0">
                <a:ln>
                  <a:noFill/>
                </a:ln>
                <a:solidFill>
                  <a:srgbClr val="000000"/>
                </a:solidFill>
                <a:effectLst/>
                <a:latin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
                  <a:srgbClr val="000000"/>
                </a:buClr>
                <a:buSzTx/>
                <a:buFont typeface="Arial" panose="020B0604020202020204" pitchFamily="34" charset="0"/>
                <a:buChar char="●"/>
                <a:tabLst/>
              </a:pPr>
              <a:r>
                <a:rPr kumimoji="0" lang="en-US" altLang="en-US" sz="1200" b="0" i="0" u="none" strike="noStrike" cap="none" normalizeH="0" baseline="0" dirty="0">
                  <a:ln>
                    <a:noFill/>
                  </a:ln>
                  <a:solidFill>
                    <a:srgbClr val="000000"/>
                  </a:solidFill>
                  <a:effectLst/>
                  <a:latin typeface="Calibri" panose="020F0502020204030204" pitchFamily="34" charset="0"/>
                </a:rPr>
                <a:t>Enroll and participate in a leadership project at any level.</a:t>
              </a:r>
            </a:p>
            <a:p>
              <a:pPr marL="0" marR="0" lvl="0" indent="0" algn="l" defTabSz="914400" rtl="0" eaLnBrk="0" fontAlgn="base" latinLnBrk="0" hangingPunct="0">
                <a:lnSpc>
                  <a:spcPct val="100000"/>
                </a:lnSpc>
                <a:spcBef>
                  <a:spcPct val="0"/>
                </a:spcBef>
                <a:spcAft>
                  <a:spcPct val="0"/>
                </a:spcAft>
                <a:buClr>
                  <a:srgbClr val="000000"/>
                </a:buClr>
                <a:buSzTx/>
                <a:tabLst/>
              </a:pPr>
              <a:endParaRPr kumimoji="0" lang="en-US" altLang="en-US" sz="1200" b="0" i="0" u="none" strike="noStrike" cap="none" normalizeH="0" baseline="0" dirty="0">
                <a:ln>
                  <a:noFill/>
                </a:ln>
                <a:solidFill>
                  <a:srgbClr val="000000"/>
                </a:solidFill>
                <a:effectLst/>
                <a:latin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
                  <a:srgbClr val="000000"/>
                </a:buClr>
                <a:buSzTx/>
                <a:buFont typeface="Arial" panose="020B0604020202020204" pitchFamily="34" charset="0"/>
                <a:buChar char="●"/>
                <a:tabLst/>
              </a:pPr>
              <a:r>
                <a:rPr kumimoji="0" lang="en-US" altLang="en-US" sz="1200" b="0" i="0" u="none" strike="noStrike" cap="none" normalizeH="0" baseline="0" dirty="0">
                  <a:ln>
                    <a:noFill/>
                  </a:ln>
                  <a:solidFill>
                    <a:srgbClr val="000000"/>
                  </a:solidFill>
                  <a:effectLst/>
                  <a:latin typeface="Calibri" panose="020F0502020204030204" pitchFamily="34" charset="0"/>
                </a:rPr>
                <a:t>Attend a 4-H leadership conference, workshop, or training at any level.</a:t>
              </a:r>
            </a:p>
            <a:p>
              <a:pPr marL="0" marR="0" lvl="0" indent="0" algn="l" defTabSz="914400" rtl="0" eaLnBrk="0" fontAlgn="base" latinLnBrk="0" hangingPunct="0">
                <a:lnSpc>
                  <a:spcPct val="100000"/>
                </a:lnSpc>
                <a:spcBef>
                  <a:spcPct val="0"/>
                </a:spcBef>
                <a:spcAft>
                  <a:spcPct val="0"/>
                </a:spcAft>
                <a:buClr>
                  <a:srgbClr val="000000"/>
                </a:buClr>
                <a:buSzTx/>
                <a:tabLst/>
              </a:pPr>
              <a:endParaRPr kumimoji="0" lang="en-US" altLang="en-US" sz="1200" b="0" i="0" u="none" strike="noStrike" cap="none" normalizeH="0" baseline="0" dirty="0">
                <a:ln>
                  <a:noFill/>
                </a:ln>
                <a:solidFill>
                  <a:srgbClr val="000000"/>
                </a:solidFill>
                <a:effectLst/>
                <a:latin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
                  <a:srgbClr val="000000"/>
                </a:buClr>
                <a:buSzTx/>
                <a:buFont typeface="Arial" panose="020B0604020202020204" pitchFamily="34" charset="0"/>
                <a:buChar char="●"/>
                <a:tabLst/>
              </a:pPr>
              <a:r>
                <a:rPr kumimoji="0" lang="en-US" altLang="en-US" sz="1200" b="0" i="0" u="none" strike="noStrike" cap="none" normalizeH="0" baseline="0" dirty="0">
                  <a:ln>
                    <a:noFill/>
                  </a:ln>
                  <a:solidFill>
                    <a:srgbClr val="000000"/>
                  </a:solidFill>
                  <a:effectLst/>
                  <a:latin typeface="Calibri" panose="020F0502020204030204" pitchFamily="34" charset="0"/>
                </a:rPr>
                <a:t>Be a junior or teen leader (if 11 years or older).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docshape6">
              <a:extLst>
                <a:ext uri="{FF2B5EF4-FFF2-40B4-BE49-F238E27FC236}">
                  <a16:creationId xmlns:a16="http://schemas.microsoft.com/office/drawing/2014/main" id="{815EF297-01E0-FAD9-D2F5-8AE7900D97FC}"/>
                </a:ext>
              </a:extLst>
            </p:cNvPr>
            <p:cNvSpPr txBox="1">
              <a:spLocks noChangeArrowheads="1"/>
            </p:cNvSpPr>
            <p:nvPr/>
          </p:nvSpPr>
          <p:spPr bwMode="auto">
            <a:xfrm>
              <a:off x="1450" y="383"/>
              <a:ext cx="9360" cy="940"/>
            </a:xfrm>
            <a:prstGeom prst="rect">
              <a:avLst/>
            </a:prstGeom>
            <a:solidFill>
              <a:srgbClr val="0A5394"/>
            </a:solidFill>
            <a:ln w="12700">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ts val="38"/>
                </a:spcBef>
                <a:spcAft>
                  <a:spcPts val="800"/>
                </a:spcAft>
                <a:buClrTx/>
                <a:buSzTx/>
                <a:buFontTx/>
                <a:buNone/>
                <a:tabLst/>
              </a:pPr>
              <a:endParaRPr kumimoji="0" lang="en-US" altLang="en-US" sz="1600" b="1" i="0" u="none" strike="noStrike" cap="none" normalizeH="0" baseline="0" dirty="0">
                <a:ln>
                  <a:noFill/>
                </a:ln>
                <a:solidFill>
                  <a:srgbClr val="000000"/>
                </a:solidFill>
                <a:effectLst/>
                <a:latin typeface="Times New Roman" panose="02020603050405020304" pitchFamily="18" charset="0"/>
              </a:endParaRPr>
            </a:p>
            <a:p>
              <a:pPr marL="0" marR="0" lvl="0" indent="0" defTabSz="914400" rtl="0" eaLnBrk="0" fontAlgn="base" latinLnBrk="0" hangingPunct="0">
                <a:lnSpc>
                  <a:spcPct val="100000"/>
                </a:lnSpc>
                <a:spcBef>
                  <a:spcPct val="0"/>
                </a:spcBef>
                <a:spcAft>
                  <a:spcPts val="800"/>
                </a:spcAft>
                <a:buClrTx/>
                <a:buSzTx/>
                <a:buFontTx/>
                <a:buNone/>
                <a:tabLst/>
              </a:pPr>
              <a:r>
                <a:rPr kumimoji="0" lang="en-US" altLang="en-US" sz="1400" b="1" i="0" u="none" strike="noStrike" cap="none" normalizeH="0" baseline="0" dirty="0">
                  <a:ln>
                    <a:noFill/>
                  </a:ln>
                  <a:solidFill>
                    <a:schemeClr val="bg1"/>
                  </a:solidFill>
                  <a:effectLst/>
                  <a:latin typeface="Calibri" panose="020F0502020204030204" pitchFamily="34" charset="0"/>
                </a:rPr>
                <a:t>   Leadership Activity</a:t>
              </a:r>
              <a:endParaRPr kumimoji="0" lang="en-US" altLang="en-US" sz="1800" b="0" i="0" u="none" strike="noStrike" cap="none" normalizeH="0" baseline="0" dirty="0">
                <a:ln>
                  <a:noFill/>
                </a:ln>
                <a:solidFill>
                  <a:schemeClr val="bg1"/>
                </a:solidFill>
                <a:effectLst/>
                <a:latin typeface="Arial" panose="020B0604020202020204" pitchFamily="34" charset="0"/>
              </a:endParaRPr>
            </a:p>
          </p:txBody>
        </p:sp>
      </p:grpSp>
      <p:sp>
        <p:nvSpPr>
          <p:cNvPr id="10" name="TextBox 9">
            <a:extLst>
              <a:ext uri="{FF2B5EF4-FFF2-40B4-BE49-F238E27FC236}">
                <a16:creationId xmlns:a16="http://schemas.microsoft.com/office/drawing/2014/main" id="{33060FD7-2256-95C5-E1D3-616E228F6681}"/>
              </a:ext>
            </a:extLst>
          </p:cNvPr>
          <p:cNvSpPr txBox="1"/>
          <p:nvPr/>
        </p:nvSpPr>
        <p:spPr>
          <a:xfrm>
            <a:off x="3048000" y="6009907"/>
            <a:ext cx="6096000" cy="375552"/>
          </a:xfrm>
          <a:prstGeom prst="rect">
            <a:avLst/>
          </a:prstGeom>
          <a:noFill/>
        </p:spPr>
        <p:txBody>
          <a:bodyPr wrap="square">
            <a:spAutoFit/>
          </a:bodyPr>
          <a:lstStyle/>
          <a:p>
            <a:pPr marL="0" marR="0">
              <a:lnSpc>
                <a:spcPct val="107000"/>
              </a:lnSpc>
              <a:spcBef>
                <a:spcPts val="0"/>
              </a:spcBef>
              <a:spcAft>
                <a:spcPts val="0"/>
              </a:spcAft>
            </a:pPr>
            <a:r>
              <a:rPr lang="en-US" sz="1800" b="1" u="sng"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2"/>
              </a:rPr>
              <a:t>https://4h.ucanr.edu/Projects/Leadership/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Box 11">
            <a:extLst>
              <a:ext uri="{FF2B5EF4-FFF2-40B4-BE49-F238E27FC236}">
                <a16:creationId xmlns:a16="http://schemas.microsoft.com/office/drawing/2014/main" id="{4BB059C4-E9D7-3465-C236-7A2514EC07C2}"/>
              </a:ext>
            </a:extLst>
          </p:cNvPr>
          <p:cNvSpPr txBox="1"/>
          <p:nvPr/>
        </p:nvSpPr>
        <p:spPr>
          <a:xfrm>
            <a:off x="1435768" y="3319812"/>
            <a:ext cx="9320463" cy="3065647"/>
          </a:xfrm>
          <a:prstGeom prst="rect">
            <a:avLst/>
          </a:prstGeom>
          <a:noFill/>
        </p:spPr>
        <p:txBody>
          <a:bodyPr wrap="square">
            <a:spAutoFit/>
          </a:bodyPr>
          <a:lstStyle/>
          <a:p>
            <a:pPr marL="45720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Recruit younger members into your project group </a:t>
            </a:r>
          </a:p>
          <a:p>
            <a:pPr marL="45720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Become involved as a junior or teen leader </a:t>
            </a:r>
          </a:p>
          <a:p>
            <a:pPr marL="45720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Write articles for your club and county newsletters about supporting 4-H livestock auctions</a:t>
            </a:r>
          </a:p>
          <a:p>
            <a:pPr marL="800100" lvl="1" indent="-342900">
              <a:lnSpc>
                <a:spcPct val="107000"/>
              </a:lnSpc>
              <a:spcAft>
                <a:spcPts val="80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Teach someone the importance in selecting your project </a:t>
            </a:r>
          </a:p>
          <a:p>
            <a:pPr marL="45720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Share a presentation on the importance of following drug labels. </a:t>
            </a:r>
          </a:p>
          <a:p>
            <a:pPr marL="45720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Arrange a tour of a farm.</a:t>
            </a:r>
          </a:p>
          <a:p>
            <a:pPr marL="800100" lvl="1" indent="-342900">
              <a:lnSpc>
                <a:spcPct val="107000"/>
              </a:lnSpc>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Teach others the importance of caring for an animal.</a:t>
            </a:r>
          </a:p>
          <a:p>
            <a:pPr marL="68580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636233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72945E6B-2B68-B86A-2884-4A497DA95CCD}"/>
              </a:ext>
            </a:extLst>
          </p:cNvPr>
          <p:cNvGraphicFramePr>
            <a:graphicFrameLocks noGrp="1"/>
          </p:cNvGraphicFramePr>
          <p:nvPr>
            <p:extLst>
              <p:ext uri="{D42A27DB-BD31-4B8C-83A1-F6EECF244321}">
                <p14:modId xmlns:p14="http://schemas.microsoft.com/office/powerpoint/2010/main" val="2395085555"/>
              </p:ext>
            </p:extLst>
          </p:nvPr>
        </p:nvGraphicFramePr>
        <p:xfrm>
          <a:off x="3071846" y="750329"/>
          <a:ext cx="6561655" cy="807594"/>
        </p:xfrm>
        <a:graphic>
          <a:graphicData uri="http://schemas.openxmlformats.org/drawingml/2006/table">
            <a:tbl>
              <a:tblPr>
                <a:tableStyleId>{5C22544A-7EE6-4342-B048-85BDC9FD1C3A}</a:tableStyleId>
              </a:tblPr>
              <a:tblGrid>
                <a:gridCol w="1488084">
                  <a:extLst>
                    <a:ext uri="{9D8B030D-6E8A-4147-A177-3AD203B41FA5}">
                      <a16:colId xmlns:a16="http://schemas.microsoft.com/office/drawing/2014/main" val="3862819569"/>
                    </a:ext>
                  </a:extLst>
                </a:gridCol>
                <a:gridCol w="2158640">
                  <a:extLst>
                    <a:ext uri="{9D8B030D-6E8A-4147-A177-3AD203B41FA5}">
                      <a16:colId xmlns:a16="http://schemas.microsoft.com/office/drawing/2014/main" val="2524499139"/>
                    </a:ext>
                  </a:extLst>
                </a:gridCol>
                <a:gridCol w="1083914">
                  <a:extLst>
                    <a:ext uri="{9D8B030D-6E8A-4147-A177-3AD203B41FA5}">
                      <a16:colId xmlns:a16="http://schemas.microsoft.com/office/drawing/2014/main" val="2612558549"/>
                    </a:ext>
                  </a:extLst>
                </a:gridCol>
                <a:gridCol w="1831017">
                  <a:extLst>
                    <a:ext uri="{9D8B030D-6E8A-4147-A177-3AD203B41FA5}">
                      <a16:colId xmlns:a16="http://schemas.microsoft.com/office/drawing/2014/main" val="3530054718"/>
                    </a:ext>
                  </a:extLst>
                </a:gridCol>
              </a:tblGrid>
              <a:tr h="0">
                <a:tc>
                  <a:txBody>
                    <a:bodyPr/>
                    <a:lstStyle/>
                    <a:p>
                      <a:pPr marL="0" marR="0" algn="r">
                        <a:lnSpc>
                          <a:spcPct val="115000"/>
                        </a:lnSpc>
                        <a:spcBef>
                          <a:spcPts val="0"/>
                        </a:spcBef>
                        <a:spcAft>
                          <a:spcPts val="0"/>
                        </a:spcAft>
                      </a:pPr>
                      <a:r>
                        <a:rPr lang="en-US" sz="1100" dirty="0">
                          <a:effectLst/>
                        </a:rPr>
                        <a:t>Member Name:</a:t>
                      </a:r>
                      <a:endParaRPr lang="en-US" sz="1100" dirty="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dirty="0">
                          <a:effectLst/>
                          <a:latin typeface="Arial" panose="020B0604020202020204" pitchFamily="34" charset="0"/>
                          <a:ea typeface="Arial" panose="020B0604020202020204" pitchFamily="34" charset="0"/>
                        </a:rPr>
                        <a:t>Member Name</a:t>
                      </a:r>
                    </a:p>
                  </a:txBody>
                  <a:tcPr marL="63500" marR="63500" marT="63500" marB="63500"/>
                </a:tc>
                <a:tc>
                  <a:txBody>
                    <a:bodyPr/>
                    <a:lstStyle/>
                    <a:p>
                      <a:pPr marL="0" marR="0" algn="r">
                        <a:lnSpc>
                          <a:spcPct val="115000"/>
                        </a:lnSpc>
                        <a:spcBef>
                          <a:spcPts val="0"/>
                        </a:spcBef>
                        <a:spcAft>
                          <a:spcPts val="0"/>
                        </a:spcAft>
                      </a:pPr>
                      <a:r>
                        <a:rPr lang="en-US" sz="1100">
                          <a:effectLst/>
                        </a:rPr>
                        <a:t>4-H Club/Unit:</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a:effectLst/>
                        </a:rPr>
                        <a:t>Manzanita 4-H</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2889882678"/>
                  </a:ext>
                </a:extLst>
              </a:tr>
              <a:tr h="0">
                <a:tc>
                  <a:txBody>
                    <a:bodyPr/>
                    <a:lstStyle/>
                    <a:p>
                      <a:pPr marL="0" marR="0" algn="r">
                        <a:lnSpc>
                          <a:spcPct val="115000"/>
                        </a:lnSpc>
                        <a:spcBef>
                          <a:spcPts val="0"/>
                        </a:spcBef>
                        <a:spcAft>
                          <a:spcPts val="0"/>
                        </a:spcAft>
                      </a:pPr>
                      <a:r>
                        <a:rPr lang="en-US" sz="1100" dirty="0">
                          <a:effectLst/>
                        </a:rPr>
                        <a:t>4-H Adult Volunteer or Teen Leader Name:</a:t>
                      </a:r>
                      <a:endParaRPr lang="en-US" sz="1100" dirty="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dirty="0">
                          <a:effectLst/>
                        </a:rPr>
                        <a:t> 4-H Adult Volunteer or Teen Leader Name</a:t>
                      </a:r>
                      <a:endParaRPr lang="en-US" sz="1100" dirty="0">
                        <a:effectLst/>
                        <a:latin typeface="Arial" panose="020B0604020202020204" pitchFamily="34" charset="0"/>
                        <a:ea typeface="Arial" panose="020B0604020202020204" pitchFamily="34" charset="0"/>
                      </a:endParaRPr>
                    </a:p>
                  </a:txBody>
                  <a:tcPr marL="63500" marR="63500" marT="63500" marB="63500"/>
                </a:tc>
                <a:tc>
                  <a:txBody>
                    <a:bodyPr/>
                    <a:lstStyle/>
                    <a:p>
                      <a:pPr marL="0" marR="0" algn="r">
                        <a:lnSpc>
                          <a:spcPct val="115000"/>
                        </a:lnSpc>
                        <a:spcBef>
                          <a:spcPts val="0"/>
                        </a:spcBef>
                        <a:spcAft>
                          <a:spcPts val="0"/>
                        </a:spcAft>
                      </a:pPr>
                      <a:r>
                        <a:rPr lang="en-US" sz="1100">
                          <a:effectLst/>
                        </a:rPr>
                        <a:t>County:</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dirty="0">
                          <a:effectLst/>
                        </a:rPr>
                        <a:t>Butte</a:t>
                      </a:r>
                      <a:endParaRPr lang="en-US" sz="1100" dirty="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2260345617"/>
                  </a:ext>
                </a:extLst>
              </a:tr>
            </a:tbl>
          </a:graphicData>
        </a:graphic>
      </p:graphicFrame>
      <p:graphicFrame>
        <p:nvGraphicFramePr>
          <p:cNvPr id="3" name="Table 2">
            <a:extLst>
              <a:ext uri="{FF2B5EF4-FFF2-40B4-BE49-F238E27FC236}">
                <a16:creationId xmlns:a16="http://schemas.microsoft.com/office/drawing/2014/main" id="{F055612A-D6BA-62EA-DD46-E970D4FE5A87}"/>
              </a:ext>
            </a:extLst>
          </p:cNvPr>
          <p:cNvGraphicFramePr>
            <a:graphicFrameLocks noGrp="1"/>
          </p:cNvGraphicFramePr>
          <p:nvPr>
            <p:extLst>
              <p:ext uri="{D42A27DB-BD31-4B8C-83A1-F6EECF244321}">
                <p14:modId xmlns:p14="http://schemas.microsoft.com/office/powerpoint/2010/main" val="1105174808"/>
              </p:ext>
            </p:extLst>
          </p:nvPr>
        </p:nvGraphicFramePr>
        <p:xfrm>
          <a:off x="3071846" y="1670327"/>
          <a:ext cx="6561655" cy="4437344"/>
        </p:xfrm>
        <a:graphic>
          <a:graphicData uri="http://schemas.openxmlformats.org/drawingml/2006/table">
            <a:tbl>
              <a:tblPr>
                <a:tableStyleId>{5C22544A-7EE6-4342-B048-85BDC9FD1C3A}</a:tableStyleId>
              </a:tblPr>
              <a:tblGrid>
                <a:gridCol w="2303952">
                  <a:extLst>
                    <a:ext uri="{9D8B030D-6E8A-4147-A177-3AD203B41FA5}">
                      <a16:colId xmlns:a16="http://schemas.microsoft.com/office/drawing/2014/main" val="1375591469"/>
                    </a:ext>
                  </a:extLst>
                </a:gridCol>
                <a:gridCol w="866286">
                  <a:extLst>
                    <a:ext uri="{9D8B030D-6E8A-4147-A177-3AD203B41FA5}">
                      <a16:colId xmlns:a16="http://schemas.microsoft.com/office/drawing/2014/main" val="3404655844"/>
                    </a:ext>
                  </a:extLst>
                </a:gridCol>
                <a:gridCol w="681970">
                  <a:extLst>
                    <a:ext uri="{9D8B030D-6E8A-4147-A177-3AD203B41FA5}">
                      <a16:colId xmlns:a16="http://schemas.microsoft.com/office/drawing/2014/main" val="216122689"/>
                    </a:ext>
                  </a:extLst>
                </a:gridCol>
                <a:gridCol w="2709447">
                  <a:extLst>
                    <a:ext uri="{9D8B030D-6E8A-4147-A177-3AD203B41FA5}">
                      <a16:colId xmlns:a16="http://schemas.microsoft.com/office/drawing/2014/main" val="1737145668"/>
                    </a:ext>
                  </a:extLst>
                </a:gridCol>
              </a:tblGrid>
              <a:tr h="670481">
                <a:tc>
                  <a:txBody>
                    <a:bodyPr/>
                    <a:lstStyle/>
                    <a:p>
                      <a:pPr marL="0" marR="0">
                        <a:lnSpc>
                          <a:spcPct val="115000"/>
                        </a:lnSpc>
                        <a:spcBef>
                          <a:spcPts val="0"/>
                        </a:spcBef>
                        <a:spcAft>
                          <a:spcPts val="0"/>
                        </a:spcAft>
                      </a:pPr>
                      <a:r>
                        <a:rPr lang="en-US" sz="1100">
                          <a:effectLst/>
                        </a:rPr>
                        <a:t> Leadership Activity</a:t>
                      </a:r>
                    </a:p>
                    <a:p>
                      <a:pPr marL="0" marR="0">
                        <a:lnSpc>
                          <a:spcPct val="115000"/>
                        </a:lnSpc>
                        <a:spcBef>
                          <a:spcPts val="0"/>
                        </a:spcBef>
                        <a:spcAft>
                          <a:spcPts val="0"/>
                        </a:spcAft>
                      </a:pPr>
                      <a:r>
                        <a:rPr lang="en-US" sz="1100">
                          <a:effectLst/>
                        </a:rPr>
                        <a:t>Complete one activity for each Spark Achievement</a:t>
                      </a:r>
                      <a:endParaRPr lang="en-US" sz="1100">
                        <a:effectLst/>
                        <a:latin typeface="Arial" panose="020B0604020202020204" pitchFamily="34" charset="0"/>
                        <a:ea typeface="Arial" panose="020B0604020202020204" pitchFamily="34" charset="0"/>
                      </a:endParaRPr>
                    </a:p>
                  </a:txBody>
                  <a:tcPr marL="61439" marR="61439" marT="61439" marB="61439" anchor="ctr"/>
                </a:tc>
                <a:tc>
                  <a:txBody>
                    <a:bodyPr/>
                    <a:lstStyle/>
                    <a:p>
                      <a:pPr marL="0" marR="0" algn="ctr">
                        <a:lnSpc>
                          <a:spcPct val="115000"/>
                        </a:lnSpc>
                        <a:spcBef>
                          <a:spcPts val="0"/>
                        </a:spcBef>
                        <a:spcAft>
                          <a:spcPts val="0"/>
                        </a:spcAft>
                      </a:pPr>
                      <a:r>
                        <a:rPr lang="en-US" sz="1100" dirty="0">
                          <a:effectLst/>
                        </a:rPr>
                        <a:t>Date Completed </a:t>
                      </a:r>
                      <a:endParaRPr lang="en-US" sz="1100" dirty="0">
                        <a:effectLst/>
                        <a:latin typeface="Arial" panose="020B0604020202020204" pitchFamily="34" charset="0"/>
                        <a:ea typeface="Arial" panose="020B0604020202020204" pitchFamily="34" charset="0"/>
                      </a:endParaRPr>
                    </a:p>
                  </a:txBody>
                  <a:tcPr marL="61439" marR="61439" marT="61439" marB="61439" anchor="ctr"/>
                </a:tc>
                <a:tc>
                  <a:txBody>
                    <a:bodyPr/>
                    <a:lstStyle/>
                    <a:p>
                      <a:pPr marL="0" marR="0" algn="ctr">
                        <a:lnSpc>
                          <a:spcPct val="115000"/>
                        </a:lnSpc>
                        <a:spcBef>
                          <a:spcPts val="0"/>
                        </a:spcBef>
                        <a:spcAft>
                          <a:spcPts val="0"/>
                        </a:spcAft>
                      </a:pPr>
                      <a:r>
                        <a:rPr lang="en-US" sz="1100">
                          <a:effectLst/>
                        </a:rPr>
                        <a:t>Hours or Minutes</a:t>
                      </a:r>
                    </a:p>
                    <a:p>
                      <a:pPr marL="0" marR="0" algn="ctr">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1439" marR="61439" marT="61439" marB="61439" anchor="ctr"/>
                </a:tc>
                <a:tc>
                  <a:txBody>
                    <a:bodyPr/>
                    <a:lstStyle/>
                    <a:p>
                      <a:pPr marL="0" marR="0" algn="ctr">
                        <a:lnSpc>
                          <a:spcPct val="115000"/>
                        </a:lnSpc>
                        <a:spcBef>
                          <a:spcPts val="0"/>
                        </a:spcBef>
                        <a:spcAft>
                          <a:spcPts val="0"/>
                        </a:spcAft>
                      </a:pPr>
                      <a:r>
                        <a:rPr lang="en-US" sz="1100">
                          <a:effectLst/>
                        </a:rPr>
                        <a:t>What did you do?</a:t>
                      </a:r>
                      <a:endParaRPr lang="en-US" sz="1100">
                        <a:effectLst/>
                        <a:latin typeface="Arial" panose="020B0604020202020204" pitchFamily="34" charset="0"/>
                        <a:ea typeface="Arial" panose="020B0604020202020204" pitchFamily="34" charset="0"/>
                      </a:endParaRPr>
                    </a:p>
                  </a:txBody>
                  <a:tcPr marL="61439" marR="61439" marT="61439" marB="61439" anchor="ctr"/>
                </a:tc>
                <a:extLst>
                  <a:ext uri="{0D108BD9-81ED-4DB2-BD59-A6C34878D82A}">
                    <a16:rowId xmlns:a16="http://schemas.microsoft.com/office/drawing/2014/main" val="1797020322"/>
                  </a:ext>
                </a:extLst>
              </a:tr>
              <a:tr h="1416593">
                <a:tc>
                  <a:txBody>
                    <a:bodyPr/>
                    <a:lstStyle/>
                    <a:p>
                      <a:pPr marL="0" marR="0">
                        <a:lnSpc>
                          <a:spcPct val="115000"/>
                        </a:lnSpc>
                        <a:spcBef>
                          <a:spcPts val="0"/>
                        </a:spcBef>
                        <a:spcAft>
                          <a:spcPts val="0"/>
                        </a:spcAft>
                      </a:pPr>
                      <a:r>
                        <a:rPr lang="en-US" sz="1100">
                          <a:effectLst/>
                        </a:rPr>
                        <a:t>Serve on a 4-H committee at any level. </a:t>
                      </a:r>
                      <a:endParaRPr lang="en-US" sz="1100">
                        <a:effectLst/>
                        <a:latin typeface="Arial" panose="020B0604020202020204" pitchFamily="34" charset="0"/>
                        <a:ea typeface="Arial" panose="020B0604020202020204" pitchFamily="34" charset="0"/>
                      </a:endParaRPr>
                    </a:p>
                  </a:txBody>
                  <a:tcPr marL="61439" marR="61439" marT="61439" marB="61439" anchor="ctr"/>
                </a:tc>
                <a:tc>
                  <a:txBody>
                    <a:bodyPr/>
                    <a:lstStyle/>
                    <a:p>
                      <a:pPr marL="0" marR="0">
                        <a:lnSpc>
                          <a:spcPct val="115000"/>
                        </a:lnSpc>
                        <a:spcBef>
                          <a:spcPts val="0"/>
                        </a:spcBef>
                        <a:spcAft>
                          <a:spcPts val="0"/>
                        </a:spcAft>
                      </a:pPr>
                      <a:r>
                        <a:rPr lang="en-US" sz="1100">
                          <a:effectLst/>
                        </a:rPr>
                        <a:t>10/05/21</a:t>
                      </a:r>
                    </a:p>
                    <a:p>
                      <a:pPr marL="0" marR="0">
                        <a:lnSpc>
                          <a:spcPct val="115000"/>
                        </a:lnSpc>
                        <a:spcBef>
                          <a:spcPts val="0"/>
                        </a:spcBef>
                        <a:spcAft>
                          <a:spcPts val="0"/>
                        </a:spcAft>
                      </a:pPr>
                      <a:r>
                        <a:rPr lang="en-US" sz="1100">
                          <a:effectLst/>
                        </a:rPr>
                        <a:t>03/14/22</a:t>
                      </a:r>
                    </a:p>
                    <a:p>
                      <a:pPr marL="0" marR="0">
                        <a:lnSpc>
                          <a:spcPct val="115000"/>
                        </a:lnSpc>
                        <a:spcBef>
                          <a:spcPts val="0"/>
                        </a:spcBef>
                        <a:spcAft>
                          <a:spcPts val="0"/>
                        </a:spcAft>
                      </a:pPr>
                      <a:r>
                        <a:rPr lang="en-US" sz="1100">
                          <a:effectLst/>
                        </a:rPr>
                        <a:t>03/14/22</a:t>
                      </a:r>
                    </a:p>
                    <a:p>
                      <a:pPr marL="0" marR="0">
                        <a:lnSpc>
                          <a:spcPct val="115000"/>
                        </a:lnSpc>
                        <a:spcBef>
                          <a:spcPts val="0"/>
                        </a:spcBef>
                        <a:spcAft>
                          <a:spcPts val="0"/>
                        </a:spcAft>
                      </a:pPr>
                      <a:r>
                        <a:rPr lang="en-US" sz="1100">
                          <a:effectLst/>
                        </a:rPr>
                        <a:t>10/15/22</a:t>
                      </a:r>
                    </a:p>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1439" marR="61439" marT="61439" marB="61439" anchor="ctr"/>
                </a:tc>
                <a:tc>
                  <a:txBody>
                    <a:bodyPr/>
                    <a:lstStyle/>
                    <a:p>
                      <a:pPr marL="0" marR="0">
                        <a:lnSpc>
                          <a:spcPct val="115000"/>
                        </a:lnSpc>
                        <a:spcBef>
                          <a:spcPts val="0"/>
                        </a:spcBef>
                        <a:spcAft>
                          <a:spcPts val="0"/>
                        </a:spcAft>
                      </a:pPr>
                      <a:r>
                        <a:rPr lang="en-US" sz="1100">
                          <a:effectLst/>
                        </a:rPr>
                        <a:t> </a:t>
                      </a:r>
                    </a:p>
                    <a:p>
                      <a:pPr marL="0" marR="0">
                        <a:lnSpc>
                          <a:spcPct val="115000"/>
                        </a:lnSpc>
                        <a:spcBef>
                          <a:spcPts val="0"/>
                        </a:spcBef>
                        <a:spcAft>
                          <a:spcPts val="0"/>
                        </a:spcAft>
                      </a:pPr>
                      <a:r>
                        <a:rPr lang="en-US" sz="1100">
                          <a:effectLst/>
                        </a:rPr>
                        <a:t>1.0</a:t>
                      </a:r>
                    </a:p>
                    <a:p>
                      <a:pPr marL="0" marR="0">
                        <a:lnSpc>
                          <a:spcPct val="115000"/>
                        </a:lnSpc>
                        <a:spcBef>
                          <a:spcPts val="0"/>
                        </a:spcBef>
                        <a:spcAft>
                          <a:spcPts val="0"/>
                        </a:spcAft>
                      </a:pPr>
                      <a:r>
                        <a:rPr lang="en-US" sz="1100">
                          <a:effectLst/>
                        </a:rPr>
                        <a:t>1.0</a:t>
                      </a:r>
                    </a:p>
                    <a:p>
                      <a:pPr marL="0" marR="0">
                        <a:lnSpc>
                          <a:spcPct val="115000"/>
                        </a:lnSpc>
                        <a:spcBef>
                          <a:spcPts val="0"/>
                        </a:spcBef>
                        <a:spcAft>
                          <a:spcPts val="0"/>
                        </a:spcAft>
                      </a:pPr>
                      <a:r>
                        <a:rPr lang="en-US" sz="1100">
                          <a:effectLst/>
                        </a:rPr>
                        <a:t>3.0</a:t>
                      </a:r>
                    </a:p>
                    <a:p>
                      <a:pPr marL="0" marR="0">
                        <a:lnSpc>
                          <a:spcPct val="115000"/>
                        </a:lnSpc>
                        <a:spcBef>
                          <a:spcPts val="0"/>
                        </a:spcBef>
                        <a:spcAft>
                          <a:spcPts val="0"/>
                        </a:spcAft>
                      </a:pPr>
                      <a:r>
                        <a:rPr lang="en-US" sz="1100">
                          <a:effectLst/>
                        </a:rPr>
                        <a:t>4.0</a:t>
                      </a:r>
                    </a:p>
                    <a:p>
                      <a:pPr marL="0" marR="0">
                        <a:lnSpc>
                          <a:spcPct val="115000"/>
                        </a:lnSpc>
                        <a:spcBef>
                          <a:spcPts val="0"/>
                        </a:spcBef>
                        <a:spcAft>
                          <a:spcPts val="0"/>
                        </a:spcAft>
                      </a:pPr>
                      <a:r>
                        <a:rPr lang="en-US" sz="1100">
                          <a:effectLst/>
                        </a:rPr>
                        <a:t> </a:t>
                      </a:r>
                    </a:p>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1439" marR="61439" marT="61439" marB="6143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100">
                          <a:effectLst/>
                        </a:rPr>
                        <a:t>Coat and Sock Drive – Committee</a:t>
                      </a:r>
                    </a:p>
                    <a:p>
                      <a:pPr marL="342900" marR="0" lvl="0" indent="-342900">
                        <a:lnSpc>
                          <a:spcPct val="115000"/>
                        </a:lnSpc>
                        <a:spcBef>
                          <a:spcPts val="0"/>
                        </a:spcBef>
                        <a:spcAft>
                          <a:spcPts val="0"/>
                        </a:spcAft>
                        <a:buFont typeface="Symbol" panose="05050102010706020507" pitchFamily="18" charset="2"/>
                        <a:buChar char=""/>
                      </a:pPr>
                      <a:r>
                        <a:rPr lang="en-US" sz="1100">
                          <a:effectLst/>
                        </a:rPr>
                        <a:t>Donation of Book – Committee</a:t>
                      </a:r>
                    </a:p>
                    <a:p>
                      <a:pPr marL="342900" marR="0" lvl="0" indent="-342900">
                        <a:lnSpc>
                          <a:spcPct val="115000"/>
                        </a:lnSpc>
                        <a:spcBef>
                          <a:spcPts val="0"/>
                        </a:spcBef>
                        <a:spcAft>
                          <a:spcPts val="0"/>
                        </a:spcAft>
                        <a:buFont typeface="Symbol" panose="05050102010706020507" pitchFamily="18" charset="2"/>
                        <a:buChar char=""/>
                      </a:pPr>
                      <a:r>
                        <a:rPr lang="en-US" sz="1100">
                          <a:effectLst/>
                        </a:rPr>
                        <a:t>Bean Feed – Committee</a:t>
                      </a:r>
                    </a:p>
                    <a:p>
                      <a:pPr marL="342900" marR="0" lvl="0" indent="-342900">
                        <a:lnSpc>
                          <a:spcPct val="115000"/>
                        </a:lnSpc>
                        <a:spcBef>
                          <a:spcPts val="0"/>
                        </a:spcBef>
                        <a:spcAft>
                          <a:spcPts val="0"/>
                        </a:spcAft>
                        <a:buFont typeface="Symbol" panose="05050102010706020507" pitchFamily="18" charset="2"/>
                        <a:buChar char=""/>
                      </a:pPr>
                      <a:r>
                        <a:rPr lang="en-US" sz="1100">
                          <a:effectLst/>
                        </a:rPr>
                        <a:t>Butte County 4-H Annual Awards Night - Committee</a:t>
                      </a:r>
                      <a:endParaRPr lang="en-US" sz="1100">
                        <a:effectLst/>
                        <a:latin typeface="Arial" panose="020B0604020202020204" pitchFamily="34" charset="0"/>
                        <a:ea typeface="Arial" panose="020B0604020202020204" pitchFamily="34" charset="0"/>
                      </a:endParaRPr>
                    </a:p>
                  </a:txBody>
                  <a:tcPr marL="61439" marR="61439" marT="61439" marB="61439" anchor="ctr"/>
                </a:tc>
                <a:extLst>
                  <a:ext uri="{0D108BD9-81ED-4DB2-BD59-A6C34878D82A}">
                    <a16:rowId xmlns:a16="http://schemas.microsoft.com/office/drawing/2014/main" val="2733809980"/>
                  </a:ext>
                </a:extLst>
              </a:tr>
              <a:tr h="313337">
                <a:tc>
                  <a:txBody>
                    <a:bodyPr/>
                    <a:lstStyle/>
                    <a:p>
                      <a:pPr marL="0" marR="0">
                        <a:lnSpc>
                          <a:spcPct val="115000"/>
                        </a:lnSpc>
                        <a:spcBef>
                          <a:spcPts val="0"/>
                        </a:spcBef>
                        <a:spcAft>
                          <a:spcPts val="0"/>
                        </a:spcAft>
                      </a:pPr>
                      <a:r>
                        <a:rPr lang="en-US" sz="1100">
                          <a:effectLst/>
                        </a:rPr>
                        <a:t>Lead a 4-H group activity.</a:t>
                      </a:r>
                      <a:endParaRPr lang="en-US" sz="1100">
                        <a:effectLst/>
                        <a:latin typeface="Arial" panose="020B0604020202020204" pitchFamily="34" charset="0"/>
                        <a:ea typeface="Arial" panose="020B0604020202020204" pitchFamily="34" charset="0"/>
                      </a:endParaRPr>
                    </a:p>
                  </a:txBody>
                  <a:tcPr marL="61439" marR="61439" marT="61439" marB="61439"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1439" marR="61439" marT="61439" marB="61439"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1439" marR="61439" marT="61439" marB="61439"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1439" marR="61439" marT="61439" marB="61439" anchor="ctr"/>
                </a:tc>
                <a:extLst>
                  <a:ext uri="{0D108BD9-81ED-4DB2-BD59-A6C34878D82A}">
                    <a16:rowId xmlns:a16="http://schemas.microsoft.com/office/drawing/2014/main" val="3061486782"/>
                  </a:ext>
                </a:extLst>
              </a:tr>
              <a:tr h="417783">
                <a:tc>
                  <a:txBody>
                    <a:bodyPr/>
                    <a:lstStyle/>
                    <a:p>
                      <a:pPr marL="0" marR="0">
                        <a:lnSpc>
                          <a:spcPct val="115000"/>
                        </a:lnSpc>
                        <a:spcBef>
                          <a:spcPts val="0"/>
                        </a:spcBef>
                        <a:spcAft>
                          <a:spcPts val="0"/>
                        </a:spcAft>
                      </a:pPr>
                      <a:r>
                        <a:rPr lang="en-US" sz="1100">
                          <a:effectLst/>
                        </a:rPr>
                        <a:t>Be a 4-H officer.</a:t>
                      </a:r>
                      <a:endParaRPr lang="en-US" sz="1100">
                        <a:effectLst/>
                        <a:latin typeface="Arial" panose="020B0604020202020204" pitchFamily="34" charset="0"/>
                        <a:ea typeface="Arial" panose="020B0604020202020204" pitchFamily="34" charset="0"/>
                      </a:endParaRPr>
                    </a:p>
                  </a:txBody>
                  <a:tcPr marL="61439" marR="61439" marT="61439" marB="61439" anchor="ctr"/>
                </a:tc>
                <a:tc>
                  <a:txBody>
                    <a:bodyPr/>
                    <a:lstStyle/>
                    <a:p>
                      <a:pPr marL="0" marR="0">
                        <a:lnSpc>
                          <a:spcPct val="115000"/>
                        </a:lnSpc>
                        <a:spcBef>
                          <a:spcPts val="0"/>
                        </a:spcBef>
                        <a:spcAft>
                          <a:spcPts val="0"/>
                        </a:spcAft>
                      </a:pPr>
                      <a:r>
                        <a:rPr lang="en-US" sz="1100">
                          <a:effectLst/>
                        </a:rPr>
                        <a:t>2022-23</a:t>
                      </a:r>
                      <a:endParaRPr lang="en-US" sz="1100">
                        <a:effectLst/>
                        <a:latin typeface="Arial" panose="020B0604020202020204" pitchFamily="34" charset="0"/>
                        <a:ea typeface="Arial" panose="020B0604020202020204" pitchFamily="34" charset="0"/>
                      </a:endParaRPr>
                    </a:p>
                  </a:txBody>
                  <a:tcPr marL="61439" marR="61439" marT="61439" marB="61439"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1439" marR="61439" marT="61439" marB="6143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100">
                          <a:effectLst/>
                        </a:rPr>
                        <a:t>Sergeant at arms</a:t>
                      </a:r>
                      <a:endParaRPr lang="en-US" sz="1100">
                        <a:effectLst/>
                        <a:latin typeface="Arial" panose="020B0604020202020204" pitchFamily="34" charset="0"/>
                        <a:ea typeface="Arial" panose="020B0604020202020204" pitchFamily="34" charset="0"/>
                      </a:endParaRPr>
                    </a:p>
                  </a:txBody>
                  <a:tcPr marL="61439" marR="61439" marT="61439" marB="61439" anchor="ctr"/>
                </a:tc>
                <a:extLst>
                  <a:ext uri="{0D108BD9-81ED-4DB2-BD59-A6C34878D82A}">
                    <a16:rowId xmlns:a16="http://schemas.microsoft.com/office/drawing/2014/main" val="3459579247"/>
                  </a:ext>
                </a:extLst>
              </a:tr>
              <a:tr h="483953">
                <a:tc>
                  <a:txBody>
                    <a:bodyPr/>
                    <a:lstStyle/>
                    <a:p>
                      <a:pPr marL="0" marR="0">
                        <a:lnSpc>
                          <a:spcPct val="115000"/>
                        </a:lnSpc>
                        <a:spcBef>
                          <a:spcPts val="0"/>
                        </a:spcBef>
                        <a:spcAft>
                          <a:spcPts val="0"/>
                        </a:spcAft>
                      </a:pPr>
                      <a:r>
                        <a:rPr lang="en-US" sz="1100">
                          <a:effectLst/>
                        </a:rPr>
                        <a:t>Enroll and participate in a leadership project at any level.</a:t>
                      </a:r>
                      <a:endParaRPr lang="en-US" sz="1100">
                        <a:effectLst/>
                        <a:latin typeface="Arial" panose="020B0604020202020204" pitchFamily="34" charset="0"/>
                        <a:ea typeface="Arial" panose="020B0604020202020204" pitchFamily="34" charset="0"/>
                      </a:endParaRPr>
                    </a:p>
                  </a:txBody>
                  <a:tcPr marL="61439" marR="61439" marT="61439" marB="61439"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1439" marR="61439" marT="61439" marB="61439"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1439" marR="61439" marT="61439" marB="61439"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1439" marR="61439" marT="61439" marB="61439" anchor="ctr"/>
                </a:tc>
                <a:extLst>
                  <a:ext uri="{0D108BD9-81ED-4DB2-BD59-A6C34878D82A}">
                    <a16:rowId xmlns:a16="http://schemas.microsoft.com/office/drawing/2014/main" val="3944805591"/>
                  </a:ext>
                </a:extLst>
              </a:tr>
              <a:tr h="565236">
                <a:tc>
                  <a:txBody>
                    <a:bodyPr/>
                    <a:lstStyle/>
                    <a:p>
                      <a:pPr marL="0" marR="0">
                        <a:lnSpc>
                          <a:spcPct val="115000"/>
                        </a:lnSpc>
                        <a:spcBef>
                          <a:spcPts val="0"/>
                        </a:spcBef>
                        <a:spcAft>
                          <a:spcPts val="0"/>
                        </a:spcAft>
                      </a:pPr>
                      <a:r>
                        <a:rPr lang="en-US" sz="1100">
                          <a:effectLst/>
                        </a:rPr>
                        <a:t>Attend a 4-H leadership conference, workshop, or training at any level.</a:t>
                      </a:r>
                      <a:endParaRPr lang="en-US" sz="1100">
                        <a:effectLst/>
                        <a:latin typeface="Arial" panose="020B0604020202020204" pitchFamily="34" charset="0"/>
                        <a:ea typeface="Arial" panose="020B0604020202020204" pitchFamily="34" charset="0"/>
                      </a:endParaRPr>
                    </a:p>
                  </a:txBody>
                  <a:tcPr marL="61439" marR="61439" marT="61439" marB="61439"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1439" marR="61439" marT="61439" marB="61439"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1439" marR="61439" marT="61439" marB="61439"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1439" marR="61439" marT="61439" marB="61439" anchor="ctr"/>
                </a:tc>
                <a:extLst>
                  <a:ext uri="{0D108BD9-81ED-4DB2-BD59-A6C34878D82A}">
                    <a16:rowId xmlns:a16="http://schemas.microsoft.com/office/drawing/2014/main" val="3810543142"/>
                  </a:ext>
                </a:extLst>
              </a:tr>
              <a:tr h="483953">
                <a:tc>
                  <a:txBody>
                    <a:bodyPr/>
                    <a:lstStyle/>
                    <a:p>
                      <a:pPr marL="0" marR="0">
                        <a:lnSpc>
                          <a:spcPct val="115000"/>
                        </a:lnSpc>
                        <a:spcBef>
                          <a:spcPts val="0"/>
                        </a:spcBef>
                        <a:spcAft>
                          <a:spcPts val="0"/>
                        </a:spcAft>
                      </a:pPr>
                      <a:r>
                        <a:rPr lang="en-US" sz="1100">
                          <a:effectLst/>
                        </a:rPr>
                        <a:t>Be a junior or teen leader (if 11 years or older).</a:t>
                      </a:r>
                      <a:endParaRPr lang="en-US" sz="1100">
                        <a:effectLst/>
                        <a:latin typeface="Arial" panose="020B0604020202020204" pitchFamily="34" charset="0"/>
                        <a:ea typeface="Arial" panose="020B0604020202020204" pitchFamily="34" charset="0"/>
                      </a:endParaRPr>
                    </a:p>
                  </a:txBody>
                  <a:tcPr marL="61439" marR="61439" marT="61439" marB="61439" anchor="ctr"/>
                </a:tc>
                <a:tc>
                  <a:txBody>
                    <a:bodyPr/>
                    <a:lstStyle/>
                    <a:p>
                      <a:pPr marL="0" marR="0">
                        <a:lnSpc>
                          <a:spcPct val="115000"/>
                        </a:lnSpc>
                        <a:spcBef>
                          <a:spcPts val="0"/>
                        </a:spcBef>
                        <a:spcAft>
                          <a:spcPts val="0"/>
                        </a:spcAft>
                      </a:pPr>
                      <a:r>
                        <a:rPr lang="en-US" sz="1100">
                          <a:effectLst/>
                        </a:rPr>
                        <a:t>2022-23</a:t>
                      </a:r>
                      <a:endParaRPr lang="en-US" sz="1100">
                        <a:effectLst/>
                        <a:latin typeface="Arial" panose="020B0604020202020204" pitchFamily="34" charset="0"/>
                        <a:ea typeface="Arial" panose="020B0604020202020204" pitchFamily="34" charset="0"/>
                      </a:endParaRPr>
                    </a:p>
                  </a:txBody>
                  <a:tcPr marL="61439" marR="61439" marT="61439" marB="61439" anchor="ctr"/>
                </a:tc>
                <a:tc>
                  <a:txBody>
                    <a:bodyPr/>
                    <a:lstStyle/>
                    <a:p>
                      <a:pPr marL="0" marR="0">
                        <a:lnSpc>
                          <a:spcPct val="115000"/>
                        </a:lnSpc>
                        <a:spcBef>
                          <a:spcPts val="0"/>
                        </a:spcBef>
                        <a:spcAft>
                          <a:spcPts val="0"/>
                        </a:spcAft>
                      </a:pPr>
                      <a:r>
                        <a:rPr lang="en-US" sz="1100">
                          <a:effectLst/>
                        </a:rPr>
                        <a:t> </a:t>
                      </a:r>
                      <a:endParaRPr lang="en-US" sz="1100">
                        <a:effectLst/>
                        <a:latin typeface="Arial" panose="020B0604020202020204" pitchFamily="34" charset="0"/>
                        <a:ea typeface="Arial" panose="020B0604020202020204" pitchFamily="34" charset="0"/>
                      </a:endParaRPr>
                    </a:p>
                  </a:txBody>
                  <a:tcPr marL="61439" marR="61439" marT="61439" marB="6143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100" dirty="0">
                          <a:effectLst/>
                        </a:rPr>
                        <a:t>Pygmy Goat Junior Leader</a:t>
                      </a:r>
                      <a:endParaRPr lang="en-US" sz="1100" dirty="0">
                        <a:effectLst/>
                        <a:latin typeface="Arial" panose="020B0604020202020204" pitchFamily="34" charset="0"/>
                        <a:ea typeface="Arial" panose="020B0604020202020204" pitchFamily="34" charset="0"/>
                      </a:endParaRPr>
                    </a:p>
                  </a:txBody>
                  <a:tcPr marL="61439" marR="61439" marT="61439" marB="61439" anchor="ctr"/>
                </a:tc>
                <a:extLst>
                  <a:ext uri="{0D108BD9-81ED-4DB2-BD59-A6C34878D82A}">
                    <a16:rowId xmlns:a16="http://schemas.microsoft.com/office/drawing/2014/main" val="101348125"/>
                  </a:ext>
                </a:extLst>
              </a:tr>
            </a:tbl>
          </a:graphicData>
        </a:graphic>
      </p:graphicFrame>
      <p:sp>
        <p:nvSpPr>
          <p:cNvPr id="4" name="Rectangle 1">
            <a:extLst>
              <a:ext uri="{FF2B5EF4-FFF2-40B4-BE49-F238E27FC236}">
                <a16:creationId xmlns:a16="http://schemas.microsoft.com/office/drawing/2014/main" id="{CE0DF595-7C68-6903-97DE-FB8059DD2C98}"/>
              </a:ext>
            </a:extLst>
          </p:cNvPr>
          <p:cNvSpPr>
            <a:spLocks noChangeArrowheads="1"/>
          </p:cNvSpPr>
          <p:nvPr/>
        </p:nvSpPr>
        <p:spPr bwMode="auto">
          <a:xfrm>
            <a:off x="5161770" y="257886"/>
            <a:ext cx="238180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rial" panose="020B0604020202020204" pitchFamily="34" charset="0"/>
                <a:ea typeface="Calibri" panose="020F0502020204030204" pitchFamily="34" charset="0"/>
              </a:rPr>
              <a:t>Spark Achievements Report</a:t>
            </a:r>
            <a:endParaRPr kumimoji="0" lang="en-US" altLang="en-US" sz="2300" b="1" i="0" u="none" strike="noStrike" cap="none" normalizeH="0" baseline="0" dirty="0">
              <a:ln>
                <a:noFill/>
              </a:ln>
              <a:solidFill>
                <a:schemeClr val="tx1"/>
              </a:solidFill>
              <a:effectLst/>
              <a:latin typeface="Arial" panose="020B0604020202020204" pitchFamily="34" charset="0"/>
              <a:ea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42460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75E8AB8-9924-3B60-4ECC-7C9BA633B365}"/>
              </a:ext>
            </a:extLst>
          </p:cNvPr>
          <p:cNvSpPr txBox="1"/>
          <p:nvPr/>
        </p:nvSpPr>
        <p:spPr>
          <a:xfrm>
            <a:off x="1018674" y="3623940"/>
            <a:ext cx="10988842" cy="2439386"/>
          </a:xfrm>
          <a:prstGeom prst="rect">
            <a:avLst/>
          </a:prstGeom>
          <a:noFill/>
        </p:spPr>
        <p:txBody>
          <a:bodyPr wrap="square">
            <a:spAutoFit/>
          </a:bodyPr>
          <a:lstStyle/>
          <a:p>
            <a:pPr marL="63500" marR="0">
              <a:spcBef>
                <a:spcPts val="125"/>
              </a:spcBef>
              <a:spcAft>
                <a:spcPts val="0"/>
              </a:spcAft>
            </a:pPr>
            <a:r>
              <a:rPr lang="en-US" sz="1400" b="1" dirty="0">
                <a:effectLst/>
                <a:latin typeface="Calibri" panose="020F0502020204030204" pitchFamily="34" charset="0"/>
                <a:ea typeface="Calibri" panose="020F0502020204030204" pitchFamily="34" charset="0"/>
              </a:rPr>
              <a:t>About</a:t>
            </a:r>
            <a:r>
              <a:rPr lang="en-US" sz="1400" b="1" spc="-50" dirty="0">
                <a:effectLst/>
                <a:latin typeface="Calibri" panose="020F0502020204030204" pitchFamily="34" charset="0"/>
                <a:ea typeface="Calibri" panose="020F0502020204030204" pitchFamily="34" charset="0"/>
              </a:rPr>
              <a:t> </a:t>
            </a:r>
            <a:r>
              <a:rPr lang="en-US" sz="1400" b="1" dirty="0">
                <a:effectLst/>
                <a:latin typeface="Calibri" panose="020F0502020204030204" pitchFamily="34" charset="0"/>
                <a:ea typeface="Calibri" panose="020F0502020204030204" pitchFamily="34" charset="0"/>
              </a:rPr>
              <a:t>Civic</a:t>
            </a:r>
            <a:r>
              <a:rPr lang="en-US" sz="1400" b="1" spc="-50" dirty="0">
                <a:effectLst/>
                <a:latin typeface="Calibri" panose="020F0502020204030204" pitchFamily="34" charset="0"/>
                <a:ea typeface="Calibri" panose="020F0502020204030204" pitchFamily="34" charset="0"/>
              </a:rPr>
              <a:t> </a:t>
            </a:r>
            <a:r>
              <a:rPr lang="en-US" sz="1400" b="1" dirty="0">
                <a:effectLst/>
                <a:latin typeface="Calibri" panose="020F0502020204030204" pitchFamily="34" charset="0"/>
                <a:ea typeface="Calibri" panose="020F0502020204030204" pitchFamily="34" charset="0"/>
              </a:rPr>
              <a:t>Engagement</a:t>
            </a:r>
            <a:r>
              <a:rPr lang="en-US" sz="1400" b="1" spc="-45" dirty="0">
                <a:effectLst/>
                <a:latin typeface="Calibri" panose="020F0502020204030204" pitchFamily="34" charset="0"/>
                <a:ea typeface="Calibri" panose="020F0502020204030204" pitchFamily="34" charset="0"/>
              </a:rPr>
              <a:t> </a:t>
            </a:r>
            <a:r>
              <a:rPr lang="en-US" sz="1400" b="1" spc="-10" dirty="0">
                <a:effectLst/>
                <a:latin typeface="Calibri" panose="020F0502020204030204" pitchFamily="34" charset="0"/>
                <a:ea typeface="Calibri" panose="020F0502020204030204" pitchFamily="34" charset="0"/>
              </a:rPr>
              <a:t>Activity</a:t>
            </a:r>
            <a:endParaRPr lang="en-US" sz="1400" b="1" dirty="0">
              <a:effectLst/>
              <a:latin typeface="Calibri" panose="020F0502020204030204" pitchFamily="34" charset="0"/>
              <a:ea typeface="Calibri" panose="020F0502020204030204" pitchFamily="34" charset="0"/>
            </a:endParaRPr>
          </a:p>
          <a:p>
            <a:pPr marL="342900" marR="222250" lvl="0" indent="-342900">
              <a:lnSpc>
                <a:spcPct val="112000"/>
              </a:lnSpc>
              <a:spcBef>
                <a:spcPts val="195"/>
              </a:spcBef>
              <a:spcAft>
                <a:spcPts val="0"/>
              </a:spcAft>
              <a:buFont typeface="MS PGothic" panose="020B0600070205080204" pitchFamily="34" charset="-128"/>
              <a:buChar char="❖"/>
              <a:tabLst>
                <a:tab pos="520700" algn="l"/>
              </a:tabLst>
            </a:pPr>
            <a:r>
              <a:rPr lang="en-US" sz="1200" b="1" dirty="0">
                <a:effectLst/>
                <a:latin typeface="Calibri" panose="020F0502020204030204" pitchFamily="34" charset="0"/>
                <a:ea typeface="Calibri" panose="020F0502020204030204" pitchFamily="34" charset="0"/>
                <a:cs typeface="MS PGothic" panose="020B0600070205080204" pitchFamily="34" charset="-128"/>
              </a:rPr>
              <a:t>Community</a:t>
            </a:r>
            <a:r>
              <a:rPr lang="en-US" sz="1200" b="1" spc="-30" dirty="0">
                <a:effectLst/>
                <a:latin typeface="Calibri" panose="020F0502020204030204" pitchFamily="34" charset="0"/>
                <a:ea typeface="Calibri" panose="020F0502020204030204" pitchFamily="34" charset="0"/>
                <a:cs typeface="MS PGothic" panose="020B0600070205080204" pitchFamily="34" charset="-128"/>
              </a:rPr>
              <a:t> </a:t>
            </a:r>
            <a:r>
              <a:rPr lang="en-US" sz="1200" b="1" dirty="0">
                <a:effectLst/>
                <a:latin typeface="Calibri" panose="020F0502020204030204" pitchFamily="34" charset="0"/>
                <a:ea typeface="Calibri" panose="020F0502020204030204" pitchFamily="34" charset="0"/>
                <a:cs typeface="MS PGothic" panose="020B0600070205080204" pitchFamily="34" charset="-128"/>
              </a:rPr>
              <a:t>Service</a:t>
            </a:r>
            <a:r>
              <a:rPr lang="en-US" sz="1200" b="1" spc="-30" dirty="0">
                <a:effectLst/>
                <a:latin typeface="Calibri" panose="020F0502020204030204" pitchFamily="34" charset="0"/>
                <a:ea typeface="Calibri" panose="020F0502020204030204" pitchFamily="34" charset="0"/>
                <a:cs typeface="MS PGothic" panose="020B0600070205080204" pitchFamily="34" charset="-128"/>
              </a:rPr>
              <a:t> </a:t>
            </a:r>
            <a:r>
              <a:rPr lang="en-US" sz="1200" b="1" dirty="0">
                <a:effectLst/>
                <a:latin typeface="Calibri" panose="020F0502020204030204" pitchFamily="34" charset="0"/>
                <a:ea typeface="Calibri" panose="020F0502020204030204" pitchFamily="34" charset="0"/>
                <a:cs typeface="MS PGothic" panose="020B0600070205080204" pitchFamily="34" charset="-128"/>
              </a:rPr>
              <a:t>Activity</a:t>
            </a:r>
            <a:r>
              <a:rPr lang="en-US" sz="1200" dirty="0">
                <a:effectLst/>
                <a:latin typeface="Calibri" panose="020F0502020204030204" pitchFamily="34" charset="0"/>
                <a:ea typeface="Calibri" panose="020F0502020204030204" pitchFamily="34" charset="0"/>
                <a:cs typeface="MS PGothic" panose="020B0600070205080204" pitchFamily="34" charset="-128"/>
              </a:rPr>
              <a:t>:</a:t>
            </a:r>
            <a:r>
              <a:rPr lang="en-US" sz="1200" spc="-3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Record</a:t>
            </a:r>
            <a:r>
              <a:rPr lang="en-US" sz="1200" spc="-3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events</a:t>
            </a:r>
            <a:r>
              <a:rPr lang="en-US" sz="1200" spc="-3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and</a:t>
            </a:r>
            <a:r>
              <a:rPr lang="en-US" sz="1200" spc="-3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activities</a:t>
            </a:r>
            <a:r>
              <a:rPr lang="en-US" sz="1200" spc="-3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that</a:t>
            </a:r>
            <a:r>
              <a:rPr lang="en-US" sz="1200" spc="-3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serve</a:t>
            </a:r>
            <a:r>
              <a:rPr lang="en-US" sz="1200" spc="-3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the</a:t>
            </a:r>
            <a:r>
              <a:rPr lang="en-US" sz="1200" spc="-3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common</a:t>
            </a:r>
            <a:r>
              <a:rPr lang="en-US" sz="1200" spc="-3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good in the interest of the community or members of the community.</a:t>
            </a:r>
            <a:endParaRPr lang="en-US" sz="1100" dirty="0">
              <a:effectLst/>
              <a:latin typeface="Calibri" panose="020F0502020204030204" pitchFamily="34" charset="0"/>
              <a:ea typeface="Calibri" panose="020F0502020204030204" pitchFamily="34" charset="0"/>
              <a:cs typeface="MS PGothic" panose="020B0600070205080204" pitchFamily="34" charset="-128"/>
            </a:endParaRPr>
          </a:p>
          <a:p>
            <a:pPr marL="742950" marR="238760" lvl="1" indent="-285750">
              <a:lnSpc>
                <a:spcPct val="112000"/>
              </a:lnSpc>
              <a:spcBef>
                <a:spcPts val="0"/>
              </a:spcBef>
              <a:spcAft>
                <a:spcPts val="0"/>
              </a:spcAft>
              <a:buSzPts val="1200"/>
              <a:buFont typeface="MS PGothic" panose="020B0600070205080204" pitchFamily="34" charset="-128"/>
              <a:buChar char="➢"/>
              <a:tabLst>
                <a:tab pos="977900" algn="l"/>
              </a:tabLst>
            </a:pPr>
            <a:r>
              <a:rPr lang="en-US" sz="1200" b="1" dirty="0">
                <a:effectLst/>
                <a:latin typeface="Calibri" panose="020F0502020204030204" pitchFamily="34" charset="0"/>
                <a:ea typeface="Calibri" panose="020F0502020204030204" pitchFamily="34" charset="0"/>
                <a:cs typeface="MS PGothic" panose="020B0600070205080204" pitchFamily="34" charset="-128"/>
              </a:rPr>
              <a:t>Examples:</a:t>
            </a:r>
            <a:r>
              <a:rPr lang="en-US" sz="1200" b="1" spc="-4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canned</a:t>
            </a:r>
            <a:r>
              <a:rPr lang="en-US" sz="1200" spc="-4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food</a:t>
            </a:r>
            <a:r>
              <a:rPr lang="en-US" sz="1200" spc="-4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drive,</a:t>
            </a:r>
            <a:r>
              <a:rPr lang="en-US" sz="1200" spc="-4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beach</a:t>
            </a:r>
            <a:r>
              <a:rPr lang="en-US" sz="1200" spc="-4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cleanup,</a:t>
            </a:r>
            <a:r>
              <a:rPr lang="en-US" sz="1200" spc="-4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clothes</a:t>
            </a:r>
            <a:r>
              <a:rPr lang="en-US" sz="1200" spc="-4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drive,</a:t>
            </a:r>
            <a:r>
              <a:rPr lang="en-US" sz="1200" spc="-4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convalescent</a:t>
            </a:r>
            <a:r>
              <a:rPr lang="en-US" sz="1200" spc="-4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home visit (this is not an exhaustive list).</a:t>
            </a:r>
            <a:endParaRPr lang="en-US" sz="1100" dirty="0">
              <a:effectLst/>
              <a:latin typeface="Calibri" panose="020F0502020204030204" pitchFamily="34" charset="0"/>
              <a:ea typeface="Calibri" panose="020F0502020204030204" pitchFamily="34" charset="0"/>
              <a:cs typeface="MS PGothic" panose="020B0600070205080204" pitchFamily="34" charset="-128"/>
            </a:endParaRPr>
          </a:p>
          <a:p>
            <a:pPr marL="342900" marR="584835" lvl="0" indent="-342900">
              <a:lnSpc>
                <a:spcPct val="112000"/>
              </a:lnSpc>
              <a:spcBef>
                <a:spcPts val="0"/>
              </a:spcBef>
              <a:spcAft>
                <a:spcPts val="0"/>
              </a:spcAft>
              <a:buFont typeface="MS PGothic" panose="020B0600070205080204" pitchFamily="34" charset="-128"/>
              <a:buChar char="❖"/>
              <a:tabLst>
                <a:tab pos="520700" algn="l"/>
              </a:tabLst>
            </a:pPr>
            <a:r>
              <a:rPr lang="en-US" sz="1200" b="1" dirty="0">
                <a:effectLst/>
                <a:latin typeface="Calibri" panose="020F0502020204030204" pitchFamily="34" charset="0"/>
                <a:ea typeface="Calibri" panose="020F0502020204030204" pitchFamily="34" charset="0"/>
                <a:cs typeface="MS PGothic" panose="020B0600070205080204" pitchFamily="34" charset="-128"/>
              </a:rPr>
              <a:t>Civic</a:t>
            </a:r>
            <a:r>
              <a:rPr lang="en-US" sz="1200" b="1" spc="-35" dirty="0">
                <a:effectLst/>
                <a:latin typeface="Calibri" panose="020F0502020204030204" pitchFamily="34" charset="0"/>
                <a:ea typeface="Calibri" panose="020F0502020204030204" pitchFamily="34" charset="0"/>
                <a:cs typeface="MS PGothic" panose="020B0600070205080204" pitchFamily="34" charset="-128"/>
              </a:rPr>
              <a:t> </a:t>
            </a:r>
            <a:r>
              <a:rPr lang="en-US" sz="1200" b="1" dirty="0">
                <a:effectLst/>
                <a:latin typeface="Calibri" panose="020F0502020204030204" pitchFamily="34" charset="0"/>
                <a:ea typeface="Calibri" panose="020F0502020204030204" pitchFamily="34" charset="0"/>
                <a:cs typeface="MS PGothic" panose="020B0600070205080204" pitchFamily="34" charset="-128"/>
              </a:rPr>
              <a:t>Engagement</a:t>
            </a:r>
            <a:r>
              <a:rPr lang="en-US" sz="1200" b="1" spc="-35" dirty="0">
                <a:effectLst/>
                <a:latin typeface="Calibri" panose="020F0502020204030204" pitchFamily="34" charset="0"/>
                <a:ea typeface="Calibri" panose="020F0502020204030204" pitchFamily="34" charset="0"/>
                <a:cs typeface="MS PGothic" panose="020B0600070205080204" pitchFamily="34" charset="-128"/>
              </a:rPr>
              <a:t> </a:t>
            </a:r>
            <a:r>
              <a:rPr lang="en-US" sz="1200" b="1" dirty="0">
                <a:effectLst/>
                <a:latin typeface="Calibri" panose="020F0502020204030204" pitchFamily="34" charset="0"/>
                <a:ea typeface="Calibri" panose="020F0502020204030204" pitchFamily="34" charset="0"/>
                <a:cs typeface="MS PGothic" panose="020B0600070205080204" pitchFamily="34" charset="-128"/>
              </a:rPr>
              <a:t>and</a:t>
            </a:r>
            <a:r>
              <a:rPr lang="en-US" sz="1200" b="1" spc="-35" dirty="0">
                <a:effectLst/>
                <a:latin typeface="Calibri" panose="020F0502020204030204" pitchFamily="34" charset="0"/>
                <a:ea typeface="Calibri" panose="020F0502020204030204" pitchFamily="34" charset="0"/>
                <a:cs typeface="MS PGothic" panose="020B0600070205080204" pitchFamily="34" charset="-128"/>
              </a:rPr>
              <a:t> </a:t>
            </a:r>
            <a:r>
              <a:rPr lang="en-US" sz="1200" b="1" dirty="0">
                <a:effectLst/>
                <a:latin typeface="Calibri" panose="020F0502020204030204" pitchFamily="34" charset="0"/>
                <a:ea typeface="Calibri" panose="020F0502020204030204" pitchFamily="34" charset="0"/>
                <a:cs typeface="MS PGothic" panose="020B0600070205080204" pitchFamily="34" charset="-128"/>
              </a:rPr>
              <a:t>Civic</a:t>
            </a:r>
            <a:r>
              <a:rPr lang="en-US" sz="1200" b="1" spc="-35" dirty="0">
                <a:effectLst/>
                <a:latin typeface="Calibri" panose="020F0502020204030204" pitchFamily="34" charset="0"/>
                <a:ea typeface="Calibri" panose="020F0502020204030204" pitchFamily="34" charset="0"/>
                <a:cs typeface="MS PGothic" panose="020B0600070205080204" pitchFamily="34" charset="-128"/>
              </a:rPr>
              <a:t> </a:t>
            </a:r>
            <a:r>
              <a:rPr lang="en-US" sz="1200" b="1" dirty="0">
                <a:effectLst/>
                <a:latin typeface="Calibri" panose="020F0502020204030204" pitchFamily="34" charset="0"/>
                <a:ea typeface="Calibri" panose="020F0502020204030204" pitchFamily="34" charset="0"/>
                <a:cs typeface="MS PGothic" panose="020B0600070205080204" pitchFamily="34" charset="-128"/>
              </a:rPr>
              <a:t>Affairs</a:t>
            </a:r>
            <a:r>
              <a:rPr lang="en-US" sz="1200" dirty="0">
                <a:effectLst/>
                <a:latin typeface="Calibri" panose="020F0502020204030204" pitchFamily="34" charset="0"/>
                <a:ea typeface="Calibri" panose="020F0502020204030204" pitchFamily="34" charset="0"/>
                <a:cs typeface="MS PGothic" panose="020B0600070205080204" pitchFamily="34" charset="-128"/>
              </a:rPr>
              <a:t>:</a:t>
            </a:r>
            <a:r>
              <a:rPr lang="en-US" sz="1200" spc="-35"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Record</a:t>
            </a:r>
            <a:r>
              <a:rPr lang="en-US" sz="1200" spc="-35"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events</a:t>
            </a:r>
            <a:r>
              <a:rPr lang="en-US" sz="1200" spc="-35"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and</a:t>
            </a:r>
            <a:r>
              <a:rPr lang="en-US" sz="1200" spc="-35"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activities</a:t>
            </a:r>
            <a:r>
              <a:rPr lang="en-US" sz="1200" spc="-35"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in</a:t>
            </a:r>
            <a:r>
              <a:rPr lang="en-US" sz="1200" spc="-35"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which</a:t>
            </a:r>
            <a:r>
              <a:rPr lang="en-US" sz="1200" spc="-35"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you</a:t>
            </a:r>
            <a:r>
              <a:rPr lang="en-US" sz="1200" spc="-35"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are engaging in one of the following categories as a part of your 4-H experiences:</a:t>
            </a:r>
            <a:endParaRPr lang="en-US" sz="1100" dirty="0">
              <a:effectLst/>
              <a:latin typeface="Calibri" panose="020F0502020204030204" pitchFamily="34" charset="0"/>
              <a:ea typeface="Calibri" panose="020F0502020204030204" pitchFamily="34" charset="0"/>
              <a:cs typeface="MS PGothic" panose="020B0600070205080204" pitchFamily="34" charset="-128"/>
            </a:endParaRPr>
          </a:p>
          <a:p>
            <a:pPr marL="742950" marR="0" lvl="1" indent="-285750">
              <a:lnSpc>
                <a:spcPts val="1515"/>
              </a:lnSpc>
              <a:spcBef>
                <a:spcPts val="0"/>
              </a:spcBef>
              <a:spcAft>
                <a:spcPts val="0"/>
              </a:spcAft>
              <a:buSzPts val="1200"/>
              <a:buFont typeface="MS PGothic" panose="020B0600070205080204" pitchFamily="34" charset="-128"/>
              <a:buChar char="➢"/>
              <a:tabLst>
                <a:tab pos="977900" algn="l"/>
              </a:tabLst>
            </a:pPr>
            <a:r>
              <a:rPr lang="en-US" sz="1200" b="1" dirty="0">
                <a:effectLst/>
                <a:latin typeface="Calibri" panose="020F0502020204030204" pitchFamily="34" charset="0"/>
                <a:ea typeface="Calibri" panose="020F0502020204030204" pitchFamily="34" charset="0"/>
                <a:cs typeface="MS PGothic" panose="020B0600070205080204" pitchFamily="34" charset="-128"/>
              </a:rPr>
              <a:t>Civic </a:t>
            </a:r>
            <a:r>
              <a:rPr lang="en-US" sz="1200" b="1" spc="-10" dirty="0">
                <a:effectLst/>
                <a:latin typeface="Calibri" panose="020F0502020204030204" pitchFamily="34" charset="0"/>
                <a:ea typeface="Calibri" panose="020F0502020204030204" pitchFamily="34" charset="0"/>
                <a:cs typeface="MS PGothic" panose="020B0600070205080204" pitchFamily="34" charset="-128"/>
              </a:rPr>
              <a:t>Engagement</a:t>
            </a:r>
            <a:endParaRPr lang="en-US" sz="1200" b="1" dirty="0">
              <a:effectLst/>
              <a:latin typeface="Calibri" panose="020F0502020204030204" pitchFamily="34" charset="0"/>
              <a:ea typeface="Calibri" panose="020F0502020204030204" pitchFamily="34" charset="0"/>
              <a:cs typeface="MS PGothic" panose="020B0600070205080204" pitchFamily="34" charset="-128"/>
            </a:endParaRPr>
          </a:p>
          <a:p>
            <a:pPr marL="977900" marR="163195">
              <a:lnSpc>
                <a:spcPct val="115000"/>
              </a:lnSpc>
              <a:spcBef>
                <a:spcPts val="155"/>
              </a:spcBef>
              <a:spcAft>
                <a:spcPts val="0"/>
              </a:spcAft>
            </a:pPr>
            <a:r>
              <a:rPr lang="en-US" sz="1200" dirty="0">
                <a:effectLst/>
                <a:latin typeface="Calibri" panose="020F0502020204030204" pitchFamily="34" charset="0"/>
                <a:ea typeface="Calibri" panose="020F0502020204030204" pitchFamily="34" charset="0"/>
              </a:rPr>
              <a:t>Advocacy,</a:t>
            </a:r>
            <a:r>
              <a:rPr lang="en-US" sz="1200" spc="-35" dirty="0">
                <a:effectLst/>
                <a:latin typeface="Calibri" panose="020F0502020204030204" pitchFamily="34" charset="0"/>
                <a:ea typeface="Calibri" panose="020F0502020204030204" pitchFamily="34" charset="0"/>
              </a:rPr>
              <a:t> </a:t>
            </a:r>
            <a:r>
              <a:rPr lang="en-US" sz="1200" dirty="0">
                <a:effectLst/>
                <a:latin typeface="Calibri" panose="020F0502020204030204" pitchFamily="34" charset="0"/>
                <a:ea typeface="Calibri" panose="020F0502020204030204" pitchFamily="34" charset="0"/>
              </a:rPr>
              <a:t>activism,</a:t>
            </a:r>
            <a:r>
              <a:rPr lang="en-US" sz="1200" spc="-35" dirty="0">
                <a:effectLst/>
                <a:latin typeface="Calibri" panose="020F0502020204030204" pitchFamily="34" charset="0"/>
                <a:ea typeface="Calibri" panose="020F0502020204030204" pitchFamily="34" charset="0"/>
              </a:rPr>
              <a:t> </a:t>
            </a:r>
            <a:r>
              <a:rPr lang="en-US" sz="1200" dirty="0">
                <a:effectLst/>
                <a:latin typeface="Calibri" panose="020F0502020204030204" pitchFamily="34" charset="0"/>
                <a:ea typeface="Calibri" panose="020F0502020204030204" pitchFamily="34" charset="0"/>
              </a:rPr>
              <a:t>and</a:t>
            </a:r>
            <a:r>
              <a:rPr lang="en-US" sz="1200" spc="-35" dirty="0">
                <a:effectLst/>
                <a:latin typeface="Calibri" panose="020F0502020204030204" pitchFamily="34" charset="0"/>
                <a:ea typeface="Calibri" panose="020F0502020204030204" pitchFamily="34" charset="0"/>
              </a:rPr>
              <a:t> </a:t>
            </a:r>
            <a:r>
              <a:rPr lang="en-US" sz="1200" dirty="0">
                <a:effectLst/>
                <a:latin typeface="Calibri" panose="020F0502020204030204" pitchFamily="34" charset="0"/>
                <a:ea typeface="Calibri" panose="020F0502020204030204" pitchFamily="34" charset="0"/>
              </a:rPr>
              <a:t>discussion</a:t>
            </a:r>
            <a:r>
              <a:rPr lang="en-US" sz="1200" spc="-35" dirty="0">
                <a:effectLst/>
                <a:latin typeface="Calibri" panose="020F0502020204030204" pitchFamily="34" charset="0"/>
                <a:ea typeface="Calibri" panose="020F0502020204030204" pitchFamily="34" charset="0"/>
              </a:rPr>
              <a:t> </a:t>
            </a:r>
            <a:r>
              <a:rPr lang="en-US" sz="1200" dirty="0">
                <a:effectLst/>
                <a:latin typeface="Calibri" panose="020F0502020204030204" pitchFamily="34" charset="0"/>
                <a:ea typeface="Calibri" panose="020F0502020204030204" pitchFamily="34" charset="0"/>
              </a:rPr>
              <a:t>on</a:t>
            </a:r>
            <a:r>
              <a:rPr lang="en-US" sz="1200" spc="-35" dirty="0">
                <a:effectLst/>
                <a:latin typeface="Calibri" panose="020F0502020204030204" pitchFamily="34" charset="0"/>
                <a:ea typeface="Calibri" panose="020F0502020204030204" pitchFamily="34" charset="0"/>
              </a:rPr>
              <a:t> </a:t>
            </a:r>
            <a:r>
              <a:rPr lang="en-US" sz="1200" dirty="0">
                <a:effectLst/>
                <a:latin typeface="Calibri" panose="020F0502020204030204" pitchFamily="34" charset="0"/>
                <a:ea typeface="Calibri" panose="020F0502020204030204" pitchFamily="34" charset="0"/>
              </a:rPr>
              <a:t>issues</a:t>
            </a:r>
            <a:r>
              <a:rPr lang="en-US" sz="1200" spc="-35" dirty="0">
                <a:effectLst/>
                <a:latin typeface="Calibri" panose="020F0502020204030204" pitchFamily="34" charset="0"/>
                <a:ea typeface="Calibri" panose="020F0502020204030204" pitchFamily="34" charset="0"/>
              </a:rPr>
              <a:t> </a:t>
            </a:r>
            <a:r>
              <a:rPr lang="en-US" sz="1200" dirty="0">
                <a:effectLst/>
                <a:latin typeface="Calibri" panose="020F0502020204030204" pitchFamily="34" charset="0"/>
                <a:ea typeface="Calibri" panose="020F0502020204030204" pitchFamily="34" charset="0"/>
              </a:rPr>
              <a:t>in</a:t>
            </a:r>
            <a:r>
              <a:rPr lang="en-US" sz="1200" spc="-35" dirty="0">
                <a:effectLst/>
                <a:latin typeface="Calibri" panose="020F0502020204030204" pitchFamily="34" charset="0"/>
                <a:ea typeface="Calibri" panose="020F0502020204030204" pitchFamily="34" charset="0"/>
              </a:rPr>
              <a:t> </a:t>
            </a:r>
            <a:r>
              <a:rPr lang="en-US" sz="1200" dirty="0">
                <a:effectLst/>
                <a:latin typeface="Calibri" panose="020F0502020204030204" pitchFamily="34" charset="0"/>
                <a:ea typeface="Calibri" panose="020F0502020204030204" pitchFamily="34" charset="0"/>
              </a:rPr>
              <a:t>the</a:t>
            </a:r>
            <a:r>
              <a:rPr lang="en-US" sz="1200" spc="-35" dirty="0">
                <a:effectLst/>
                <a:latin typeface="Calibri" panose="020F0502020204030204" pitchFamily="34" charset="0"/>
                <a:ea typeface="Calibri" panose="020F0502020204030204" pitchFamily="34" charset="0"/>
              </a:rPr>
              <a:t> </a:t>
            </a:r>
            <a:r>
              <a:rPr lang="en-US" sz="1200" dirty="0">
                <a:effectLst/>
                <a:latin typeface="Calibri" panose="020F0502020204030204" pitchFamily="34" charset="0"/>
                <a:ea typeface="Calibri" panose="020F0502020204030204" pitchFamily="34" charset="0"/>
              </a:rPr>
              <a:t>community</a:t>
            </a:r>
            <a:r>
              <a:rPr lang="en-US" sz="1200" spc="-35" dirty="0">
                <a:effectLst/>
                <a:latin typeface="Calibri" panose="020F0502020204030204" pitchFamily="34" charset="0"/>
                <a:ea typeface="Calibri" panose="020F0502020204030204" pitchFamily="34" charset="0"/>
              </a:rPr>
              <a:t> </a:t>
            </a:r>
            <a:r>
              <a:rPr lang="en-US" sz="1200" dirty="0">
                <a:effectLst/>
                <a:latin typeface="Calibri" panose="020F0502020204030204" pitchFamily="34" charset="0"/>
                <a:ea typeface="Calibri" panose="020F0502020204030204" pitchFamily="34" charset="0"/>
              </a:rPr>
              <a:t>that</a:t>
            </a:r>
            <a:r>
              <a:rPr lang="en-US" sz="1200" spc="-35" dirty="0">
                <a:effectLst/>
                <a:latin typeface="Calibri" panose="020F0502020204030204" pitchFamily="34" charset="0"/>
                <a:ea typeface="Calibri" panose="020F0502020204030204" pitchFamily="34" charset="0"/>
              </a:rPr>
              <a:t> </a:t>
            </a:r>
            <a:r>
              <a:rPr lang="en-US" sz="1200" dirty="0">
                <a:effectLst/>
                <a:latin typeface="Calibri" panose="020F0502020204030204" pitchFamily="34" charset="0"/>
                <a:ea typeface="Calibri" panose="020F0502020204030204" pitchFamily="34" charset="0"/>
              </a:rPr>
              <a:t>are</a:t>
            </a:r>
            <a:r>
              <a:rPr lang="en-US" sz="1200" spc="-35" dirty="0">
                <a:effectLst/>
                <a:latin typeface="Calibri" panose="020F0502020204030204" pitchFamily="34" charset="0"/>
                <a:ea typeface="Calibri" panose="020F0502020204030204" pitchFamily="34" charset="0"/>
              </a:rPr>
              <a:t> </a:t>
            </a:r>
            <a:r>
              <a:rPr lang="en-US" sz="1200" dirty="0">
                <a:effectLst/>
                <a:latin typeface="Calibri" panose="020F0502020204030204" pitchFamily="34" charset="0"/>
                <a:ea typeface="Calibri" panose="020F0502020204030204" pitchFamily="34" charset="0"/>
              </a:rPr>
              <a:t>of interest to the citizens of the community.</a:t>
            </a:r>
          </a:p>
          <a:p>
            <a:pPr marL="742950" marR="0" lvl="1" indent="-285750">
              <a:lnSpc>
                <a:spcPts val="1480"/>
              </a:lnSpc>
              <a:spcBef>
                <a:spcPts val="0"/>
              </a:spcBef>
              <a:spcAft>
                <a:spcPts val="0"/>
              </a:spcAft>
              <a:buSzPts val="1200"/>
              <a:buFont typeface="MS PGothic" panose="020B0600070205080204" pitchFamily="34" charset="-128"/>
              <a:buChar char="➢"/>
              <a:tabLst>
                <a:tab pos="977900" algn="l"/>
              </a:tabLst>
            </a:pPr>
            <a:r>
              <a:rPr lang="en-US" sz="1200" b="1" dirty="0">
                <a:effectLst/>
                <a:latin typeface="Calibri" panose="020F0502020204030204" pitchFamily="34" charset="0"/>
                <a:ea typeface="Calibri" panose="020F0502020204030204" pitchFamily="34" charset="0"/>
                <a:cs typeface="MS PGothic" panose="020B0600070205080204" pitchFamily="34" charset="-128"/>
              </a:rPr>
              <a:t>Civic </a:t>
            </a:r>
            <a:r>
              <a:rPr lang="en-US" sz="1200" b="1" spc="-10" dirty="0">
                <a:effectLst/>
                <a:latin typeface="Calibri" panose="020F0502020204030204" pitchFamily="34" charset="0"/>
                <a:ea typeface="Calibri" panose="020F0502020204030204" pitchFamily="34" charset="0"/>
                <a:cs typeface="MS PGothic" panose="020B0600070205080204" pitchFamily="34" charset="-128"/>
              </a:rPr>
              <a:t>Education</a:t>
            </a:r>
            <a:endParaRPr lang="en-US" sz="1200" b="1" dirty="0">
              <a:effectLst/>
              <a:latin typeface="Calibri" panose="020F0502020204030204" pitchFamily="34" charset="0"/>
              <a:ea typeface="Calibri" panose="020F0502020204030204" pitchFamily="34" charset="0"/>
              <a:cs typeface="MS PGothic" panose="020B0600070205080204" pitchFamily="34" charset="-128"/>
            </a:endParaRPr>
          </a:p>
          <a:p>
            <a:pPr marL="977900" marR="67945">
              <a:lnSpc>
                <a:spcPct val="115000"/>
              </a:lnSpc>
              <a:spcBef>
                <a:spcPts val="205"/>
              </a:spcBef>
              <a:spcAft>
                <a:spcPts val="0"/>
              </a:spcAft>
            </a:pPr>
            <a:r>
              <a:rPr lang="en-US" sz="1200" dirty="0">
                <a:effectLst/>
                <a:latin typeface="Calibri" panose="020F0502020204030204" pitchFamily="34" charset="0"/>
                <a:ea typeface="Calibri" panose="020F0502020204030204" pitchFamily="34" charset="0"/>
              </a:rPr>
              <a:t>Learn</a:t>
            </a:r>
            <a:r>
              <a:rPr lang="en-US" sz="1200" spc="-40" dirty="0">
                <a:effectLst/>
                <a:latin typeface="Calibri" panose="020F0502020204030204" pitchFamily="34" charset="0"/>
                <a:ea typeface="Calibri" panose="020F0502020204030204" pitchFamily="34" charset="0"/>
              </a:rPr>
              <a:t> </a:t>
            </a:r>
            <a:r>
              <a:rPr lang="en-US" sz="1200" dirty="0">
                <a:effectLst/>
                <a:latin typeface="Calibri" panose="020F0502020204030204" pitchFamily="34" charset="0"/>
                <a:ea typeface="Calibri" panose="020F0502020204030204" pitchFamily="34" charset="0"/>
              </a:rPr>
              <a:t>about</a:t>
            </a:r>
            <a:r>
              <a:rPr lang="en-US" sz="1200" spc="-40" dirty="0">
                <a:effectLst/>
                <a:latin typeface="Calibri" panose="020F0502020204030204" pitchFamily="34" charset="0"/>
                <a:ea typeface="Calibri" panose="020F0502020204030204" pitchFamily="34" charset="0"/>
              </a:rPr>
              <a:t> </a:t>
            </a:r>
            <a:r>
              <a:rPr lang="en-US" sz="1200" dirty="0">
                <a:effectLst/>
                <a:latin typeface="Calibri" panose="020F0502020204030204" pitchFamily="34" charset="0"/>
                <a:ea typeface="Calibri" panose="020F0502020204030204" pitchFamily="34" charset="0"/>
              </a:rPr>
              <a:t>government</a:t>
            </a:r>
            <a:r>
              <a:rPr lang="en-US" sz="1200" spc="-40" dirty="0">
                <a:effectLst/>
                <a:latin typeface="Calibri" panose="020F0502020204030204" pitchFamily="34" charset="0"/>
                <a:ea typeface="Calibri" panose="020F0502020204030204" pitchFamily="34" charset="0"/>
              </a:rPr>
              <a:t> </a:t>
            </a:r>
            <a:r>
              <a:rPr lang="en-US" sz="1200" dirty="0">
                <a:effectLst/>
                <a:latin typeface="Calibri" panose="020F0502020204030204" pitchFamily="34" charset="0"/>
                <a:ea typeface="Calibri" panose="020F0502020204030204" pitchFamily="34" charset="0"/>
              </a:rPr>
              <a:t>principles,</a:t>
            </a:r>
            <a:r>
              <a:rPr lang="en-US" sz="1200" spc="-40" dirty="0">
                <a:effectLst/>
                <a:latin typeface="Calibri" panose="020F0502020204030204" pitchFamily="34" charset="0"/>
                <a:ea typeface="Calibri" panose="020F0502020204030204" pitchFamily="34" charset="0"/>
              </a:rPr>
              <a:t> </a:t>
            </a:r>
            <a:r>
              <a:rPr lang="en-US" sz="1200" dirty="0">
                <a:effectLst/>
                <a:latin typeface="Calibri" panose="020F0502020204030204" pitchFamily="34" charset="0"/>
                <a:ea typeface="Calibri" panose="020F0502020204030204" pitchFamily="34" charset="0"/>
              </a:rPr>
              <a:t>processes,</a:t>
            </a:r>
            <a:r>
              <a:rPr lang="en-US" sz="1200" spc="-40" dirty="0">
                <a:effectLst/>
                <a:latin typeface="Calibri" panose="020F0502020204030204" pitchFamily="34" charset="0"/>
                <a:ea typeface="Calibri" panose="020F0502020204030204" pitchFamily="34" charset="0"/>
              </a:rPr>
              <a:t> </a:t>
            </a:r>
            <a:r>
              <a:rPr lang="en-US" sz="1200" dirty="0">
                <a:effectLst/>
                <a:latin typeface="Calibri" panose="020F0502020204030204" pitchFamily="34" charset="0"/>
                <a:ea typeface="Calibri" panose="020F0502020204030204" pitchFamily="34" charset="0"/>
              </a:rPr>
              <a:t>and</a:t>
            </a:r>
            <a:r>
              <a:rPr lang="en-US" sz="1200" spc="-40" dirty="0">
                <a:effectLst/>
                <a:latin typeface="Calibri" panose="020F0502020204030204" pitchFamily="34" charset="0"/>
                <a:ea typeface="Calibri" panose="020F0502020204030204" pitchFamily="34" charset="0"/>
              </a:rPr>
              <a:t> </a:t>
            </a:r>
            <a:r>
              <a:rPr lang="en-US" sz="1200" dirty="0">
                <a:effectLst/>
                <a:latin typeface="Calibri" panose="020F0502020204030204" pitchFamily="34" charset="0"/>
                <a:ea typeface="Calibri" panose="020F0502020204030204" pitchFamily="34" charset="0"/>
              </a:rPr>
              <a:t>structures;</a:t>
            </a:r>
            <a:r>
              <a:rPr lang="en-US" sz="1200" spc="-40" dirty="0">
                <a:effectLst/>
                <a:latin typeface="Calibri" panose="020F0502020204030204" pitchFamily="34" charset="0"/>
                <a:ea typeface="Calibri" panose="020F0502020204030204" pitchFamily="34" charset="0"/>
              </a:rPr>
              <a:t> </a:t>
            </a:r>
            <a:r>
              <a:rPr lang="en-US" sz="1200" dirty="0">
                <a:effectLst/>
                <a:latin typeface="Calibri" panose="020F0502020204030204" pitchFamily="34" charset="0"/>
                <a:ea typeface="Calibri" panose="020F0502020204030204" pitchFamily="34" charset="0"/>
              </a:rPr>
              <a:t>personal</a:t>
            </a:r>
            <a:r>
              <a:rPr lang="en-US" sz="1200" spc="-40" dirty="0">
                <a:effectLst/>
                <a:latin typeface="Calibri" panose="020F0502020204030204" pitchFamily="34" charset="0"/>
                <a:ea typeface="Calibri" panose="020F0502020204030204" pitchFamily="34" charset="0"/>
              </a:rPr>
              <a:t> </a:t>
            </a:r>
            <a:r>
              <a:rPr lang="en-US" sz="1200" dirty="0">
                <a:effectLst/>
                <a:latin typeface="Calibri" panose="020F0502020204030204" pitchFamily="34" charset="0"/>
                <a:ea typeface="Calibri" panose="020F0502020204030204" pitchFamily="34" charset="0"/>
              </a:rPr>
              <a:t>roles</a:t>
            </a:r>
            <a:r>
              <a:rPr lang="en-US" sz="1200" spc="-40" dirty="0">
                <a:effectLst/>
                <a:latin typeface="Calibri" panose="020F0502020204030204" pitchFamily="34" charset="0"/>
                <a:ea typeface="Calibri" panose="020F0502020204030204" pitchFamily="34" charset="0"/>
              </a:rPr>
              <a:t> </a:t>
            </a:r>
            <a:r>
              <a:rPr lang="en-US" sz="1200" dirty="0">
                <a:effectLst/>
                <a:latin typeface="Calibri" panose="020F0502020204030204" pitchFamily="34" charset="0"/>
                <a:ea typeface="Calibri" panose="020F0502020204030204" pitchFamily="34" charset="0"/>
              </a:rPr>
              <a:t>and responsibilities; history and cultural heritage; global understanding</a:t>
            </a:r>
          </a:p>
          <a:p>
            <a:pPr marL="742950" marR="291465" lvl="1" indent="-285750">
              <a:lnSpc>
                <a:spcPct val="115000"/>
              </a:lnSpc>
              <a:spcBef>
                <a:spcPts val="0"/>
              </a:spcBef>
              <a:spcAft>
                <a:spcPts val="0"/>
              </a:spcAft>
              <a:buSzPts val="1200"/>
              <a:buFont typeface="MS PGothic" panose="020B0600070205080204" pitchFamily="34" charset="-128"/>
              <a:buChar char="➢"/>
              <a:tabLst>
                <a:tab pos="977900" algn="l"/>
              </a:tabLst>
            </a:pPr>
            <a:r>
              <a:rPr lang="en-US" sz="1200" b="1" dirty="0">
                <a:effectLst/>
                <a:latin typeface="Calibri" panose="020F0502020204030204" pitchFamily="34" charset="0"/>
                <a:ea typeface="Calibri" panose="020F0502020204030204" pitchFamily="34" charset="0"/>
                <a:cs typeface="MS PGothic" panose="020B0600070205080204" pitchFamily="34" charset="-128"/>
              </a:rPr>
              <a:t>Examples: </a:t>
            </a:r>
            <a:r>
              <a:rPr lang="en-US" sz="1200" dirty="0">
                <a:effectLst/>
                <a:latin typeface="Calibri" panose="020F0502020204030204" pitchFamily="34" charset="0"/>
                <a:ea typeface="Calibri" panose="020F0502020204030204" pitchFamily="34" charset="0"/>
                <a:cs typeface="MS PGothic" panose="020B0600070205080204" pitchFamily="34" charset="-128"/>
              </a:rPr>
              <a:t>attend a training about any level of government; understand how Robert’s</a:t>
            </a:r>
            <a:r>
              <a:rPr lang="en-US" sz="1200" spc="-2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Rule</a:t>
            </a:r>
            <a:r>
              <a:rPr lang="en-US" sz="1200" spc="-2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of</a:t>
            </a:r>
            <a:r>
              <a:rPr lang="en-US" sz="1200" spc="-2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Order</a:t>
            </a:r>
            <a:r>
              <a:rPr lang="en-US" sz="1200" spc="-2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or</a:t>
            </a:r>
            <a:r>
              <a:rPr lang="en-US" sz="1200" spc="-2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Democratic</a:t>
            </a:r>
            <a:r>
              <a:rPr lang="en-US" sz="1200" spc="-2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Rules</a:t>
            </a:r>
            <a:r>
              <a:rPr lang="en-US" sz="1200" spc="-2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of</a:t>
            </a:r>
            <a:r>
              <a:rPr lang="en-US" sz="1200" spc="-2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Order</a:t>
            </a:r>
            <a:r>
              <a:rPr lang="en-US" sz="1200" spc="-2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are</a:t>
            </a:r>
            <a:r>
              <a:rPr lang="en-US" sz="1200" spc="-2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followed</a:t>
            </a:r>
            <a:r>
              <a:rPr lang="en-US" sz="1200" spc="-2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in</a:t>
            </a:r>
            <a:r>
              <a:rPr lang="en-US" sz="1200" spc="-2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meetings; understand/discuss the pros and cons of a current affair in your school or community;</a:t>
            </a:r>
            <a:r>
              <a:rPr lang="en-US" sz="1200" spc="-3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give</a:t>
            </a:r>
            <a:r>
              <a:rPr lang="en-US" sz="1200" spc="-3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a</a:t>
            </a:r>
            <a:r>
              <a:rPr lang="en-US" sz="1200" spc="-3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talk</a:t>
            </a:r>
            <a:r>
              <a:rPr lang="en-US" sz="1200" spc="-3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about</a:t>
            </a:r>
            <a:r>
              <a:rPr lang="en-US" sz="1200" spc="-3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how</a:t>
            </a:r>
            <a:r>
              <a:rPr lang="en-US" sz="1200" spc="-3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your</a:t>
            </a:r>
            <a:r>
              <a:rPr lang="en-US" sz="1200" spc="-3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spark</a:t>
            </a:r>
            <a:r>
              <a:rPr lang="en-US" sz="1200" spc="-3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can</a:t>
            </a:r>
            <a:r>
              <a:rPr lang="en-US" sz="1200" spc="-3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make</a:t>
            </a:r>
            <a:r>
              <a:rPr lang="en-US" sz="1200" spc="-3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a</a:t>
            </a:r>
            <a:r>
              <a:rPr lang="en-US" sz="1200" spc="-3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positive</a:t>
            </a:r>
            <a:r>
              <a:rPr lang="en-US" sz="1200" spc="-3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difference</a:t>
            </a:r>
            <a:r>
              <a:rPr lang="en-US" sz="1200" spc="-30" dirty="0">
                <a:effectLst/>
                <a:latin typeface="Calibri" panose="020F0502020204030204" pitchFamily="34" charset="0"/>
                <a:ea typeface="Calibri" panose="020F0502020204030204" pitchFamily="34" charset="0"/>
                <a:cs typeface="MS PGothic" panose="020B0600070205080204" pitchFamily="34" charset="-128"/>
              </a:rPr>
              <a:t> </a:t>
            </a:r>
            <a:r>
              <a:rPr lang="en-US" sz="1200" dirty="0">
                <a:effectLst/>
                <a:latin typeface="Calibri" panose="020F0502020204030204" pitchFamily="34" charset="0"/>
                <a:ea typeface="Calibri" panose="020F0502020204030204" pitchFamily="34" charset="0"/>
                <a:cs typeface="MS PGothic" panose="020B0600070205080204" pitchFamily="34" charset="-128"/>
              </a:rPr>
              <a:t>in the world (this is not an exhaustive list).</a:t>
            </a:r>
            <a:endParaRPr lang="en-US" sz="1100" dirty="0">
              <a:effectLst/>
              <a:latin typeface="Calibri" panose="020F0502020204030204" pitchFamily="34" charset="0"/>
              <a:ea typeface="Calibri" panose="020F0502020204030204" pitchFamily="34" charset="0"/>
              <a:cs typeface="MS PGothic" panose="020B0600070205080204" pitchFamily="34" charset="-128"/>
            </a:endParaRPr>
          </a:p>
        </p:txBody>
      </p:sp>
      <p:pic>
        <p:nvPicPr>
          <p:cNvPr id="3" name="Picture 2" descr="A screenshot of a computer&#10;&#10;Description automatically generated with low confidence">
            <a:extLst>
              <a:ext uri="{FF2B5EF4-FFF2-40B4-BE49-F238E27FC236}">
                <a16:creationId xmlns:a16="http://schemas.microsoft.com/office/drawing/2014/main" id="{ECFE5CA5-37E7-EACC-100A-B122B96C06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0285" y="1096209"/>
            <a:ext cx="5971429" cy="2085714"/>
          </a:xfrm>
          <a:prstGeom prst="rect">
            <a:avLst/>
          </a:prstGeom>
        </p:spPr>
      </p:pic>
      <p:sp>
        <p:nvSpPr>
          <p:cNvPr id="5" name="TextBox 4">
            <a:extLst>
              <a:ext uri="{FF2B5EF4-FFF2-40B4-BE49-F238E27FC236}">
                <a16:creationId xmlns:a16="http://schemas.microsoft.com/office/drawing/2014/main" id="{21DDA7A7-32DA-90F8-A670-54CA104C7FFF}"/>
              </a:ext>
            </a:extLst>
          </p:cNvPr>
          <p:cNvSpPr txBox="1"/>
          <p:nvPr/>
        </p:nvSpPr>
        <p:spPr>
          <a:xfrm>
            <a:off x="3465095" y="6129791"/>
            <a:ext cx="6096000" cy="375552"/>
          </a:xfrm>
          <a:prstGeom prst="rect">
            <a:avLst/>
          </a:prstGeom>
          <a:noFill/>
        </p:spPr>
        <p:txBody>
          <a:bodyPr wrap="square">
            <a:spAutoFit/>
          </a:bodyPr>
          <a:lstStyle/>
          <a:p>
            <a:pPr marL="0" marR="0">
              <a:lnSpc>
                <a:spcPct val="107000"/>
              </a:lnSpc>
              <a:spcBef>
                <a:spcPts val="0"/>
              </a:spcBef>
              <a:spcAft>
                <a:spcPts val="0"/>
              </a:spcAft>
            </a:pPr>
            <a:r>
              <a:rPr lang="en-US" sz="1800" b="1" u="sng"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3"/>
              </a:rPr>
              <a:t>https://4h.ucanr.edu/Projects/CivicEngagement/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054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EAA7C444-F8B5-C8B1-49E8-47C2C7026373}"/>
              </a:ext>
            </a:extLst>
          </p:cNvPr>
          <p:cNvGraphicFramePr>
            <a:graphicFrameLocks noGrp="1"/>
          </p:cNvGraphicFramePr>
          <p:nvPr>
            <p:extLst>
              <p:ext uri="{D42A27DB-BD31-4B8C-83A1-F6EECF244321}">
                <p14:modId xmlns:p14="http://schemas.microsoft.com/office/powerpoint/2010/main" val="113434184"/>
              </p:ext>
            </p:extLst>
          </p:nvPr>
        </p:nvGraphicFramePr>
        <p:xfrm>
          <a:off x="3966411" y="510953"/>
          <a:ext cx="5634789" cy="1000380"/>
        </p:xfrm>
        <a:graphic>
          <a:graphicData uri="http://schemas.openxmlformats.org/drawingml/2006/table">
            <a:tbl>
              <a:tblPr>
                <a:tableStyleId>{5C22544A-7EE6-4342-B048-85BDC9FD1C3A}</a:tableStyleId>
              </a:tblPr>
              <a:tblGrid>
                <a:gridCol w="1476375">
                  <a:extLst>
                    <a:ext uri="{9D8B030D-6E8A-4147-A177-3AD203B41FA5}">
                      <a16:colId xmlns:a16="http://schemas.microsoft.com/office/drawing/2014/main" val="552943115"/>
                    </a:ext>
                  </a:extLst>
                </a:gridCol>
                <a:gridCol w="2305050">
                  <a:extLst>
                    <a:ext uri="{9D8B030D-6E8A-4147-A177-3AD203B41FA5}">
                      <a16:colId xmlns:a16="http://schemas.microsoft.com/office/drawing/2014/main" val="3999473701"/>
                    </a:ext>
                  </a:extLst>
                </a:gridCol>
                <a:gridCol w="1123950">
                  <a:extLst>
                    <a:ext uri="{9D8B030D-6E8A-4147-A177-3AD203B41FA5}">
                      <a16:colId xmlns:a16="http://schemas.microsoft.com/office/drawing/2014/main" val="1486524531"/>
                    </a:ext>
                  </a:extLst>
                </a:gridCol>
                <a:gridCol w="729414">
                  <a:extLst>
                    <a:ext uri="{9D8B030D-6E8A-4147-A177-3AD203B41FA5}">
                      <a16:colId xmlns:a16="http://schemas.microsoft.com/office/drawing/2014/main" val="188470315"/>
                    </a:ext>
                  </a:extLst>
                </a:gridCol>
              </a:tblGrid>
              <a:tr h="0">
                <a:tc>
                  <a:txBody>
                    <a:bodyPr/>
                    <a:lstStyle/>
                    <a:p>
                      <a:pPr marL="0" marR="0" algn="r">
                        <a:lnSpc>
                          <a:spcPct val="115000"/>
                        </a:lnSpc>
                        <a:spcBef>
                          <a:spcPts val="0"/>
                        </a:spcBef>
                        <a:spcAft>
                          <a:spcPts val="0"/>
                        </a:spcAft>
                      </a:pPr>
                      <a:r>
                        <a:rPr lang="en-US" sz="1100">
                          <a:effectLst/>
                        </a:rPr>
                        <a:t>Member Name:</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dirty="0">
                          <a:effectLst/>
                          <a:latin typeface="Arial" panose="020B0604020202020204" pitchFamily="34" charset="0"/>
                          <a:ea typeface="Arial" panose="020B0604020202020204" pitchFamily="34" charset="0"/>
                        </a:rPr>
                        <a:t>Member Name</a:t>
                      </a:r>
                    </a:p>
                  </a:txBody>
                  <a:tcPr marL="63500" marR="63500" marT="63500" marB="63500"/>
                </a:tc>
                <a:tc>
                  <a:txBody>
                    <a:bodyPr/>
                    <a:lstStyle/>
                    <a:p>
                      <a:pPr marL="0" marR="0" algn="r">
                        <a:lnSpc>
                          <a:spcPct val="115000"/>
                        </a:lnSpc>
                        <a:spcBef>
                          <a:spcPts val="0"/>
                        </a:spcBef>
                        <a:spcAft>
                          <a:spcPts val="0"/>
                        </a:spcAft>
                      </a:pPr>
                      <a:r>
                        <a:rPr lang="en-US" sz="1100">
                          <a:effectLst/>
                        </a:rPr>
                        <a:t>4-H Club/Unit:</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a:effectLst/>
                        </a:rPr>
                        <a:t>Manzanita 4-H</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1967427977"/>
                  </a:ext>
                </a:extLst>
              </a:tr>
              <a:tr h="0">
                <a:tc>
                  <a:txBody>
                    <a:bodyPr/>
                    <a:lstStyle/>
                    <a:p>
                      <a:pPr marL="0" marR="0" algn="r">
                        <a:lnSpc>
                          <a:spcPct val="115000"/>
                        </a:lnSpc>
                        <a:spcBef>
                          <a:spcPts val="0"/>
                        </a:spcBef>
                        <a:spcAft>
                          <a:spcPts val="0"/>
                        </a:spcAft>
                      </a:pPr>
                      <a:r>
                        <a:rPr lang="en-US" sz="1100">
                          <a:effectLst/>
                        </a:rPr>
                        <a:t>4-H Adult Volunteer or Teen Leader Name:</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dirty="0">
                          <a:effectLst/>
                        </a:rPr>
                        <a:t> 4-H Adult Volunteer or Teen Leader Name</a:t>
                      </a:r>
                      <a:endParaRPr lang="en-US" sz="1100" dirty="0">
                        <a:effectLst/>
                        <a:latin typeface="Arial" panose="020B0604020202020204" pitchFamily="34" charset="0"/>
                        <a:ea typeface="Arial" panose="020B0604020202020204" pitchFamily="34" charset="0"/>
                      </a:endParaRPr>
                    </a:p>
                  </a:txBody>
                  <a:tcPr marL="63500" marR="63500" marT="63500" marB="63500"/>
                </a:tc>
                <a:tc>
                  <a:txBody>
                    <a:bodyPr/>
                    <a:lstStyle/>
                    <a:p>
                      <a:pPr marL="0" marR="0" algn="r">
                        <a:lnSpc>
                          <a:spcPct val="115000"/>
                        </a:lnSpc>
                        <a:spcBef>
                          <a:spcPts val="0"/>
                        </a:spcBef>
                        <a:spcAft>
                          <a:spcPts val="0"/>
                        </a:spcAft>
                      </a:pPr>
                      <a:r>
                        <a:rPr lang="en-US" sz="1100">
                          <a:effectLst/>
                        </a:rPr>
                        <a:t>County:</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nSpc>
                          <a:spcPct val="115000"/>
                        </a:lnSpc>
                        <a:spcBef>
                          <a:spcPts val="0"/>
                        </a:spcBef>
                        <a:spcAft>
                          <a:spcPts val="0"/>
                        </a:spcAft>
                      </a:pPr>
                      <a:r>
                        <a:rPr lang="en-US" sz="1100" dirty="0">
                          <a:effectLst/>
                        </a:rPr>
                        <a:t>Butte</a:t>
                      </a:r>
                      <a:endParaRPr lang="en-US" sz="1100" dirty="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3504025873"/>
                  </a:ext>
                </a:extLst>
              </a:tr>
            </a:tbl>
          </a:graphicData>
        </a:graphic>
      </p:graphicFrame>
      <p:graphicFrame>
        <p:nvGraphicFramePr>
          <p:cNvPr id="3" name="Table 2">
            <a:extLst>
              <a:ext uri="{FF2B5EF4-FFF2-40B4-BE49-F238E27FC236}">
                <a16:creationId xmlns:a16="http://schemas.microsoft.com/office/drawing/2014/main" id="{0376958F-D655-FD3B-1FDB-FE6027F7B862}"/>
              </a:ext>
            </a:extLst>
          </p:cNvPr>
          <p:cNvGraphicFramePr>
            <a:graphicFrameLocks noGrp="1"/>
          </p:cNvGraphicFramePr>
          <p:nvPr>
            <p:extLst>
              <p:ext uri="{D42A27DB-BD31-4B8C-83A1-F6EECF244321}">
                <p14:modId xmlns:p14="http://schemas.microsoft.com/office/powerpoint/2010/main" val="142777830"/>
              </p:ext>
            </p:extLst>
          </p:nvPr>
        </p:nvGraphicFramePr>
        <p:xfrm>
          <a:off x="3966411" y="1806271"/>
          <a:ext cx="5684155" cy="4351338"/>
        </p:xfrm>
        <a:graphic>
          <a:graphicData uri="http://schemas.openxmlformats.org/drawingml/2006/table">
            <a:tbl>
              <a:tblPr>
                <a:tableStyleId>{5C22544A-7EE6-4342-B048-85BDC9FD1C3A}</a:tableStyleId>
              </a:tblPr>
              <a:tblGrid>
                <a:gridCol w="1969835">
                  <a:extLst>
                    <a:ext uri="{9D8B030D-6E8A-4147-A177-3AD203B41FA5}">
                      <a16:colId xmlns:a16="http://schemas.microsoft.com/office/drawing/2014/main" val="3166359461"/>
                    </a:ext>
                  </a:extLst>
                </a:gridCol>
                <a:gridCol w="748537">
                  <a:extLst>
                    <a:ext uri="{9D8B030D-6E8A-4147-A177-3AD203B41FA5}">
                      <a16:colId xmlns:a16="http://schemas.microsoft.com/office/drawing/2014/main" val="4104447848"/>
                    </a:ext>
                  </a:extLst>
                </a:gridCol>
                <a:gridCol w="575191">
                  <a:extLst>
                    <a:ext uri="{9D8B030D-6E8A-4147-A177-3AD203B41FA5}">
                      <a16:colId xmlns:a16="http://schemas.microsoft.com/office/drawing/2014/main" val="1200629358"/>
                    </a:ext>
                  </a:extLst>
                </a:gridCol>
                <a:gridCol w="2390592">
                  <a:extLst>
                    <a:ext uri="{9D8B030D-6E8A-4147-A177-3AD203B41FA5}">
                      <a16:colId xmlns:a16="http://schemas.microsoft.com/office/drawing/2014/main" val="4170647136"/>
                    </a:ext>
                  </a:extLst>
                </a:gridCol>
              </a:tblGrid>
              <a:tr h="573567">
                <a:tc>
                  <a:txBody>
                    <a:bodyPr/>
                    <a:lstStyle/>
                    <a:p>
                      <a:pPr marL="0" marR="0">
                        <a:lnSpc>
                          <a:spcPct val="115000"/>
                        </a:lnSpc>
                        <a:spcBef>
                          <a:spcPts val="0"/>
                        </a:spcBef>
                        <a:spcAft>
                          <a:spcPts val="0"/>
                        </a:spcAft>
                      </a:pPr>
                      <a:r>
                        <a:rPr lang="en-US" sz="900" dirty="0">
                          <a:effectLst/>
                        </a:rPr>
                        <a:t> Civic Engagement Activity</a:t>
                      </a:r>
                    </a:p>
                    <a:p>
                      <a:pPr marL="0" marR="0">
                        <a:lnSpc>
                          <a:spcPct val="115000"/>
                        </a:lnSpc>
                        <a:spcBef>
                          <a:spcPts val="0"/>
                        </a:spcBef>
                        <a:spcAft>
                          <a:spcPts val="0"/>
                        </a:spcAft>
                      </a:pPr>
                      <a:r>
                        <a:rPr lang="en-US" sz="900" dirty="0">
                          <a:effectLst/>
                        </a:rPr>
                        <a:t>Complete one activity for each Spark Achievement</a:t>
                      </a:r>
                      <a:endParaRPr lang="en-US" sz="900" dirty="0">
                        <a:effectLst/>
                        <a:latin typeface="Arial" panose="020B0604020202020204" pitchFamily="34" charset="0"/>
                        <a:ea typeface="Arial" panose="020B0604020202020204" pitchFamily="34" charset="0"/>
                      </a:endParaRPr>
                    </a:p>
                  </a:txBody>
                  <a:tcPr marL="52558" marR="52558" marT="52558" marB="52558" anchor="ctr"/>
                </a:tc>
                <a:tc>
                  <a:txBody>
                    <a:bodyPr/>
                    <a:lstStyle/>
                    <a:p>
                      <a:pPr marL="0" marR="0" algn="ctr">
                        <a:lnSpc>
                          <a:spcPct val="115000"/>
                        </a:lnSpc>
                        <a:spcBef>
                          <a:spcPts val="0"/>
                        </a:spcBef>
                        <a:spcAft>
                          <a:spcPts val="0"/>
                        </a:spcAft>
                      </a:pPr>
                      <a:r>
                        <a:rPr lang="en-US" sz="900">
                          <a:effectLst/>
                        </a:rPr>
                        <a:t>Date Completed</a:t>
                      </a:r>
                      <a:endParaRPr lang="en-US" sz="900">
                        <a:effectLst/>
                        <a:latin typeface="Arial" panose="020B0604020202020204" pitchFamily="34" charset="0"/>
                        <a:ea typeface="Arial" panose="020B0604020202020204" pitchFamily="34" charset="0"/>
                      </a:endParaRPr>
                    </a:p>
                  </a:txBody>
                  <a:tcPr marL="52558" marR="52558" marT="52558" marB="52558" anchor="ctr"/>
                </a:tc>
                <a:tc>
                  <a:txBody>
                    <a:bodyPr/>
                    <a:lstStyle/>
                    <a:p>
                      <a:pPr marL="0" marR="0" algn="ctr">
                        <a:lnSpc>
                          <a:spcPct val="115000"/>
                        </a:lnSpc>
                        <a:spcBef>
                          <a:spcPts val="0"/>
                        </a:spcBef>
                        <a:spcAft>
                          <a:spcPts val="0"/>
                        </a:spcAft>
                      </a:pPr>
                      <a:r>
                        <a:rPr lang="en-US" sz="900">
                          <a:effectLst/>
                        </a:rPr>
                        <a:t>Hours or Minutes</a:t>
                      </a:r>
                      <a:endParaRPr lang="en-US" sz="900">
                        <a:effectLst/>
                        <a:latin typeface="Arial" panose="020B0604020202020204" pitchFamily="34" charset="0"/>
                        <a:ea typeface="Arial" panose="020B0604020202020204" pitchFamily="34" charset="0"/>
                      </a:endParaRPr>
                    </a:p>
                  </a:txBody>
                  <a:tcPr marL="52558" marR="52558" marT="52558" marB="52558" anchor="ctr"/>
                </a:tc>
                <a:tc>
                  <a:txBody>
                    <a:bodyPr/>
                    <a:lstStyle/>
                    <a:p>
                      <a:pPr marL="0" marR="0" algn="ctr">
                        <a:lnSpc>
                          <a:spcPct val="115000"/>
                        </a:lnSpc>
                        <a:spcBef>
                          <a:spcPts val="0"/>
                        </a:spcBef>
                        <a:spcAft>
                          <a:spcPts val="0"/>
                        </a:spcAft>
                      </a:pPr>
                      <a:r>
                        <a:rPr lang="en-US" sz="900" dirty="0">
                          <a:effectLst/>
                        </a:rPr>
                        <a:t>What did you do?</a:t>
                      </a:r>
                      <a:endParaRPr lang="en-US" sz="900" dirty="0">
                        <a:effectLst/>
                        <a:latin typeface="Arial" panose="020B0604020202020204" pitchFamily="34" charset="0"/>
                        <a:ea typeface="Arial" panose="020B0604020202020204" pitchFamily="34" charset="0"/>
                      </a:endParaRPr>
                    </a:p>
                  </a:txBody>
                  <a:tcPr marL="52558" marR="52558" marT="52558" marB="52558" anchor="ctr"/>
                </a:tc>
                <a:extLst>
                  <a:ext uri="{0D108BD9-81ED-4DB2-BD59-A6C34878D82A}">
                    <a16:rowId xmlns:a16="http://schemas.microsoft.com/office/drawing/2014/main" val="2514383028"/>
                  </a:ext>
                </a:extLst>
              </a:tr>
              <a:tr h="573567">
                <a:tc>
                  <a:txBody>
                    <a:bodyPr/>
                    <a:lstStyle/>
                    <a:p>
                      <a:pPr marL="0" marR="0">
                        <a:lnSpc>
                          <a:spcPct val="115000"/>
                        </a:lnSpc>
                        <a:spcBef>
                          <a:spcPts val="0"/>
                        </a:spcBef>
                        <a:spcAft>
                          <a:spcPts val="0"/>
                        </a:spcAft>
                      </a:pPr>
                      <a:r>
                        <a:rPr lang="en-US" sz="900">
                          <a:effectLst/>
                        </a:rPr>
                        <a:t>Visit (virtually or in person) a place of historical significance to your community.</a:t>
                      </a:r>
                      <a:endParaRPr lang="en-US" sz="900">
                        <a:effectLst/>
                        <a:latin typeface="Arial" panose="020B0604020202020204" pitchFamily="34" charset="0"/>
                        <a:ea typeface="Arial" panose="020B0604020202020204" pitchFamily="34" charset="0"/>
                      </a:endParaRPr>
                    </a:p>
                  </a:txBody>
                  <a:tcPr marL="52558" marR="52558" marT="52558" marB="52558"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2558" marR="52558" marT="52558" marB="52558"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2558" marR="52558" marT="52558" marB="52558"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2558" marR="52558" marT="52558" marB="52558" anchor="ctr"/>
                </a:tc>
                <a:extLst>
                  <a:ext uri="{0D108BD9-81ED-4DB2-BD59-A6C34878D82A}">
                    <a16:rowId xmlns:a16="http://schemas.microsoft.com/office/drawing/2014/main" val="1576922489"/>
                  </a:ext>
                </a:extLst>
              </a:tr>
              <a:tr h="1211832">
                <a:tc>
                  <a:txBody>
                    <a:bodyPr/>
                    <a:lstStyle/>
                    <a:p>
                      <a:pPr marL="0" marR="0">
                        <a:lnSpc>
                          <a:spcPct val="115000"/>
                        </a:lnSpc>
                        <a:spcBef>
                          <a:spcPts val="0"/>
                        </a:spcBef>
                        <a:spcAft>
                          <a:spcPts val="0"/>
                        </a:spcAft>
                      </a:pPr>
                      <a:r>
                        <a:rPr lang="en-US" sz="900">
                          <a:effectLst/>
                        </a:rPr>
                        <a:t>Participate in a 4-H community service donation drive that benefits a community organization outside of 4-H.</a:t>
                      </a:r>
                      <a:endParaRPr lang="en-US" sz="900">
                        <a:effectLst/>
                        <a:latin typeface="Arial" panose="020B0604020202020204" pitchFamily="34" charset="0"/>
                        <a:ea typeface="Arial" panose="020B0604020202020204" pitchFamily="34" charset="0"/>
                      </a:endParaRPr>
                    </a:p>
                  </a:txBody>
                  <a:tcPr marL="52558" marR="52558" marT="52558" marB="52558" anchor="ctr"/>
                </a:tc>
                <a:tc>
                  <a:txBody>
                    <a:bodyPr/>
                    <a:lstStyle/>
                    <a:p>
                      <a:pPr marL="0" marR="0">
                        <a:lnSpc>
                          <a:spcPct val="115000"/>
                        </a:lnSpc>
                        <a:spcBef>
                          <a:spcPts val="0"/>
                        </a:spcBef>
                        <a:spcAft>
                          <a:spcPts val="0"/>
                        </a:spcAft>
                      </a:pPr>
                      <a:r>
                        <a:rPr lang="en-US" sz="900">
                          <a:effectLst/>
                        </a:rPr>
                        <a:t>10/05/21</a:t>
                      </a:r>
                    </a:p>
                    <a:p>
                      <a:pPr marL="0" marR="0">
                        <a:lnSpc>
                          <a:spcPct val="115000"/>
                        </a:lnSpc>
                        <a:spcBef>
                          <a:spcPts val="0"/>
                        </a:spcBef>
                        <a:spcAft>
                          <a:spcPts val="0"/>
                        </a:spcAft>
                      </a:pPr>
                      <a:r>
                        <a:rPr lang="en-US" sz="900">
                          <a:effectLst/>
                        </a:rPr>
                        <a:t>12/13/21</a:t>
                      </a:r>
                    </a:p>
                    <a:p>
                      <a:pPr marL="0" marR="0">
                        <a:lnSpc>
                          <a:spcPct val="115000"/>
                        </a:lnSpc>
                        <a:spcBef>
                          <a:spcPts val="0"/>
                        </a:spcBef>
                        <a:spcAft>
                          <a:spcPts val="0"/>
                        </a:spcAft>
                      </a:pPr>
                      <a:r>
                        <a:rPr lang="en-US" sz="900">
                          <a:effectLst/>
                        </a:rPr>
                        <a:t> </a:t>
                      </a:r>
                    </a:p>
                    <a:p>
                      <a:pPr marL="0" marR="0">
                        <a:lnSpc>
                          <a:spcPct val="115000"/>
                        </a:lnSpc>
                        <a:spcBef>
                          <a:spcPts val="0"/>
                        </a:spcBef>
                        <a:spcAft>
                          <a:spcPts val="0"/>
                        </a:spcAft>
                      </a:pPr>
                      <a:r>
                        <a:rPr lang="en-US" sz="900">
                          <a:effectLst/>
                        </a:rPr>
                        <a:t>12/17/21</a:t>
                      </a:r>
                    </a:p>
                    <a:p>
                      <a:pPr marL="0" marR="0">
                        <a:lnSpc>
                          <a:spcPct val="115000"/>
                        </a:lnSpc>
                        <a:spcBef>
                          <a:spcPts val="0"/>
                        </a:spcBef>
                        <a:spcAft>
                          <a:spcPts val="0"/>
                        </a:spcAft>
                      </a:pPr>
                      <a:r>
                        <a:rPr lang="en-US" sz="900">
                          <a:effectLst/>
                        </a:rPr>
                        <a:t> </a:t>
                      </a:r>
                    </a:p>
                    <a:p>
                      <a:pPr marL="0" marR="0">
                        <a:lnSpc>
                          <a:spcPct val="115000"/>
                        </a:lnSpc>
                        <a:spcBef>
                          <a:spcPts val="0"/>
                        </a:spcBef>
                        <a:spcAft>
                          <a:spcPts val="0"/>
                        </a:spcAft>
                      </a:pPr>
                      <a:r>
                        <a:rPr lang="en-US" sz="900">
                          <a:effectLst/>
                        </a:rPr>
                        <a:t>03/14/22</a:t>
                      </a:r>
                    </a:p>
                    <a:p>
                      <a:pPr marL="0" marR="0">
                        <a:lnSpc>
                          <a:spcPct val="115000"/>
                        </a:lnSpc>
                        <a:spcBef>
                          <a:spcPts val="0"/>
                        </a:spcBef>
                        <a:spcAft>
                          <a:spcPts val="0"/>
                        </a:spcAft>
                      </a:pPr>
                      <a:r>
                        <a:rPr lang="en-US" sz="900">
                          <a:effectLst/>
                        </a:rPr>
                        <a:t>04/05/22</a:t>
                      </a:r>
                      <a:endParaRPr lang="en-US" sz="900">
                        <a:effectLst/>
                        <a:latin typeface="Arial" panose="020B0604020202020204" pitchFamily="34" charset="0"/>
                        <a:ea typeface="Arial" panose="020B0604020202020204" pitchFamily="34" charset="0"/>
                      </a:endParaRPr>
                    </a:p>
                  </a:txBody>
                  <a:tcPr marL="52558" marR="52558" marT="52558" marB="52558" anchor="ctr"/>
                </a:tc>
                <a:tc>
                  <a:txBody>
                    <a:bodyPr/>
                    <a:lstStyle/>
                    <a:p>
                      <a:pPr marL="0" marR="0">
                        <a:lnSpc>
                          <a:spcPct val="115000"/>
                        </a:lnSpc>
                        <a:spcBef>
                          <a:spcPts val="0"/>
                        </a:spcBef>
                        <a:spcAft>
                          <a:spcPts val="0"/>
                        </a:spcAft>
                      </a:pPr>
                      <a:r>
                        <a:rPr lang="en-US" sz="900">
                          <a:effectLst/>
                        </a:rPr>
                        <a:t>0.5</a:t>
                      </a:r>
                    </a:p>
                    <a:p>
                      <a:pPr marL="0" marR="0">
                        <a:lnSpc>
                          <a:spcPct val="115000"/>
                        </a:lnSpc>
                        <a:spcBef>
                          <a:spcPts val="0"/>
                        </a:spcBef>
                        <a:spcAft>
                          <a:spcPts val="0"/>
                        </a:spcAft>
                      </a:pPr>
                      <a:r>
                        <a:rPr lang="en-US" sz="900">
                          <a:effectLst/>
                        </a:rPr>
                        <a:t>0.5</a:t>
                      </a:r>
                    </a:p>
                    <a:p>
                      <a:pPr marL="0" marR="0">
                        <a:lnSpc>
                          <a:spcPct val="115000"/>
                        </a:lnSpc>
                        <a:spcBef>
                          <a:spcPts val="0"/>
                        </a:spcBef>
                        <a:spcAft>
                          <a:spcPts val="0"/>
                        </a:spcAft>
                      </a:pPr>
                      <a:r>
                        <a:rPr lang="en-US" sz="900">
                          <a:effectLst/>
                        </a:rPr>
                        <a:t> </a:t>
                      </a:r>
                    </a:p>
                    <a:p>
                      <a:pPr marL="0" marR="0">
                        <a:lnSpc>
                          <a:spcPct val="115000"/>
                        </a:lnSpc>
                        <a:spcBef>
                          <a:spcPts val="0"/>
                        </a:spcBef>
                        <a:spcAft>
                          <a:spcPts val="0"/>
                        </a:spcAft>
                      </a:pPr>
                      <a:r>
                        <a:rPr lang="en-US" sz="900">
                          <a:effectLst/>
                        </a:rPr>
                        <a:t>0.5</a:t>
                      </a:r>
                    </a:p>
                    <a:p>
                      <a:pPr marL="0" marR="0">
                        <a:lnSpc>
                          <a:spcPct val="115000"/>
                        </a:lnSpc>
                        <a:spcBef>
                          <a:spcPts val="0"/>
                        </a:spcBef>
                        <a:spcAft>
                          <a:spcPts val="0"/>
                        </a:spcAft>
                      </a:pPr>
                      <a:r>
                        <a:rPr lang="en-US" sz="900">
                          <a:effectLst/>
                        </a:rPr>
                        <a:t> </a:t>
                      </a:r>
                    </a:p>
                    <a:p>
                      <a:pPr marL="0" marR="0">
                        <a:lnSpc>
                          <a:spcPct val="115000"/>
                        </a:lnSpc>
                        <a:spcBef>
                          <a:spcPts val="0"/>
                        </a:spcBef>
                        <a:spcAft>
                          <a:spcPts val="0"/>
                        </a:spcAft>
                      </a:pPr>
                      <a:r>
                        <a:rPr lang="en-US" sz="900">
                          <a:effectLst/>
                        </a:rPr>
                        <a:t>0.5</a:t>
                      </a:r>
                    </a:p>
                    <a:p>
                      <a:pPr marL="0" marR="0">
                        <a:lnSpc>
                          <a:spcPct val="115000"/>
                        </a:lnSpc>
                        <a:spcBef>
                          <a:spcPts val="0"/>
                        </a:spcBef>
                        <a:spcAft>
                          <a:spcPts val="0"/>
                        </a:spcAft>
                      </a:pPr>
                      <a:r>
                        <a:rPr lang="en-US" sz="900">
                          <a:effectLst/>
                        </a:rPr>
                        <a:t>0.5</a:t>
                      </a:r>
                      <a:endParaRPr lang="en-US" sz="900">
                        <a:effectLst/>
                        <a:latin typeface="Arial" panose="020B0604020202020204" pitchFamily="34" charset="0"/>
                        <a:ea typeface="Arial" panose="020B0604020202020204" pitchFamily="34" charset="0"/>
                      </a:endParaRPr>
                    </a:p>
                  </a:txBody>
                  <a:tcPr marL="52558" marR="52558" marT="52558" marB="52558"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900">
                          <a:effectLst/>
                        </a:rPr>
                        <a:t>Manzanita 4-H Coat &amp; Sock Drive</a:t>
                      </a:r>
                    </a:p>
                    <a:p>
                      <a:pPr marL="342900" marR="0" lvl="0" indent="-342900">
                        <a:lnSpc>
                          <a:spcPct val="115000"/>
                        </a:lnSpc>
                        <a:spcBef>
                          <a:spcPts val="0"/>
                        </a:spcBef>
                        <a:spcAft>
                          <a:spcPts val="0"/>
                        </a:spcAft>
                        <a:buFont typeface="Symbol" panose="05050102010706020507" pitchFamily="18" charset="2"/>
                        <a:buChar char=""/>
                      </a:pPr>
                      <a:r>
                        <a:rPr lang="en-US" sz="900">
                          <a:effectLst/>
                        </a:rPr>
                        <a:t>Manzanita 4-H $75 Donation to Wreaths Across America</a:t>
                      </a:r>
                    </a:p>
                    <a:p>
                      <a:pPr marL="342900" marR="0" lvl="0" indent="-342900">
                        <a:lnSpc>
                          <a:spcPct val="115000"/>
                        </a:lnSpc>
                        <a:spcBef>
                          <a:spcPts val="0"/>
                        </a:spcBef>
                        <a:spcAft>
                          <a:spcPts val="0"/>
                        </a:spcAft>
                        <a:buFont typeface="Symbol" panose="05050102010706020507" pitchFamily="18" charset="2"/>
                        <a:buChar char=""/>
                      </a:pPr>
                      <a:r>
                        <a:rPr lang="en-US" sz="900">
                          <a:effectLst/>
                        </a:rPr>
                        <a:t>Manzanita 4-H Coat &amp; Sock Drive Delivery</a:t>
                      </a:r>
                    </a:p>
                    <a:p>
                      <a:pPr marL="342900" marR="0" lvl="0" indent="-342900">
                        <a:lnSpc>
                          <a:spcPct val="115000"/>
                        </a:lnSpc>
                        <a:spcBef>
                          <a:spcPts val="0"/>
                        </a:spcBef>
                        <a:spcAft>
                          <a:spcPts val="0"/>
                        </a:spcAft>
                        <a:buFont typeface="Symbol" panose="05050102010706020507" pitchFamily="18" charset="2"/>
                        <a:buChar char=""/>
                      </a:pPr>
                      <a:r>
                        <a:rPr lang="en-US" sz="900">
                          <a:effectLst/>
                        </a:rPr>
                        <a:t>Donation of books</a:t>
                      </a:r>
                    </a:p>
                    <a:p>
                      <a:pPr marL="342900" marR="0" lvl="0" indent="-342900">
                        <a:lnSpc>
                          <a:spcPct val="115000"/>
                        </a:lnSpc>
                        <a:spcBef>
                          <a:spcPts val="0"/>
                        </a:spcBef>
                        <a:spcAft>
                          <a:spcPts val="0"/>
                        </a:spcAft>
                        <a:buFont typeface="Symbol" panose="05050102010706020507" pitchFamily="18" charset="2"/>
                        <a:buChar char=""/>
                      </a:pPr>
                      <a:r>
                        <a:rPr lang="en-US" sz="900">
                          <a:effectLst/>
                        </a:rPr>
                        <a:t>Delivered Donated Books – Gridley Friends of the Library</a:t>
                      </a:r>
                      <a:endParaRPr lang="en-US" sz="900">
                        <a:effectLst/>
                        <a:latin typeface="Arial" panose="020B0604020202020204" pitchFamily="34" charset="0"/>
                        <a:ea typeface="Arial" panose="020B0604020202020204" pitchFamily="34" charset="0"/>
                      </a:endParaRPr>
                    </a:p>
                  </a:txBody>
                  <a:tcPr marL="52558" marR="52558" marT="52558" marB="52558" anchor="ctr"/>
                </a:tc>
                <a:extLst>
                  <a:ext uri="{0D108BD9-81ED-4DB2-BD59-A6C34878D82A}">
                    <a16:rowId xmlns:a16="http://schemas.microsoft.com/office/drawing/2014/main" val="3098284059"/>
                  </a:ext>
                </a:extLst>
              </a:tr>
              <a:tr h="483534">
                <a:tc>
                  <a:txBody>
                    <a:bodyPr/>
                    <a:lstStyle/>
                    <a:p>
                      <a:pPr marL="0" marR="0">
                        <a:lnSpc>
                          <a:spcPct val="115000"/>
                        </a:lnSpc>
                        <a:spcBef>
                          <a:spcPts val="0"/>
                        </a:spcBef>
                        <a:spcAft>
                          <a:spcPts val="0"/>
                        </a:spcAft>
                      </a:pPr>
                      <a:r>
                        <a:rPr lang="en-US" sz="900">
                          <a:effectLst/>
                        </a:rPr>
                        <a:t>Learn about your local (city or county) government and how it works.</a:t>
                      </a:r>
                      <a:endParaRPr lang="en-US" sz="900">
                        <a:effectLst/>
                        <a:latin typeface="Arial" panose="020B0604020202020204" pitchFamily="34" charset="0"/>
                        <a:ea typeface="Arial" panose="020B0604020202020204" pitchFamily="34" charset="0"/>
                      </a:endParaRPr>
                    </a:p>
                  </a:txBody>
                  <a:tcPr marL="52558" marR="52558" marT="52558" marB="52558"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2558" marR="52558" marT="52558" marB="52558"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2558" marR="52558" marT="52558" marB="52558"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2558" marR="52558" marT="52558" marB="52558" anchor="ctr"/>
                </a:tc>
                <a:extLst>
                  <a:ext uri="{0D108BD9-81ED-4DB2-BD59-A6C34878D82A}">
                    <a16:rowId xmlns:a16="http://schemas.microsoft.com/office/drawing/2014/main" val="2593665124"/>
                  </a:ext>
                </a:extLst>
              </a:tr>
              <a:tr h="935271">
                <a:tc>
                  <a:txBody>
                    <a:bodyPr/>
                    <a:lstStyle/>
                    <a:p>
                      <a:pPr marL="0" marR="0">
                        <a:lnSpc>
                          <a:spcPct val="115000"/>
                        </a:lnSpc>
                        <a:spcBef>
                          <a:spcPts val="0"/>
                        </a:spcBef>
                        <a:spcAft>
                          <a:spcPts val="0"/>
                        </a:spcAft>
                      </a:pPr>
                      <a:r>
                        <a:rPr lang="en-US" sz="900">
                          <a:effectLst/>
                        </a:rPr>
                        <a:t>Give a talk inside or outside of 4-H, about something you learned in a 4-H community service </a:t>
                      </a:r>
                      <a:r>
                        <a:rPr lang="en-US" sz="1000">
                          <a:effectLst/>
                        </a:rPr>
                        <a:t> or civic engagement or civic education experience.</a:t>
                      </a:r>
                      <a:endParaRPr lang="en-US" sz="900">
                        <a:effectLst/>
                        <a:latin typeface="Arial" panose="020B0604020202020204" pitchFamily="34" charset="0"/>
                        <a:ea typeface="Arial" panose="020B0604020202020204" pitchFamily="34" charset="0"/>
                      </a:endParaRPr>
                    </a:p>
                  </a:txBody>
                  <a:tcPr marL="52558" marR="52558" marT="52558" marB="52558"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2558" marR="52558" marT="52558" marB="52558"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2558" marR="52558" marT="52558" marB="52558"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2558" marR="52558" marT="52558" marB="52558" anchor="ctr"/>
                </a:tc>
                <a:extLst>
                  <a:ext uri="{0D108BD9-81ED-4DB2-BD59-A6C34878D82A}">
                    <a16:rowId xmlns:a16="http://schemas.microsoft.com/office/drawing/2014/main" val="2985283230"/>
                  </a:ext>
                </a:extLst>
              </a:tr>
              <a:tr h="573567">
                <a:tc>
                  <a:txBody>
                    <a:bodyPr/>
                    <a:lstStyle/>
                    <a:p>
                      <a:pPr marL="0" marR="0">
                        <a:lnSpc>
                          <a:spcPct val="115000"/>
                        </a:lnSpc>
                        <a:spcBef>
                          <a:spcPts val="0"/>
                        </a:spcBef>
                        <a:spcAft>
                          <a:spcPts val="0"/>
                        </a:spcAft>
                      </a:pPr>
                      <a:r>
                        <a:rPr lang="en-US" sz="900">
                          <a:effectLst/>
                        </a:rPr>
                        <a:t>Participate in a 4-H sponsored or organized civic engagement activity or civic education event.</a:t>
                      </a:r>
                      <a:endParaRPr lang="en-US" sz="900">
                        <a:effectLst/>
                        <a:latin typeface="Arial" panose="020B0604020202020204" pitchFamily="34" charset="0"/>
                        <a:ea typeface="Arial" panose="020B0604020202020204" pitchFamily="34" charset="0"/>
                      </a:endParaRPr>
                    </a:p>
                  </a:txBody>
                  <a:tcPr marL="52558" marR="52558" marT="52558" marB="52558"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2558" marR="52558" marT="52558" marB="52558" anchor="ctr"/>
                </a:tc>
                <a:tc>
                  <a:txBody>
                    <a:bodyPr/>
                    <a:lstStyle/>
                    <a:p>
                      <a:pPr marL="0" marR="0">
                        <a:lnSpc>
                          <a:spcPct val="115000"/>
                        </a:lnSpc>
                        <a:spcBef>
                          <a:spcPts val="0"/>
                        </a:spcBef>
                        <a:spcAft>
                          <a:spcPts val="0"/>
                        </a:spcAft>
                      </a:pPr>
                      <a:r>
                        <a:rPr lang="en-US" sz="900">
                          <a:effectLst/>
                        </a:rPr>
                        <a:t> </a:t>
                      </a:r>
                      <a:endParaRPr lang="en-US" sz="900">
                        <a:effectLst/>
                        <a:latin typeface="Arial" panose="020B0604020202020204" pitchFamily="34" charset="0"/>
                        <a:ea typeface="Arial" panose="020B0604020202020204" pitchFamily="34" charset="0"/>
                      </a:endParaRPr>
                    </a:p>
                  </a:txBody>
                  <a:tcPr marL="52558" marR="52558" marT="52558" marB="52558" anchor="ctr"/>
                </a:tc>
                <a:tc>
                  <a:txBody>
                    <a:bodyPr/>
                    <a:lstStyle/>
                    <a:p>
                      <a:pPr marL="0" marR="0">
                        <a:lnSpc>
                          <a:spcPct val="115000"/>
                        </a:lnSpc>
                        <a:spcBef>
                          <a:spcPts val="0"/>
                        </a:spcBef>
                        <a:spcAft>
                          <a:spcPts val="0"/>
                        </a:spcAft>
                      </a:pPr>
                      <a:r>
                        <a:rPr lang="en-US" sz="900" dirty="0">
                          <a:effectLst/>
                        </a:rPr>
                        <a:t> </a:t>
                      </a:r>
                      <a:endParaRPr lang="en-US" sz="900" dirty="0">
                        <a:effectLst/>
                        <a:latin typeface="Arial" panose="020B0604020202020204" pitchFamily="34" charset="0"/>
                        <a:ea typeface="Arial" panose="020B0604020202020204" pitchFamily="34" charset="0"/>
                      </a:endParaRPr>
                    </a:p>
                  </a:txBody>
                  <a:tcPr marL="52558" marR="52558" marT="52558" marB="52558" anchor="ctr"/>
                </a:tc>
                <a:extLst>
                  <a:ext uri="{0D108BD9-81ED-4DB2-BD59-A6C34878D82A}">
                    <a16:rowId xmlns:a16="http://schemas.microsoft.com/office/drawing/2014/main" val="4270257964"/>
                  </a:ext>
                </a:extLst>
              </a:tr>
            </a:tbl>
          </a:graphicData>
        </a:graphic>
      </p:graphicFrame>
    </p:spTree>
    <p:extLst>
      <p:ext uri="{BB962C8B-B14F-4D97-AF65-F5344CB8AC3E}">
        <p14:creationId xmlns:p14="http://schemas.microsoft.com/office/powerpoint/2010/main" val="3042057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107666C7-BDD9-F6CD-D7F1-654D93132BC8}"/>
              </a:ext>
            </a:extLst>
          </p:cNvPr>
          <p:cNvGraphicFramePr>
            <a:graphicFrameLocks noGrp="1"/>
          </p:cNvGraphicFramePr>
          <p:nvPr>
            <p:extLst>
              <p:ext uri="{D42A27DB-BD31-4B8C-83A1-F6EECF244321}">
                <p14:modId xmlns:p14="http://schemas.microsoft.com/office/powerpoint/2010/main" val="438761167"/>
              </p:ext>
            </p:extLst>
          </p:nvPr>
        </p:nvGraphicFramePr>
        <p:xfrm>
          <a:off x="2450301" y="1253328"/>
          <a:ext cx="7138998" cy="4351344"/>
        </p:xfrm>
        <a:graphic>
          <a:graphicData uri="http://schemas.openxmlformats.org/drawingml/2006/table">
            <a:tbl>
              <a:tblPr>
                <a:tableStyleId>{5C22544A-7EE6-4342-B048-85BDC9FD1C3A}</a:tableStyleId>
              </a:tblPr>
              <a:tblGrid>
                <a:gridCol w="1574462">
                  <a:extLst>
                    <a:ext uri="{9D8B030D-6E8A-4147-A177-3AD203B41FA5}">
                      <a16:colId xmlns:a16="http://schemas.microsoft.com/office/drawing/2014/main" val="1058824194"/>
                    </a:ext>
                  </a:extLst>
                </a:gridCol>
                <a:gridCol w="2135229">
                  <a:extLst>
                    <a:ext uri="{9D8B030D-6E8A-4147-A177-3AD203B41FA5}">
                      <a16:colId xmlns:a16="http://schemas.microsoft.com/office/drawing/2014/main" val="272337905"/>
                    </a:ext>
                  </a:extLst>
                </a:gridCol>
                <a:gridCol w="1153886">
                  <a:extLst>
                    <a:ext uri="{9D8B030D-6E8A-4147-A177-3AD203B41FA5}">
                      <a16:colId xmlns:a16="http://schemas.microsoft.com/office/drawing/2014/main" val="1795117477"/>
                    </a:ext>
                  </a:extLst>
                </a:gridCol>
                <a:gridCol w="798015">
                  <a:extLst>
                    <a:ext uri="{9D8B030D-6E8A-4147-A177-3AD203B41FA5}">
                      <a16:colId xmlns:a16="http://schemas.microsoft.com/office/drawing/2014/main" val="1924371135"/>
                    </a:ext>
                  </a:extLst>
                </a:gridCol>
                <a:gridCol w="776447">
                  <a:extLst>
                    <a:ext uri="{9D8B030D-6E8A-4147-A177-3AD203B41FA5}">
                      <a16:colId xmlns:a16="http://schemas.microsoft.com/office/drawing/2014/main" val="1068796416"/>
                    </a:ext>
                  </a:extLst>
                </a:gridCol>
                <a:gridCol w="700959">
                  <a:extLst>
                    <a:ext uri="{9D8B030D-6E8A-4147-A177-3AD203B41FA5}">
                      <a16:colId xmlns:a16="http://schemas.microsoft.com/office/drawing/2014/main" val="2837887513"/>
                    </a:ext>
                  </a:extLst>
                </a:gridCol>
              </a:tblGrid>
              <a:tr h="202200">
                <a:tc>
                  <a:txBody>
                    <a:bodyPr/>
                    <a:lstStyle/>
                    <a:p>
                      <a:pPr algn="ctr" fontAlgn="b"/>
                      <a:r>
                        <a:rPr lang="en-US" sz="1200" u="none" strike="noStrike">
                          <a:effectLst/>
                        </a:rPr>
                        <a:t>Name</a:t>
                      </a:r>
                      <a:endParaRPr lang="en-US" sz="1200" b="1" i="0" u="none" strike="noStrike">
                        <a:solidFill>
                          <a:srgbClr val="000000"/>
                        </a:solidFill>
                        <a:effectLst/>
                        <a:latin typeface="Calibri" panose="020F0502020204030204" pitchFamily="34" charset="0"/>
                      </a:endParaRPr>
                    </a:p>
                  </a:txBody>
                  <a:tcPr marL="8088" marR="8088" marT="8088" marB="0" anchor="b"/>
                </a:tc>
                <a:tc>
                  <a:txBody>
                    <a:bodyPr/>
                    <a:lstStyle/>
                    <a:p>
                      <a:pPr algn="ctr" fontAlgn="b"/>
                      <a:r>
                        <a:rPr lang="en-US" sz="1200" u="none" strike="noStrike">
                          <a:effectLst/>
                        </a:rPr>
                        <a:t>Address</a:t>
                      </a:r>
                      <a:endParaRPr lang="en-US" sz="1200" b="1" i="0" u="none" strike="noStrike">
                        <a:solidFill>
                          <a:srgbClr val="000000"/>
                        </a:solidFill>
                        <a:effectLst/>
                        <a:latin typeface="Calibri" panose="020F0502020204030204" pitchFamily="34" charset="0"/>
                      </a:endParaRPr>
                    </a:p>
                  </a:txBody>
                  <a:tcPr marL="8088" marR="8088" marT="8088" marB="0" anchor="b"/>
                </a:tc>
                <a:tc>
                  <a:txBody>
                    <a:bodyPr/>
                    <a:lstStyle/>
                    <a:p>
                      <a:pPr algn="ctr" fontAlgn="b"/>
                      <a:r>
                        <a:rPr lang="en-US" sz="1200" u="none" strike="noStrike">
                          <a:effectLst/>
                        </a:rPr>
                        <a:t>City</a:t>
                      </a:r>
                      <a:endParaRPr lang="en-US" sz="1200" b="1" i="0" u="none" strike="noStrike">
                        <a:solidFill>
                          <a:srgbClr val="000000"/>
                        </a:solidFill>
                        <a:effectLst/>
                        <a:latin typeface="Calibri" panose="020F0502020204030204" pitchFamily="34" charset="0"/>
                      </a:endParaRPr>
                    </a:p>
                  </a:txBody>
                  <a:tcPr marL="8088" marR="8088" marT="8088" marB="0" anchor="b"/>
                </a:tc>
                <a:tc>
                  <a:txBody>
                    <a:bodyPr/>
                    <a:lstStyle/>
                    <a:p>
                      <a:pPr algn="ctr" fontAlgn="b"/>
                      <a:r>
                        <a:rPr lang="en-US" sz="1200" u="none" strike="noStrike">
                          <a:effectLst/>
                        </a:rPr>
                        <a:t>Year</a:t>
                      </a:r>
                      <a:endParaRPr lang="en-US" sz="1200" b="1" i="0" u="none" strike="noStrike">
                        <a:solidFill>
                          <a:srgbClr val="000000"/>
                        </a:solidFill>
                        <a:effectLst/>
                        <a:latin typeface="Calibri" panose="020F0502020204030204" pitchFamily="34" charset="0"/>
                      </a:endParaRPr>
                    </a:p>
                  </a:txBody>
                  <a:tcPr marL="8088" marR="8088" marT="8088" marB="0" anchor="b"/>
                </a:tc>
                <a:tc>
                  <a:txBody>
                    <a:bodyPr/>
                    <a:lstStyle/>
                    <a:p>
                      <a:pPr algn="ctr" fontAlgn="b"/>
                      <a:r>
                        <a:rPr lang="en-US" sz="1200" u="none" strike="noStrike">
                          <a:effectLst/>
                        </a:rPr>
                        <a:t>Authority</a:t>
                      </a:r>
                      <a:endParaRPr lang="en-US" sz="1200" b="1" i="0" u="none" strike="noStrike">
                        <a:solidFill>
                          <a:srgbClr val="000000"/>
                        </a:solidFill>
                        <a:effectLst/>
                        <a:latin typeface="Calibri" panose="020F0502020204030204" pitchFamily="34" charset="0"/>
                      </a:endParaRPr>
                    </a:p>
                  </a:txBody>
                  <a:tcPr marL="8088" marR="8088" marT="8088" marB="0" anchor="b"/>
                </a:tc>
                <a:tc>
                  <a:txBody>
                    <a:bodyPr/>
                    <a:lstStyle/>
                    <a:p>
                      <a:pPr algn="ctr" fontAlgn="b"/>
                      <a:r>
                        <a:rPr lang="en-US" sz="1200" u="none" strike="noStrike">
                          <a:effectLst/>
                        </a:rPr>
                        <a:t>ID</a:t>
                      </a:r>
                      <a:endParaRPr lang="en-US" sz="1200" b="1" i="0" u="none" strike="noStrike">
                        <a:solidFill>
                          <a:srgbClr val="000000"/>
                        </a:solidFill>
                        <a:effectLst/>
                        <a:latin typeface="Calibri" panose="020F0502020204030204" pitchFamily="34" charset="0"/>
                      </a:endParaRPr>
                    </a:p>
                  </a:txBody>
                  <a:tcPr marL="8088" marR="8088" marT="8088" marB="0" anchor="b"/>
                </a:tc>
                <a:extLst>
                  <a:ext uri="{0D108BD9-81ED-4DB2-BD59-A6C34878D82A}">
                    <a16:rowId xmlns:a16="http://schemas.microsoft.com/office/drawing/2014/main" val="3237481453"/>
                  </a:ext>
                </a:extLst>
              </a:tr>
              <a:tr h="169848">
                <a:tc>
                  <a:txBody>
                    <a:bodyPr/>
                    <a:lstStyle/>
                    <a:p>
                      <a:pPr algn="l" fontAlgn="ctr"/>
                      <a:r>
                        <a:rPr lang="en-US" sz="900" u="sng" strike="noStrike">
                          <a:effectLst/>
                          <a:hlinkClick r:id="rId2"/>
                        </a:rPr>
                        <a:t>Carnegie Library: Biggs</a:t>
                      </a:r>
                      <a:endParaRPr lang="en-US" sz="900" b="0" i="0" u="sng" strike="noStrike">
                        <a:solidFill>
                          <a:srgbClr val="0563C1"/>
                        </a:solidFill>
                        <a:effectLst/>
                        <a:latin typeface="Calibri" panose="020F0502020204030204" pitchFamily="34" charset="0"/>
                      </a:endParaRPr>
                    </a:p>
                  </a:txBody>
                  <a:tcPr marL="72792" marR="8088" marT="8088" marB="0" anchor="ctr"/>
                </a:tc>
                <a:tc>
                  <a:txBody>
                    <a:bodyPr/>
                    <a:lstStyle/>
                    <a:p>
                      <a:pPr algn="l" fontAlgn="ctr"/>
                      <a:r>
                        <a:rPr lang="en-US" sz="700" u="none" strike="noStrike">
                          <a:effectLst/>
                        </a:rPr>
                        <a:t>464 B Street</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Biggs</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 </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POI</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 </a:t>
                      </a:r>
                      <a:endParaRPr lang="en-US" sz="700" b="0" i="0" u="none" strike="noStrike">
                        <a:solidFill>
                          <a:srgbClr val="000000"/>
                        </a:solidFill>
                        <a:effectLst/>
                        <a:latin typeface="Arial" panose="020B0604020202020204" pitchFamily="34" charset="0"/>
                      </a:endParaRPr>
                    </a:p>
                  </a:txBody>
                  <a:tcPr marL="72792" marR="8088" marT="8088" marB="0" anchor="ctr"/>
                </a:tc>
                <a:extLst>
                  <a:ext uri="{0D108BD9-81ED-4DB2-BD59-A6C34878D82A}">
                    <a16:rowId xmlns:a16="http://schemas.microsoft.com/office/drawing/2014/main" val="962949242"/>
                  </a:ext>
                </a:extLst>
              </a:tr>
              <a:tr h="169848">
                <a:tc>
                  <a:txBody>
                    <a:bodyPr/>
                    <a:lstStyle/>
                    <a:p>
                      <a:pPr algn="l" fontAlgn="ctr"/>
                      <a:r>
                        <a:rPr lang="en-US" sz="900" u="sng" strike="noStrike">
                          <a:effectLst/>
                          <a:hlinkClick r:id="rId3"/>
                        </a:rPr>
                        <a:t>Centerville Cemetery</a:t>
                      </a:r>
                      <a:endParaRPr lang="en-US" sz="900" b="0" i="0" u="sng" strike="noStrike">
                        <a:solidFill>
                          <a:srgbClr val="0563C1"/>
                        </a:solidFill>
                        <a:effectLst/>
                        <a:latin typeface="Calibri" panose="020F0502020204030204" pitchFamily="34" charset="0"/>
                      </a:endParaRPr>
                    </a:p>
                  </a:txBody>
                  <a:tcPr marL="72792" marR="8088" marT="8088" marB="0" anchor="ctr"/>
                </a:tc>
                <a:tc>
                  <a:txBody>
                    <a:bodyPr/>
                    <a:lstStyle/>
                    <a:p>
                      <a:pPr algn="l" fontAlgn="ctr"/>
                      <a:r>
                        <a:rPr lang="en-US" sz="700" u="none" strike="noStrike">
                          <a:effectLst/>
                        </a:rPr>
                        <a:t>Centerville Road at Pasa Way</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Centerville</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 </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POI</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 </a:t>
                      </a:r>
                      <a:endParaRPr lang="en-US" sz="700" b="0" i="0" u="none" strike="noStrike">
                        <a:solidFill>
                          <a:srgbClr val="000000"/>
                        </a:solidFill>
                        <a:effectLst/>
                        <a:latin typeface="Arial" panose="020B0604020202020204" pitchFamily="34" charset="0"/>
                      </a:endParaRPr>
                    </a:p>
                  </a:txBody>
                  <a:tcPr marL="72792" marR="8088" marT="8088" marB="0" anchor="ctr"/>
                </a:tc>
                <a:extLst>
                  <a:ext uri="{0D108BD9-81ED-4DB2-BD59-A6C34878D82A}">
                    <a16:rowId xmlns:a16="http://schemas.microsoft.com/office/drawing/2014/main" val="3839814768"/>
                  </a:ext>
                </a:extLst>
              </a:tr>
              <a:tr h="169848">
                <a:tc>
                  <a:txBody>
                    <a:bodyPr/>
                    <a:lstStyle/>
                    <a:p>
                      <a:pPr algn="l" fontAlgn="ctr"/>
                      <a:r>
                        <a:rPr lang="en-US" sz="900" u="sng" strike="noStrike">
                          <a:effectLst/>
                          <a:hlinkClick r:id="rId4"/>
                        </a:rPr>
                        <a:t>Centerville Schoolhouse</a:t>
                      </a:r>
                      <a:endParaRPr lang="en-US" sz="900" b="0" i="0" u="sng" strike="noStrike">
                        <a:solidFill>
                          <a:srgbClr val="0563C1"/>
                        </a:solidFill>
                        <a:effectLst/>
                        <a:latin typeface="Calibri" panose="020F0502020204030204" pitchFamily="34" charset="0"/>
                      </a:endParaRPr>
                    </a:p>
                  </a:txBody>
                  <a:tcPr marL="72792" marR="8088" marT="8088" marB="0" anchor="ctr"/>
                </a:tc>
                <a:tc>
                  <a:txBody>
                    <a:bodyPr/>
                    <a:lstStyle/>
                    <a:p>
                      <a:pPr algn="l" fontAlgn="ctr"/>
                      <a:r>
                        <a:rPr lang="en-US" sz="700" u="none" strike="noStrike">
                          <a:effectLst/>
                        </a:rPr>
                        <a:t>13548 Centerville Road</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Centerville</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1894</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National</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1972000219</a:t>
                      </a:r>
                      <a:endParaRPr lang="en-US" sz="700" b="0" i="0" u="none" strike="noStrike">
                        <a:solidFill>
                          <a:srgbClr val="000000"/>
                        </a:solidFill>
                        <a:effectLst/>
                        <a:latin typeface="Arial" panose="020B0604020202020204" pitchFamily="34" charset="0"/>
                      </a:endParaRPr>
                    </a:p>
                  </a:txBody>
                  <a:tcPr marL="72792" marR="8088" marT="8088" marB="0" anchor="ctr"/>
                </a:tc>
                <a:extLst>
                  <a:ext uri="{0D108BD9-81ED-4DB2-BD59-A6C34878D82A}">
                    <a16:rowId xmlns:a16="http://schemas.microsoft.com/office/drawing/2014/main" val="2364573481"/>
                  </a:ext>
                </a:extLst>
              </a:tr>
              <a:tr h="169848">
                <a:tc>
                  <a:txBody>
                    <a:bodyPr/>
                    <a:lstStyle/>
                    <a:p>
                      <a:pPr algn="l" fontAlgn="ctr"/>
                      <a:r>
                        <a:rPr lang="en-US" sz="900" u="sng" strike="noStrike">
                          <a:effectLst/>
                          <a:hlinkClick r:id="rId5"/>
                        </a:rPr>
                        <a:t>Cherokee</a:t>
                      </a:r>
                      <a:endParaRPr lang="en-US" sz="900" b="0" i="0" u="sng" strike="noStrike">
                        <a:solidFill>
                          <a:srgbClr val="0563C1"/>
                        </a:solidFill>
                        <a:effectLst/>
                        <a:latin typeface="Calibri" panose="020F0502020204030204" pitchFamily="34" charset="0"/>
                      </a:endParaRPr>
                    </a:p>
                  </a:txBody>
                  <a:tcPr marL="72792" marR="8088" marT="8088" marB="0" anchor="ctr"/>
                </a:tc>
                <a:tc>
                  <a:txBody>
                    <a:bodyPr/>
                    <a:lstStyle/>
                    <a:p>
                      <a:pPr algn="l" fontAlgn="ctr"/>
                      <a:r>
                        <a:rPr lang="en-US" sz="700" u="none" strike="noStrike">
                          <a:effectLst/>
                        </a:rPr>
                        <a:t>Cherokee Road</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Cherokee</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1853</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POI</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 </a:t>
                      </a:r>
                      <a:endParaRPr lang="en-US" sz="700" b="0" i="0" u="none" strike="noStrike">
                        <a:solidFill>
                          <a:srgbClr val="000000"/>
                        </a:solidFill>
                        <a:effectLst/>
                        <a:latin typeface="Arial" panose="020B0604020202020204" pitchFamily="34" charset="0"/>
                      </a:endParaRPr>
                    </a:p>
                  </a:txBody>
                  <a:tcPr marL="72792" marR="8088" marT="8088" marB="0" anchor="ctr"/>
                </a:tc>
                <a:extLst>
                  <a:ext uri="{0D108BD9-81ED-4DB2-BD59-A6C34878D82A}">
                    <a16:rowId xmlns:a16="http://schemas.microsoft.com/office/drawing/2014/main" val="532672943"/>
                  </a:ext>
                </a:extLst>
              </a:tr>
              <a:tr h="169848">
                <a:tc>
                  <a:txBody>
                    <a:bodyPr/>
                    <a:lstStyle/>
                    <a:p>
                      <a:pPr algn="l" fontAlgn="ctr"/>
                      <a:r>
                        <a:rPr lang="en-US" sz="900" u="sng" strike="noStrike">
                          <a:effectLst/>
                          <a:hlinkClick r:id="rId6"/>
                        </a:rPr>
                        <a:t>Allen-Sommer-Gage House</a:t>
                      </a:r>
                      <a:endParaRPr lang="en-US" sz="900" b="0" i="0" u="sng" strike="noStrike">
                        <a:solidFill>
                          <a:srgbClr val="0563C1"/>
                        </a:solidFill>
                        <a:effectLst/>
                        <a:latin typeface="Calibri" panose="020F0502020204030204" pitchFamily="34" charset="0"/>
                      </a:endParaRPr>
                    </a:p>
                  </a:txBody>
                  <a:tcPr marL="72792" marR="8088" marT="8088" marB="0" anchor="ctr"/>
                </a:tc>
                <a:tc>
                  <a:txBody>
                    <a:bodyPr/>
                    <a:lstStyle/>
                    <a:p>
                      <a:pPr algn="l" fontAlgn="ctr"/>
                      <a:r>
                        <a:rPr lang="en-US" sz="700" u="none" strike="noStrike">
                          <a:effectLst/>
                        </a:rPr>
                        <a:t>410 Normal Avenue</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Chico</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 </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National</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1977000288</a:t>
                      </a:r>
                      <a:endParaRPr lang="en-US" sz="700" b="0" i="0" u="none" strike="noStrike">
                        <a:solidFill>
                          <a:srgbClr val="000000"/>
                        </a:solidFill>
                        <a:effectLst/>
                        <a:latin typeface="Arial" panose="020B0604020202020204" pitchFamily="34" charset="0"/>
                      </a:endParaRPr>
                    </a:p>
                  </a:txBody>
                  <a:tcPr marL="72792" marR="8088" marT="8088" marB="0" anchor="ctr"/>
                </a:tc>
                <a:extLst>
                  <a:ext uri="{0D108BD9-81ED-4DB2-BD59-A6C34878D82A}">
                    <a16:rowId xmlns:a16="http://schemas.microsoft.com/office/drawing/2014/main" val="2319558246"/>
                  </a:ext>
                </a:extLst>
              </a:tr>
              <a:tr h="169848">
                <a:tc>
                  <a:txBody>
                    <a:bodyPr/>
                    <a:lstStyle/>
                    <a:p>
                      <a:pPr algn="l" fontAlgn="ctr"/>
                      <a:r>
                        <a:rPr lang="en-US" sz="900" u="sng" strike="noStrike">
                          <a:effectLst/>
                          <a:hlinkClick r:id="rId7"/>
                        </a:rPr>
                        <a:t>Bidwell Mansion</a:t>
                      </a:r>
                      <a:endParaRPr lang="en-US" sz="900" b="0" i="0" u="sng" strike="noStrike">
                        <a:solidFill>
                          <a:srgbClr val="0563C1"/>
                        </a:solidFill>
                        <a:effectLst/>
                        <a:latin typeface="Calibri" panose="020F0502020204030204" pitchFamily="34" charset="0"/>
                      </a:endParaRPr>
                    </a:p>
                  </a:txBody>
                  <a:tcPr marL="72792" marR="8088" marT="8088" marB="0" anchor="ctr"/>
                </a:tc>
                <a:tc>
                  <a:txBody>
                    <a:bodyPr/>
                    <a:lstStyle/>
                    <a:p>
                      <a:pPr algn="l" fontAlgn="ctr"/>
                      <a:r>
                        <a:rPr lang="en-US" sz="700" u="none" strike="noStrike">
                          <a:effectLst/>
                        </a:rPr>
                        <a:t>525 The Esplanade</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Chico</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 </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National</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1972000216</a:t>
                      </a:r>
                      <a:endParaRPr lang="en-US" sz="700" b="0" i="0" u="none" strike="noStrike">
                        <a:solidFill>
                          <a:srgbClr val="000000"/>
                        </a:solidFill>
                        <a:effectLst/>
                        <a:latin typeface="Arial" panose="020B0604020202020204" pitchFamily="34" charset="0"/>
                      </a:endParaRPr>
                    </a:p>
                  </a:txBody>
                  <a:tcPr marL="72792" marR="8088" marT="8088" marB="0" anchor="ctr"/>
                </a:tc>
                <a:extLst>
                  <a:ext uri="{0D108BD9-81ED-4DB2-BD59-A6C34878D82A}">
                    <a16:rowId xmlns:a16="http://schemas.microsoft.com/office/drawing/2014/main" val="1610566514"/>
                  </a:ext>
                </a:extLst>
              </a:tr>
              <a:tr h="169848">
                <a:tc>
                  <a:txBody>
                    <a:bodyPr/>
                    <a:lstStyle/>
                    <a:p>
                      <a:pPr algn="l" fontAlgn="ctr"/>
                      <a:r>
                        <a:rPr lang="en-US" sz="900" u="sng" strike="noStrike">
                          <a:effectLst/>
                          <a:hlinkClick r:id="rId8"/>
                        </a:rPr>
                        <a:t>Carnegie Library: Chico</a:t>
                      </a:r>
                      <a:endParaRPr lang="en-US" sz="900" b="0" i="0" u="sng" strike="noStrike">
                        <a:solidFill>
                          <a:srgbClr val="0563C1"/>
                        </a:solidFill>
                        <a:effectLst/>
                        <a:latin typeface="Calibri" panose="020F0502020204030204" pitchFamily="34" charset="0"/>
                      </a:endParaRPr>
                    </a:p>
                  </a:txBody>
                  <a:tcPr marL="72792" marR="8088" marT="8088" marB="0" anchor="ctr"/>
                </a:tc>
                <a:tc>
                  <a:txBody>
                    <a:bodyPr/>
                    <a:lstStyle/>
                    <a:p>
                      <a:pPr algn="l" fontAlgn="ctr"/>
                      <a:r>
                        <a:rPr lang="en-US" sz="700" u="none" strike="noStrike">
                          <a:effectLst/>
                        </a:rPr>
                        <a:t>141 Salem Street</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Chico</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 </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POI</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 </a:t>
                      </a:r>
                      <a:endParaRPr lang="en-US" sz="700" b="0" i="0" u="none" strike="noStrike">
                        <a:solidFill>
                          <a:srgbClr val="000000"/>
                        </a:solidFill>
                        <a:effectLst/>
                        <a:latin typeface="Arial" panose="020B0604020202020204" pitchFamily="34" charset="0"/>
                      </a:endParaRPr>
                    </a:p>
                  </a:txBody>
                  <a:tcPr marL="72792" marR="8088" marT="8088" marB="0" anchor="ctr"/>
                </a:tc>
                <a:extLst>
                  <a:ext uri="{0D108BD9-81ED-4DB2-BD59-A6C34878D82A}">
                    <a16:rowId xmlns:a16="http://schemas.microsoft.com/office/drawing/2014/main" val="1195781312"/>
                  </a:ext>
                </a:extLst>
              </a:tr>
              <a:tr h="169848">
                <a:tc>
                  <a:txBody>
                    <a:bodyPr/>
                    <a:lstStyle/>
                    <a:p>
                      <a:pPr algn="l" fontAlgn="ctr"/>
                      <a:r>
                        <a:rPr lang="en-US" sz="900" u="sng" strike="noStrike">
                          <a:effectLst/>
                          <a:hlinkClick r:id="rId9"/>
                        </a:rPr>
                        <a:t>Chapman House</a:t>
                      </a:r>
                      <a:endParaRPr lang="en-US" sz="900" b="0" i="0" u="sng" strike="noStrike">
                        <a:solidFill>
                          <a:srgbClr val="0563C1"/>
                        </a:solidFill>
                        <a:effectLst/>
                        <a:latin typeface="Calibri" panose="020F0502020204030204" pitchFamily="34" charset="0"/>
                      </a:endParaRPr>
                    </a:p>
                  </a:txBody>
                  <a:tcPr marL="72792" marR="8088" marT="8088" marB="0" anchor="ctr"/>
                </a:tc>
                <a:tc>
                  <a:txBody>
                    <a:bodyPr/>
                    <a:lstStyle/>
                    <a:p>
                      <a:pPr algn="l" fontAlgn="ctr"/>
                      <a:r>
                        <a:rPr lang="en-US" sz="700" u="none" strike="noStrike">
                          <a:effectLst/>
                        </a:rPr>
                        <a:t>256 East 12th Street</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Chico</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 </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National</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1982002170</a:t>
                      </a:r>
                      <a:endParaRPr lang="en-US" sz="700" b="0" i="0" u="none" strike="noStrike">
                        <a:solidFill>
                          <a:srgbClr val="000000"/>
                        </a:solidFill>
                        <a:effectLst/>
                        <a:latin typeface="Arial" panose="020B0604020202020204" pitchFamily="34" charset="0"/>
                      </a:endParaRPr>
                    </a:p>
                  </a:txBody>
                  <a:tcPr marL="72792" marR="8088" marT="8088" marB="0" anchor="ctr"/>
                </a:tc>
                <a:extLst>
                  <a:ext uri="{0D108BD9-81ED-4DB2-BD59-A6C34878D82A}">
                    <a16:rowId xmlns:a16="http://schemas.microsoft.com/office/drawing/2014/main" val="2998861058"/>
                  </a:ext>
                </a:extLst>
              </a:tr>
              <a:tr h="331608">
                <a:tc>
                  <a:txBody>
                    <a:bodyPr/>
                    <a:lstStyle/>
                    <a:p>
                      <a:pPr algn="l" fontAlgn="ctr"/>
                      <a:r>
                        <a:rPr lang="en-US" sz="900" u="sng" strike="noStrike">
                          <a:effectLst/>
                          <a:hlinkClick r:id="rId10"/>
                        </a:rPr>
                        <a:t>Chico Forestry Station and Nursery</a:t>
                      </a:r>
                      <a:endParaRPr lang="en-US" sz="900" b="0" i="0" u="sng" strike="noStrike">
                        <a:solidFill>
                          <a:srgbClr val="0563C1"/>
                        </a:solidFill>
                        <a:effectLst/>
                        <a:latin typeface="Calibri" panose="020F0502020204030204" pitchFamily="34" charset="0"/>
                      </a:endParaRPr>
                    </a:p>
                  </a:txBody>
                  <a:tcPr marL="72792" marR="8088" marT="8088" marB="0" anchor="ctr"/>
                </a:tc>
                <a:tc>
                  <a:txBody>
                    <a:bodyPr/>
                    <a:lstStyle/>
                    <a:p>
                      <a:pPr algn="l" fontAlgn="ctr"/>
                      <a:r>
                        <a:rPr lang="en-US" sz="700" u="none" strike="noStrike">
                          <a:effectLst/>
                        </a:rPr>
                        <a:t>East 8th Street In Bidwell Park</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Chico</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1888</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California</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840.2</a:t>
                      </a:r>
                      <a:endParaRPr lang="en-US" sz="700" b="0" i="0" u="none" strike="noStrike">
                        <a:solidFill>
                          <a:srgbClr val="000000"/>
                        </a:solidFill>
                        <a:effectLst/>
                        <a:latin typeface="Arial" panose="020B0604020202020204" pitchFamily="34" charset="0"/>
                      </a:endParaRPr>
                    </a:p>
                  </a:txBody>
                  <a:tcPr marL="72792" marR="8088" marT="8088" marB="0" anchor="ctr"/>
                </a:tc>
                <a:extLst>
                  <a:ext uri="{0D108BD9-81ED-4DB2-BD59-A6C34878D82A}">
                    <a16:rowId xmlns:a16="http://schemas.microsoft.com/office/drawing/2014/main" val="130217328"/>
                  </a:ext>
                </a:extLst>
              </a:tr>
              <a:tr h="169848">
                <a:tc>
                  <a:txBody>
                    <a:bodyPr/>
                    <a:lstStyle/>
                    <a:p>
                      <a:pPr algn="l" fontAlgn="ctr"/>
                      <a:r>
                        <a:rPr lang="en-US" sz="900" u="sng" strike="noStrike">
                          <a:effectLst/>
                          <a:hlinkClick r:id="rId11"/>
                        </a:rPr>
                        <a:t>Chico Post Office</a:t>
                      </a:r>
                      <a:endParaRPr lang="en-US" sz="900" b="0" i="0" u="sng" strike="noStrike">
                        <a:solidFill>
                          <a:srgbClr val="0563C1"/>
                        </a:solidFill>
                        <a:effectLst/>
                        <a:latin typeface="Calibri" panose="020F0502020204030204" pitchFamily="34" charset="0"/>
                      </a:endParaRPr>
                    </a:p>
                  </a:txBody>
                  <a:tcPr marL="72792" marR="8088" marT="8088" marB="0" anchor="ctr"/>
                </a:tc>
                <a:tc>
                  <a:txBody>
                    <a:bodyPr/>
                    <a:lstStyle/>
                    <a:p>
                      <a:pPr algn="l" fontAlgn="ctr"/>
                      <a:r>
                        <a:rPr lang="en-US" sz="700" u="none" strike="noStrike">
                          <a:effectLst/>
                        </a:rPr>
                        <a:t>141 West 5th Street</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Chico</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 </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National</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1985000122</a:t>
                      </a:r>
                      <a:endParaRPr lang="en-US" sz="700" b="0" i="0" u="none" strike="noStrike">
                        <a:solidFill>
                          <a:srgbClr val="000000"/>
                        </a:solidFill>
                        <a:effectLst/>
                        <a:latin typeface="Arial" panose="020B0604020202020204" pitchFamily="34" charset="0"/>
                      </a:endParaRPr>
                    </a:p>
                  </a:txBody>
                  <a:tcPr marL="72792" marR="8088" marT="8088" marB="0" anchor="ctr"/>
                </a:tc>
                <a:extLst>
                  <a:ext uri="{0D108BD9-81ED-4DB2-BD59-A6C34878D82A}">
                    <a16:rowId xmlns:a16="http://schemas.microsoft.com/office/drawing/2014/main" val="3354161194"/>
                  </a:ext>
                </a:extLst>
              </a:tr>
              <a:tr h="169848">
                <a:tc>
                  <a:txBody>
                    <a:bodyPr/>
                    <a:lstStyle/>
                    <a:p>
                      <a:pPr algn="l" fontAlgn="ctr"/>
                      <a:r>
                        <a:rPr lang="en-US" sz="900" u="sng" strike="noStrike">
                          <a:effectLst/>
                          <a:hlinkClick r:id="rId12"/>
                        </a:rPr>
                        <a:t>Honey Run Covered Bridge</a:t>
                      </a:r>
                      <a:endParaRPr lang="en-US" sz="900" b="0" i="0" u="sng" strike="noStrike">
                        <a:solidFill>
                          <a:srgbClr val="0563C1"/>
                        </a:solidFill>
                        <a:effectLst/>
                        <a:latin typeface="Calibri" panose="020F0502020204030204" pitchFamily="34" charset="0"/>
                      </a:endParaRPr>
                    </a:p>
                  </a:txBody>
                  <a:tcPr marL="72792" marR="8088" marT="8088" marB="0" anchor="ctr"/>
                </a:tc>
                <a:tc>
                  <a:txBody>
                    <a:bodyPr/>
                    <a:lstStyle/>
                    <a:p>
                      <a:pPr algn="l" fontAlgn="ctr"/>
                      <a:r>
                        <a:rPr lang="en-US" sz="700" u="none" strike="noStrike">
                          <a:effectLst/>
                        </a:rPr>
                        <a:t>Honey Run Humbug Road</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Chico</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 </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National</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1988000920</a:t>
                      </a:r>
                      <a:endParaRPr lang="en-US" sz="700" b="0" i="0" u="none" strike="noStrike">
                        <a:solidFill>
                          <a:srgbClr val="000000"/>
                        </a:solidFill>
                        <a:effectLst/>
                        <a:latin typeface="Arial" panose="020B0604020202020204" pitchFamily="34" charset="0"/>
                      </a:endParaRPr>
                    </a:p>
                  </a:txBody>
                  <a:tcPr marL="72792" marR="8088" marT="8088" marB="0" anchor="ctr"/>
                </a:tc>
                <a:extLst>
                  <a:ext uri="{0D108BD9-81ED-4DB2-BD59-A6C34878D82A}">
                    <a16:rowId xmlns:a16="http://schemas.microsoft.com/office/drawing/2014/main" val="1706950610"/>
                  </a:ext>
                </a:extLst>
              </a:tr>
              <a:tr h="266904">
                <a:tc>
                  <a:txBody>
                    <a:bodyPr/>
                    <a:lstStyle/>
                    <a:p>
                      <a:pPr algn="l" fontAlgn="ctr"/>
                      <a:r>
                        <a:rPr lang="en-US" sz="900" u="sng" strike="noStrike">
                          <a:effectLst/>
                          <a:hlinkClick r:id="rId13"/>
                        </a:rPr>
                        <a:t>Hooker Oak</a:t>
                      </a:r>
                      <a:endParaRPr lang="en-US" sz="900" b="0" i="0" u="sng" strike="noStrike">
                        <a:solidFill>
                          <a:srgbClr val="0563C1"/>
                        </a:solidFill>
                        <a:effectLst/>
                        <a:latin typeface="Calibri" panose="020F0502020204030204" pitchFamily="34" charset="0"/>
                      </a:endParaRPr>
                    </a:p>
                  </a:txBody>
                  <a:tcPr marL="72792" marR="8088" marT="8088" marB="0" anchor="ctr"/>
                </a:tc>
                <a:tc>
                  <a:txBody>
                    <a:bodyPr/>
                    <a:lstStyle/>
                    <a:p>
                      <a:pPr algn="l" fontAlgn="ctr"/>
                      <a:r>
                        <a:rPr lang="en-US" sz="700" u="none" strike="noStrike">
                          <a:effectLst/>
                        </a:rPr>
                        <a:t>Manzanita Avenue Between Vallombrosa and Hooker Oak Avenue</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Chico</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1887</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California</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313</a:t>
                      </a:r>
                      <a:endParaRPr lang="en-US" sz="700" b="0" i="0" u="none" strike="noStrike">
                        <a:solidFill>
                          <a:srgbClr val="000000"/>
                        </a:solidFill>
                        <a:effectLst/>
                        <a:latin typeface="Arial" panose="020B0604020202020204" pitchFamily="34" charset="0"/>
                      </a:endParaRPr>
                    </a:p>
                  </a:txBody>
                  <a:tcPr marL="72792" marR="8088" marT="8088" marB="0" anchor="ctr"/>
                </a:tc>
                <a:extLst>
                  <a:ext uri="{0D108BD9-81ED-4DB2-BD59-A6C34878D82A}">
                    <a16:rowId xmlns:a16="http://schemas.microsoft.com/office/drawing/2014/main" val="4127264776"/>
                  </a:ext>
                </a:extLst>
              </a:tr>
              <a:tr h="169848">
                <a:tc>
                  <a:txBody>
                    <a:bodyPr/>
                    <a:lstStyle/>
                    <a:p>
                      <a:pPr algn="l" fontAlgn="ctr"/>
                      <a:r>
                        <a:rPr lang="en-US" sz="900" u="sng" strike="noStrike">
                          <a:effectLst/>
                          <a:hlinkClick r:id="rId14"/>
                        </a:rPr>
                        <a:t>Patrick Ranch</a:t>
                      </a:r>
                      <a:endParaRPr lang="en-US" sz="900" b="0" i="0" u="sng" strike="noStrike">
                        <a:solidFill>
                          <a:srgbClr val="0563C1"/>
                        </a:solidFill>
                        <a:effectLst/>
                        <a:latin typeface="Calibri" panose="020F0502020204030204" pitchFamily="34" charset="0"/>
                      </a:endParaRPr>
                    </a:p>
                  </a:txBody>
                  <a:tcPr marL="72792" marR="8088" marT="8088" marB="0" anchor="ctr"/>
                </a:tc>
                <a:tc>
                  <a:txBody>
                    <a:bodyPr/>
                    <a:lstStyle/>
                    <a:p>
                      <a:pPr algn="l" fontAlgn="ctr"/>
                      <a:r>
                        <a:rPr lang="en-US" sz="700" u="none" strike="noStrike">
                          <a:effectLst/>
                        </a:rPr>
                        <a:t>10381 Midway</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Chico</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 </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National</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1972000217</a:t>
                      </a:r>
                      <a:endParaRPr lang="en-US" sz="700" b="0" i="0" u="none" strike="noStrike">
                        <a:solidFill>
                          <a:srgbClr val="000000"/>
                        </a:solidFill>
                        <a:effectLst/>
                        <a:latin typeface="Arial" panose="020B0604020202020204" pitchFamily="34" charset="0"/>
                      </a:endParaRPr>
                    </a:p>
                  </a:txBody>
                  <a:tcPr marL="72792" marR="8088" marT="8088" marB="0" anchor="ctr"/>
                </a:tc>
                <a:extLst>
                  <a:ext uri="{0D108BD9-81ED-4DB2-BD59-A6C34878D82A}">
                    <a16:rowId xmlns:a16="http://schemas.microsoft.com/office/drawing/2014/main" val="439850732"/>
                  </a:ext>
                </a:extLst>
              </a:tr>
              <a:tr h="331608">
                <a:tc>
                  <a:txBody>
                    <a:bodyPr/>
                    <a:lstStyle/>
                    <a:p>
                      <a:pPr algn="l" fontAlgn="ctr"/>
                      <a:r>
                        <a:rPr lang="en-US" sz="900" u="sng" strike="noStrike">
                          <a:effectLst/>
                          <a:hlinkClick r:id="rId15"/>
                        </a:rPr>
                        <a:t>Rancho Chico and Bidwell Adobe</a:t>
                      </a:r>
                      <a:endParaRPr lang="en-US" sz="900" b="0" i="0" u="sng" strike="noStrike">
                        <a:solidFill>
                          <a:srgbClr val="0563C1"/>
                        </a:solidFill>
                        <a:effectLst/>
                        <a:latin typeface="Calibri" panose="020F0502020204030204" pitchFamily="34" charset="0"/>
                      </a:endParaRPr>
                    </a:p>
                  </a:txBody>
                  <a:tcPr marL="72792" marR="8088" marT="8088" marB="0" anchor="ctr"/>
                </a:tc>
                <a:tc>
                  <a:txBody>
                    <a:bodyPr/>
                    <a:lstStyle/>
                    <a:p>
                      <a:pPr algn="l" fontAlgn="ctr"/>
                      <a:r>
                        <a:rPr lang="en-US" sz="700" u="none" strike="noStrike">
                          <a:effectLst/>
                        </a:rPr>
                        <a:t>525 Esplanade</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Chico</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1845</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California</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329</a:t>
                      </a:r>
                      <a:endParaRPr lang="en-US" sz="700" b="0" i="0" u="none" strike="noStrike">
                        <a:solidFill>
                          <a:srgbClr val="000000"/>
                        </a:solidFill>
                        <a:effectLst/>
                        <a:latin typeface="Arial" panose="020B0604020202020204" pitchFamily="34" charset="0"/>
                      </a:endParaRPr>
                    </a:p>
                  </a:txBody>
                  <a:tcPr marL="72792" marR="8088" marT="8088" marB="0" anchor="ctr"/>
                </a:tc>
                <a:extLst>
                  <a:ext uri="{0D108BD9-81ED-4DB2-BD59-A6C34878D82A}">
                    <a16:rowId xmlns:a16="http://schemas.microsoft.com/office/drawing/2014/main" val="1492199092"/>
                  </a:ext>
                </a:extLst>
              </a:tr>
              <a:tr h="169848">
                <a:tc>
                  <a:txBody>
                    <a:bodyPr/>
                    <a:lstStyle/>
                    <a:p>
                      <a:pPr algn="l" fontAlgn="ctr"/>
                      <a:r>
                        <a:rPr lang="en-US" sz="700" u="none" strike="noStrike">
                          <a:effectLst/>
                        </a:rPr>
                        <a:t>Sharp House</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990 Normal Avenue</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Chico</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 </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POI</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 </a:t>
                      </a:r>
                      <a:endParaRPr lang="en-US" sz="700" b="0" i="0" u="none" strike="noStrike">
                        <a:solidFill>
                          <a:srgbClr val="000000"/>
                        </a:solidFill>
                        <a:effectLst/>
                        <a:latin typeface="Arial" panose="020B0604020202020204" pitchFamily="34" charset="0"/>
                      </a:endParaRPr>
                    </a:p>
                  </a:txBody>
                  <a:tcPr marL="72792" marR="8088" marT="8088" marB="0" anchor="ctr"/>
                </a:tc>
                <a:extLst>
                  <a:ext uri="{0D108BD9-81ED-4DB2-BD59-A6C34878D82A}">
                    <a16:rowId xmlns:a16="http://schemas.microsoft.com/office/drawing/2014/main" val="936294278"/>
                  </a:ext>
                </a:extLst>
              </a:tr>
              <a:tr h="169848">
                <a:tc>
                  <a:txBody>
                    <a:bodyPr/>
                    <a:lstStyle/>
                    <a:p>
                      <a:pPr algn="l" fontAlgn="ctr"/>
                      <a:r>
                        <a:rPr lang="en-US" sz="900" u="sng" strike="noStrike">
                          <a:effectLst/>
                          <a:hlinkClick r:id="rId16"/>
                        </a:rPr>
                        <a:t>Silberstein Park Building</a:t>
                      </a:r>
                      <a:endParaRPr lang="en-US" sz="900" b="0" i="0" u="sng" strike="noStrike">
                        <a:solidFill>
                          <a:srgbClr val="0563C1"/>
                        </a:solidFill>
                        <a:effectLst/>
                        <a:latin typeface="Calibri" panose="020F0502020204030204" pitchFamily="34" charset="0"/>
                      </a:endParaRPr>
                    </a:p>
                  </a:txBody>
                  <a:tcPr marL="72792" marR="8088" marT="8088" marB="0" anchor="ctr"/>
                </a:tc>
                <a:tc>
                  <a:txBody>
                    <a:bodyPr/>
                    <a:lstStyle/>
                    <a:p>
                      <a:pPr algn="l" fontAlgn="ctr"/>
                      <a:r>
                        <a:rPr lang="en-US" sz="700" u="none" strike="noStrike">
                          <a:effectLst/>
                        </a:rPr>
                        <a:t>426-434 Broadway</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Chico</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 </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National</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1983001175</a:t>
                      </a:r>
                      <a:endParaRPr lang="en-US" sz="700" b="0" i="0" u="none" strike="noStrike">
                        <a:solidFill>
                          <a:srgbClr val="000000"/>
                        </a:solidFill>
                        <a:effectLst/>
                        <a:latin typeface="Arial" panose="020B0604020202020204" pitchFamily="34" charset="0"/>
                      </a:endParaRPr>
                    </a:p>
                  </a:txBody>
                  <a:tcPr marL="72792" marR="8088" marT="8088" marB="0" anchor="ctr"/>
                </a:tc>
                <a:extLst>
                  <a:ext uri="{0D108BD9-81ED-4DB2-BD59-A6C34878D82A}">
                    <a16:rowId xmlns:a16="http://schemas.microsoft.com/office/drawing/2014/main" val="2010401247"/>
                  </a:ext>
                </a:extLst>
              </a:tr>
              <a:tr h="331608">
                <a:tc>
                  <a:txBody>
                    <a:bodyPr/>
                    <a:lstStyle/>
                    <a:p>
                      <a:pPr algn="l" fontAlgn="ctr"/>
                      <a:r>
                        <a:rPr lang="en-US" sz="900" u="sng" strike="noStrike">
                          <a:effectLst/>
                          <a:hlinkClick r:id="rId17"/>
                        </a:rPr>
                        <a:t>South of Campus Neighborhood</a:t>
                      </a:r>
                      <a:endParaRPr lang="en-US" sz="900" b="0" i="0" u="sng" strike="noStrike">
                        <a:solidFill>
                          <a:srgbClr val="0563C1"/>
                        </a:solidFill>
                        <a:effectLst/>
                        <a:latin typeface="Calibri" panose="020F0502020204030204" pitchFamily="34" charset="0"/>
                      </a:endParaRPr>
                    </a:p>
                  </a:txBody>
                  <a:tcPr marL="72792" marR="8088" marT="8088" marB="0" anchor="ctr"/>
                </a:tc>
                <a:tc>
                  <a:txBody>
                    <a:bodyPr/>
                    <a:lstStyle/>
                    <a:p>
                      <a:pPr algn="l" fontAlgn="ctr"/>
                      <a:r>
                        <a:rPr lang="en-US" sz="700" u="none" strike="noStrike">
                          <a:effectLst/>
                        </a:rPr>
                        <a:t>Bounded by West 2nd, Normal, West 6th and Cherry Streets</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Chico</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 </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National</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1991000636</a:t>
                      </a:r>
                      <a:endParaRPr lang="en-US" sz="700" b="0" i="0" u="none" strike="noStrike">
                        <a:solidFill>
                          <a:srgbClr val="000000"/>
                        </a:solidFill>
                        <a:effectLst/>
                        <a:latin typeface="Arial" panose="020B0604020202020204" pitchFamily="34" charset="0"/>
                      </a:endParaRPr>
                    </a:p>
                  </a:txBody>
                  <a:tcPr marL="72792" marR="8088" marT="8088" marB="0" anchor="ctr"/>
                </a:tc>
                <a:extLst>
                  <a:ext uri="{0D108BD9-81ED-4DB2-BD59-A6C34878D82A}">
                    <a16:rowId xmlns:a16="http://schemas.microsoft.com/office/drawing/2014/main" val="4237832347"/>
                  </a:ext>
                </a:extLst>
              </a:tr>
              <a:tr h="169848">
                <a:tc>
                  <a:txBody>
                    <a:bodyPr/>
                    <a:lstStyle/>
                    <a:p>
                      <a:pPr algn="l" fontAlgn="ctr"/>
                      <a:r>
                        <a:rPr lang="en-US" sz="900" u="sng" strike="noStrike">
                          <a:effectLst/>
                          <a:hlinkClick r:id="rId18"/>
                        </a:rPr>
                        <a:t>Southern Pacific Depot</a:t>
                      </a:r>
                      <a:endParaRPr lang="en-US" sz="900" b="0" i="0" u="sng" strike="noStrike">
                        <a:solidFill>
                          <a:srgbClr val="0563C1"/>
                        </a:solidFill>
                        <a:effectLst/>
                        <a:latin typeface="Calibri" panose="020F0502020204030204" pitchFamily="34" charset="0"/>
                      </a:endParaRPr>
                    </a:p>
                  </a:txBody>
                  <a:tcPr marL="72792" marR="8088" marT="8088" marB="0" anchor="ctr"/>
                </a:tc>
                <a:tc>
                  <a:txBody>
                    <a:bodyPr/>
                    <a:lstStyle/>
                    <a:p>
                      <a:pPr algn="l" fontAlgn="ctr"/>
                      <a:r>
                        <a:rPr lang="en-US" sz="700" u="none" strike="noStrike">
                          <a:effectLst/>
                        </a:rPr>
                        <a:t>430 Orange Street</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Chico</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 </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National</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1987000001</a:t>
                      </a:r>
                      <a:endParaRPr lang="en-US" sz="700" b="0" i="0" u="none" strike="noStrike">
                        <a:solidFill>
                          <a:srgbClr val="000000"/>
                        </a:solidFill>
                        <a:effectLst/>
                        <a:latin typeface="Arial" panose="020B0604020202020204" pitchFamily="34" charset="0"/>
                      </a:endParaRPr>
                    </a:p>
                  </a:txBody>
                  <a:tcPr marL="72792" marR="8088" marT="8088" marB="0" anchor="ctr"/>
                </a:tc>
                <a:extLst>
                  <a:ext uri="{0D108BD9-81ED-4DB2-BD59-A6C34878D82A}">
                    <a16:rowId xmlns:a16="http://schemas.microsoft.com/office/drawing/2014/main" val="2052599044"/>
                  </a:ext>
                </a:extLst>
              </a:tr>
              <a:tr h="169848">
                <a:tc>
                  <a:txBody>
                    <a:bodyPr/>
                    <a:lstStyle/>
                    <a:p>
                      <a:pPr algn="l" fontAlgn="ctr"/>
                      <a:r>
                        <a:rPr lang="en-US" sz="900" u="sng" strike="noStrike">
                          <a:effectLst/>
                          <a:hlinkClick r:id="rId19"/>
                        </a:rPr>
                        <a:t>St. John's Episcopal Church</a:t>
                      </a:r>
                      <a:endParaRPr lang="en-US" sz="900" b="0" i="0" u="sng" strike="noStrike">
                        <a:solidFill>
                          <a:srgbClr val="0563C1"/>
                        </a:solidFill>
                        <a:effectLst/>
                        <a:latin typeface="Calibri" panose="020F0502020204030204" pitchFamily="34" charset="0"/>
                      </a:endParaRPr>
                    </a:p>
                  </a:txBody>
                  <a:tcPr marL="72792" marR="8088" marT="8088" marB="0" anchor="ctr"/>
                </a:tc>
                <a:tc>
                  <a:txBody>
                    <a:bodyPr/>
                    <a:lstStyle/>
                    <a:p>
                      <a:pPr algn="l" fontAlgn="ctr"/>
                      <a:r>
                        <a:rPr lang="en-US" sz="700" u="none" strike="noStrike">
                          <a:effectLst/>
                        </a:rPr>
                        <a:t>230 Salem Street</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Chico</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 </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National</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1982002171</a:t>
                      </a:r>
                      <a:endParaRPr lang="en-US" sz="700" b="0" i="0" u="none" strike="noStrike">
                        <a:solidFill>
                          <a:srgbClr val="000000"/>
                        </a:solidFill>
                        <a:effectLst/>
                        <a:latin typeface="Arial" panose="020B0604020202020204" pitchFamily="34" charset="0"/>
                      </a:endParaRPr>
                    </a:p>
                  </a:txBody>
                  <a:tcPr marL="72792" marR="8088" marT="8088" marB="0" anchor="ctr"/>
                </a:tc>
                <a:extLst>
                  <a:ext uri="{0D108BD9-81ED-4DB2-BD59-A6C34878D82A}">
                    <a16:rowId xmlns:a16="http://schemas.microsoft.com/office/drawing/2014/main" val="2573670454"/>
                  </a:ext>
                </a:extLst>
              </a:tr>
              <a:tr h="169848">
                <a:tc>
                  <a:txBody>
                    <a:bodyPr/>
                    <a:lstStyle/>
                    <a:p>
                      <a:pPr algn="l" fontAlgn="ctr"/>
                      <a:r>
                        <a:rPr lang="en-US" sz="900" u="sng" strike="noStrike">
                          <a:effectLst/>
                          <a:hlinkClick r:id="rId20"/>
                        </a:rPr>
                        <a:t>Stansbury House</a:t>
                      </a:r>
                      <a:endParaRPr lang="en-US" sz="900" b="0" i="0" u="sng" strike="noStrike">
                        <a:solidFill>
                          <a:srgbClr val="0563C1"/>
                        </a:solidFill>
                        <a:effectLst/>
                        <a:latin typeface="Calibri" panose="020F0502020204030204" pitchFamily="34" charset="0"/>
                      </a:endParaRPr>
                    </a:p>
                  </a:txBody>
                  <a:tcPr marL="72792" marR="8088" marT="8088" marB="0" anchor="ctr"/>
                </a:tc>
                <a:tc>
                  <a:txBody>
                    <a:bodyPr/>
                    <a:lstStyle/>
                    <a:p>
                      <a:pPr algn="l" fontAlgn="ctr"/>
                      <a:r>
                        <a:rPr lang="en-US" sz="700" u="none" strike="noStrike">
                          <a:effectLst/>
                        </a:rPr>
                        <a:t>307 West 5th Street</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Chico</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 </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National</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1975000424</a:t>
                      </a:r>
                      <a:endParaRPr lang="en-US" sz="700" b="0" i="0" u="none" strike="noStrike">
                        <a:solidFill>
                          <a:srgbClr val="000000"/>
                        </a:solidFill>
                        <a:effectLst/>
                        <a:latin typeface="Arial" panose="020B0604020202020204" pitchFamily="34" charset="0"/>
                      </a:endParaRPr>
                    </a:p>
                  </a:txBody>
                  <a:tcPr marL="72792" marR="8088" marT="8088" marB="0" anchor="ctr"/>
                </a:tc>
                <a:extLst>
                  <a:ext uri="{0D108BD9-81ED-4DB2-BD59-A6C34878D82A}">
                    <a16:rowId xmlns:a16="http://schemas.microsoft.com/office/drawing/2014/main" val="3433148452"/>
                  </a:ext>
                </a:extLst>
              </a:tr>
              <a:tr h="169848">
                <a:tc>
                  <a:txBody>
                    <a:bodyPr/>
                    <a:lstStyle/>
                    <a:p>
                      <a:pPr algn="l" fontAlgn="ctr"/>
                      <a:r>
                        <a:rPr lang="en-US" sz="900" u="sng" strike="noStrike">
                          <a:effectLst/>
                          <a:hlinkClick r:id="rId21"/>
                        </a:rPr>
                        <a:t>Durham House</a:t>
                      </a:r>
                      <a:endParaRPr lang="en-US" sz="900" b="0" i="0" u="sng" strike="noStrike">
                        <a:solidFill>
                          <a:srgbClr val="0563C1"/>
                        </a:solidFill>
                        <a:effectLst/>
                        <a:latin typeface="Calibri" panose="020F0502020204030204" pitchFamily="34" charset="0"/>
                      </a:endParaRPr>
                    </a:p>
                  </a:txBody>
                  <a:tcPr marL="72792" marR="8088" marT="8088" marB="0" anchor="ctr"/>
                </a:tc>
                <a:tc>
                  <a:txBody>
                    <a:bodyPr/>
                    <a:lstStyle/>
                    <a:p>
                      <a:pPr algn="l" fontAlgn="ctr"/>
                      <a:r>
                        <a:rPr lang="en-US" sz="700" u="none" strike="noStrike">
                          <a:effectLst/>
                        </a:rPr>
                        <a:t>2280 Durham Dayton Highway</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Durham</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1874</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a:effectLst/>
                        </a:rPr>
                        <a:t>National</a:t>
                      </a:r>
                      <a:endParaRPr lang="en-US" sz="700" b="0" i="0" u="none" strike="noStrike">
                        <a:solidFill>
                          <a:srgbClr val="000000"/>
                        </a:solidFill>
                        <a:effectLst/>
                        <a:latin typeface="Arial" panose="020B0604020202020204" pitchFamily="34" charset="0"/>
                      </a:endParaRPr>
                    </a:p>
                  </a:txBody>
                  <a:tcPr marL="72792" marR="8088" marT="8088" marB="0" anchor="ctr"/>
                </a:tc>
                <a:tc>
                  <a:txBody>
                    <a:bodyPr/>
                    <a:lstStyle/>
                    <a:p>
                      <a:pPr algn="l" fontAlgn="ctr"/>
                      <a:r>
                        <a:rPr lang="en-US" sz="700" u="none" strike="noStrike" dirty="0">
                          <a:effectLst/>
                        </a:rPr>
                        <a:t>1992000316</a:t>
                      </a:r>
                      <a:endParaRPr lang="en-US" sz="700" b="0" i="0" u="none" strike="noStrike" dirty="0">
                        <a:solidFill>
                          <a:srgbClr val="000000"/>
                        </a:solidFill>
                        <a:effectLst/>
                        <a:latin typeface="Arial" panose="020B0604020202020204" pitchFamily="34" charset="0"/>
                      </a:endParaRPr>
                    </a:p>
                  </a:txBody>
                  <a:tcPr marL="72792" marR="8088" marT="8088" marB="0" anchor="ctr"/>
                </a:tc>
                <a:extLst>
                  <a:ext uri="{0D108BD9-81ED-4DB2-BD59-A6C34878D82A}">
                    <a16:rowId xmlns:a16="http://schemas.microsoft.com/office/drawing/2014/main" val="128509036"/>
                  </a:ext>
                </a:extLst>
              </a:tr>
            </a:tbl>
          </a:graphicData>
        </a:graphic>
      </p:graphicFrame>
      <p:sp>
        <p:nvSpPr>
          <p:cNvPr id="4" name="TextBox 3">
            <a:extLst>
              <a:ext uri="{FF2B5EF4-FFF2-40B4-BE49-F238E27FC236}">
                <a16:creationId xmlns:a16="http://schemas.microsoft.com/office/drawing/2014/main" id="{571EE226-1A21-15CE-514C-CCDDE20E8F51}"/>
              </a:ext>
            </a:extLst>
          </p:cNvPr>
          <p:cNvSpPr txBox="1"/>
          <p:nvPr/>
        </p:nvSpPr>
        <p:spPr>
          <a:xfrm>
            <a:off x="4665711" y="619125"/>
            <a:ext cx="3256404" cy="369332"/>
          </a:xfrm>
          <a:prstGeom prst="rect">
            <a:avLst/>
          </a:prstGeom>
          <a:noFill/>
        </p:spPr>
        <p:txBody>
          <a:bodyPr wrap="none" rtlCol="0">
            <a:spAutoFit/>
          </a:bodyPr>
          <a:lstStyle/>
          <a:p>
            <a:r>
              <a:rPr lang="en-US" dirty="0"/>
              <a:t>Historical Points of Interest Ideas</a:t>
            </a:r>
          </a:p>
        </p:txBody>
      </p:sp>
    </p:spTree>
    <p:extLst>
      <p:ext uri="{BB962C8B-B14F-4D97-AF65-F5344CB8AC3E}">
        <p14:creationId xmlns:p14="http://schemas.microsoft.com/office/powerpoint/2010/main" val="22684093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TotalTime>
  <Words>3523</Words>
  <Application>Microsoft Office PowerPoint</Application>
  <PresentationFormat>Widescreen</PresentationFormat>
  <Paragraphs>886</Paragraphs>
  <Slides>24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MS PGothic</vt:lpstr>
      <vt:lpstr>Arial</vt:lpstr>
      <vt:lpstr>Calibri</vt:lpstr>
      <vt:lpstr>Calibri Light</vt:lpstr>
      <vt:lpstr>Georgia</vt:lpstr>
      <vt:lpstr>Symbol</vt:lpstr>
      <vt:lpstr>Times New Roman</vt:lpstr>
      <vt:lpstr>Verdana</vt:lpstr>
      <vt:lpstr>Office Theme</vt:lpstr>
      <vt:lpstr>Spark Achievement Program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Sutter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Spark Achievement Program</dc:title>
  <dc:creator>Smith, Valerie</dc:creator>
  <cp:lastModifiedBy>Smith, Valerie</cp:lastModifiedBy>
  <cp:revision>8</cp:revision>
  <dcterms:created xsi:type="dcterms:W3CDTF">2023-06-01T17:32:53Z</dcterms:created>
  <dcterms:modified xsi:type="dcterms:W3CDTF">2023-06-07T13:26:44Z</dcterms:modified>
</cp:coreProperties>
</file>