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7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8589DC-3C65-46C2-A095-C6AB1E24BF8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51E77-EF78-4188-BC31-64DEFAC6A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710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Hello</a:t>
            </a:r>
            <a:r>
              <a:rPr lang="en-US" baseline="0" dirty="0" smtClean="0"/>
              <a:t> &amp; welcome to the Fresno County 4-H project planning event. I’m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51E77-EF78-4188-BC31-64DEFAC6A102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D16C2E9-1229-4540-99E2-020C7367773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1BCCDA0-B536-47EC-AB6B-D4800AB7EB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16C2E9-1229-4540-99E2-020C7367773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BCCDA0-B536-47EC-AB6B-D4800AB7EB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16C2E9-1229-4540-99E2-020C7367773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BCCDA0-B536-47EC-AB6B-D4800AB7EB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16C2E9-1229-4540-99E2-020C7367773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BCCDA0-B536-47EC-AB6B-D4800AB7EB6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16C2E9-1229-4540-99E2-020C7367773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BCCDA0-B536-47EC-AB6B-D4800AB7EB6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16C2E9-1229-4540-99E2-020C7367773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BCCDA0-B536-47EC-AB6B-D4800AB7EB6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16C2E9-1229-4540-99E2-020C7367773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BCCDA0-B536-47EC-AB6B-D4800AB7EB6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16C2E9-1229-4540-99E2-020C7367773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BCCDA0-B536-47EC-AB6B-D4800AB7EB6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16C2E9-1229-4540-99E2-020C7367773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BCCDA0-B536-47EC-AB6B-D4800AB7EB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D16C2E9-1229-4540-99E2-020C7367773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BCCDA0-B536-47EC-AB6B-D4800AB7EB6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D16C2E9-1229-4540-99E2-020C7367773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1BCCDA0-B536-47EC-AB6B-D4800AB7EB6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D16C2E9-1229-4540-99E2-020C7367773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1BCCDA0-B536-47EC-AB6B-D4800AB7EB6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Comic Sans MS" pitchFamily="66" charset="0"/>
              </a:rPr>
              <a:t>Six Sure Ways To Project Success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4-H Leadership </a:t>
            </a:r>
            <a:endParaRPr lang="en-US" dirty="0"/>
          </a:p>
        </p:txBody>
      </p:sp>
      <p:pic>
        <p:nvPicPr>
          <p:cNvPr id="8" name="Picture 7" descr="green_clover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685800"/>
            <a:ext cx="2263775" cy="236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Identify your project goals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Meet with your </a:t>
            </a:r>
            <a:r>
              <a:rPr lang="en-US" dirty="0" err="1" smtClean="0">
                <a:latin typeface="Comic Sans MS" pitchFamily="66" charset="0"/>
              </a:rPr>
              <a:t>Jr</a:t>
            </a:r>
            <a:r>
              <a:rPr lang="en-US" dirty="0" smtClean="0">
                <a:latin typeface="Comic Sans MS" pitchFamily="66" charset="0"/>
              </a:rPr>
              <a:t>/Teen leaders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Select resource materials &amp; publications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Create a project binder</a:t>
            </a: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                                           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Contact alumni members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Set Goals &amp; Gather Resources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5" name="Picture 4" descr="4h ma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0" y="4343400"/>
            <a:ext cx="3324225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Select meeting days, times, &amp; locations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Choose meeting topics</a:t>
            </a: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                                         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Incorporate a community service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Plan field trip meetings</a:t>
            </a:r>
          </a:p>
          <a:p>
            <a:pPr>
              <a:buNone/>
            </a:pPr>
            <a:endParaRPr lang="en-US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Identify life skills &amp; learning opportunities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Create Plan For The Year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4" name="Picture 3" descr="lifeskill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4600" y="2362200"/>
            <a:ext cx="2362200" cy="236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Project syllabus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Sign in sheets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Year at a glance calendar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Member list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Code of conduct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Preparing Helpful Documents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1026" name="Picture 2" descr="C:\Users\June\AppData\Local\Microsoft\Windows\Temporary Internet Files\Content.IE5\N1QXK31G\calendar_Clip_Art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2209800"/>
            <a:ext cx="2726422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As your leader I will….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Member responsibilities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Parental Support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Code of conduct review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Record Keeping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Clarifying Expectations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4" name="Picture 3" descr="power of yout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29200" y="2209800"/>
            <a:ext cx="3294647" cy="236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Share project goals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Personal check ins</a:t>
            </a: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                                    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Assess star rankings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Recognize accomplishments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Praise, praise, praise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Encourage, Guide, &amp; Motivate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6" name="Picture 5" descr="gold sta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29200" y="2057400"/>
            <a:ext cx="3364559" cy="1752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Record books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Photo opportunities</a:t>
            </a: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                                       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Review goals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Plan year end party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Survey to members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Year End Completion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4" name="Picture 3" descr="record boo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05400" y="2057400"/>
            <a:ext cx="3124200" cy="3124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184</TotalTime>
  <Words>156</Words>
  <Application>Microsoft Office PowerPoint</Application>
  <PresentationFormat>On-screen Show (4:3)</PresentationFormat>
  <Paragraphs>65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Six Sure Ways To Project Success</vt:lpstr>
      <vt:lpstr>Set Goals &amp; Gather Resources</vt:lpstr>
      <vt:lpstr>Create Plan For The Year</vt:lpstr>
      <vt:lpstr>Preparing Helpful Documents</vt:lpstr>
      <vt:lpstr>Clarifying Expectations</vt:lpstr>
      <vt:lpstr>Encourage, Guide, &amp; Motivate</vt:lpstr>
      <vt:lpstr>Year End Completion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Six Sure Ways To Project Success</dc:title>
  <dc:creator>June</dc:creator>
  <cp:lastModifiedBy>Tracy Newton</cp:lastModifiedBy>
  <cp:revision>11</cp:revision>
  <dcterms:created xsi:type="dcterms:W3CDTF">2016-07-08T15:23:40Z</dcterms:created>
  <dcterms:modified xsi:type="dcterms:W3CDTF">2017-02-01T01:10:14Z</dcterms:modified>
</cp:coreProperties>
</file>