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561" r:id="rId2"/>
    <p:sldId id="562" r:id="rId3"/>
    <p:sldId id="563" r:id="rId4"/>
    <p:sldId id="564" r:id="rId5"/>
    <p:sldId id="565" r:id="rId6"/>
    <p:sldId id="566" r:id="rId7"/>
    <p:sldId id="567" r:id="rId8"/>
    <p:sldId id="568" r:id="rId9"/>
    <p:sldId id="569" r:id="rId10"/>
    <p:sldId id="570" r:id="rId11"/>
    <p:sldId id="5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993C86-6872-490B-A6DA-D807C028B4A2}" type="datetimeFigureOut">
              <a:rPr lang="en-US" smtClean="0"/>
              <a:t>11/12/2023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850D7F-CA44-4450-A5DE-1D2D38F8CB2F}" type="slidenum">
              <a:rPr lang="en-US" smtClean="0"/>
              <a:t>‹#›</a:t>
            </a:fld>
            <a:endParaRPr lang="en-US"/>
          </a:p>
        </p:txBody>
      </p:sp>
    </p:spTree>
    <p:extLst>
      <p:ext uri="{BB962C8B-B14F-4D97-AF65-F5344CB8AC3E}">
        <p14:creationId xmlns:p14="http://schemas.microsoft.com/office/powerpoint/2010/main" val="1239091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460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0768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8294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0627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040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3103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1622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1373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520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6988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62208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0CA8BD-0DB8-644A-9282-E9F3E48811B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2"/>
            <a:ext cx="12192000" cy="7097485"/>
          </a:xfrm>
          <a:prstGeom prst="rect">
            <a:avLst/>
          </a:prstGeom>
        </p:spPr>
      </p:pic>
      <p:sp>
        <p:nvSpPr>
          <p:cNvPr id="7" name="Title Placeholder 1">
            <a:extLst>
              <a:ext uri="{FF2B5EF4-FFF2-40B4-BE49-F238E27FC236}">
                <a16:creationId xmlns:a16="http://schemas.microsoft.com/office/drawing/2014/main" id="{6E88C916-3666-9740-89F0-549B7BA79015}"/>
              </a:ext>
            </a:extLst>
          </p:cNvPr>
          <p:cNvSpPr>
            <a:spLocks noGrp="1"/>
          </p:cNvSpPr>
          <p:nvPr>
            <p:ph type="title"/>
          </p:nvPr>
        </p:nvSpPr>
        <p:spPr>
          <a:xfrm>
            <a:off x="838200" y="1057323"/>
            <a:ext cx="10515600" cy="1325563"/>
          </a:xfrm>
          <a:prstGeom prst="rect">
            <a:avLst/>
          </a:prstGeom>
          <a:ln>
            <a:noFill/>
          </a:ln>
        </p:spPr>
        <p:txBody>
          <a:bodyPr vert="horz" lIns="91440" tIns="45720" rIns="91440" bIns="45720" rtlCol="0" anchor="ctr">
            <a:normAutofit/>
          </a:bodyPr>
          <a:lstStyle>
            <a:lvl1pPr algn="l">
              <a:defRPr sz="450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56F8CCC4-58F0-AE4A-83B2-DFB6FD6EAF36}"/>
              </a:ext>
            </a:extLst>
          </p:cNvPr>
          <p:cNvSpPr>
            <a:spLocks noGrp="1"/>
          </p:cNvSpPr>
          <p:nvPr>
            <p:ph type="body" sz="quarter" idx="10" hasCustomPrompt="1"/>
          </p:nvPr>
        </p:nvSpPr>
        <p:spPr>
          <a:xfrm>
            <a:off x="838200" y="4361380"/>
            <a:ext cx="3414109" cy="660400"/>
          </a:xfrm>
        </p:spPr>
        <p:txBody>
          <a:bodyPr>
            <a:normAutofit/>
          </a:bodyPr>
          <a:lstStyle>
            <a:lvl1pPr marL="0" indent="0" algn="l">
              <a:lnSpc>
                <a:spcPct val="100000"/>
              </a:lnSpc>
              <a:buNone/>
              <a:defRPr sz="1350">
                <a:solidFill>
                  <a:schemeClr val="bg1"/>
                </a:solidFill>
              </a:defRPr>
            </a:lvl1pPr>
          </a:lstStyle>
          <a:p>
            <a:pPr lvl="0"/>
            <a:r>
              <a:rPr lang="en-US" dirty="0"/>
              <a:t>Presented by</a:t>
            </a:r>
          </a:p>
        </p:txBody>
      </p:sp>
      <p:sp>
        <p:nvSpPr>
          <p:cNvPr id="16" name="Rectangle 15">
            <a:extLst>
              <a:ext uri="{FF2B5EF4-FFF2-40B4-BE49-F238E27FC236}">
                <a16:creationId xmlns:a16="http://schemas.microsoft.com/office/drawing/2014/main" id="{B940280E-9AA3-484F-A058-312163E8EC4A}"/>
              </a:ext>
            </a:extLst>
          </p:cNvPr>
          <p:cNvSpPr/>
          <p:nvPr userDrawn="1"/>
        </p:nvSpPr>
        <p:spPr>
          <a:xfrm>
            <a:off x="8562109" y="6174350"/>
            <a:ext cx="3629891" cy="683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Text Placeholder 18">
            <a:extLst>
              <a:ext uri="{FF2B5EF4-FFF2-40B4-BE49-F238E27FC236}">
                <a16:creationId xmlns:a16="http://schemas.microsoft.com/office/drawing/2014/main" id="{743F913D-44F0-6943-AF7B-1B5EDA4EA863}"/>
              </a:ext>
            </a:extLst>
          </p:cNvPr>
          <p:cNvSpPr>
            <a:spLocks noGrp="1"/>
          </p:cNvSpPr>
          <p:nvPr>
            <p:ph type="body" sz="quarter" idx="11" hasCustomPrompt="1"/>
          </p:nvPr>
        </p:nvSpPr>
        <p:spPr>
          <a:xfrm>
            <a:off x="838200" y="5057209"/>
            <a:ext cx="2859088" cy="531813"/>
          </a:xfrm>
        </p:spPr>
        <p:txBody>
          <a:bodyPr>
            <a:normAutofit/>
          </a:bodyPr>
          <a:lstStyle>
            <a:lvl1pPr marL="0" indent="0" algn="l">
              <a:buNone/>
              <a:defRPr sz="135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Date</a:t>
            </a:r>
          </a:p>
        </p:txBody>
      </p:sp>
      <p:sp>
        <p:nvSpPr>
          <p:cNvPr id="4" name="Text Placeholder 3">
            <a:extLst>
              <a:ext uri="{FF2B5EF4-FFF2-40B4-BE49-F238E27FC236}">
                <a16:creationId xmlns:a16="http://schemas.microsoft.com/office/drawing/2014/main" id="{E907FFB7-E6B7-604F-AB8A-3636592F9D47}"/>
              </a:ext>
            </a:extLst>
          </p:cNvPr>
          <p:cNvSpPr>
            <a:spLocks noGrp="1"/>
          </p:cNvSpPr>
          <p:nvPr>
            <p:ph type="body" sz="quarter" idx="12" hasCustomPrompt="1"/>
          </p:nvPr>
        </p:nvSpPr>
        <p:spPr>
          <a:xfrm>
            <a:off x="838201" y="2750550"/>
            <a:ext cx="8265887" cy="798192"/>
          </a:xfrm>
        </p:spPr>
        <p:txBody>
          <a:bodyPr>
            <a:noAutofit/>
          </a:bodyPr>
          <a:lstStyle>
            <a:lvl1pPr marL="0" indent="0" algn="l">
              <a:buNone/>
              <a:defRPr sz="2700">
                <a:solidFill>
                  <a:schemeClr val="bg1"/>
                </a:solidFill>
                <a:effectLst>
                  <a:outerShdw blurRad="50800" dist="38100" dir="2700000" algn="tl" rotWithShape="0">
                    <a:prstClr val="black">
                      <a:alpha val="40000"/>
                    </a:prstClr>
                  </a:outerShdw>
                </a:effectLst>
              </a:defRPr>
            </a:lvl1pPr>
          </a:lstStyle>
          <a:p>
            <a:pPr lvl="0"/>
            <a:r>
              <a:rPr lang="en-US" dirty="0"/>
              <a:t>Subtitle here</a:t>
            </a:r>
          </a:p>
        </p:txBody>
      </p:sp>
      <p:pic>
        <p:nvPicPr>
          <p:cNvPr id="9" name="Picture 8">
            <a:extLst>
              <a:ext uri="{FF2B5EF4-FFF2-40B4-BE49-F238E27FC236}">
                <a16:creationId xmlns:a16="http://schemas.microsoft.com/office/drawing/2014/main" id="{B5822650-545A-7045-9C38-BC4EE4FD30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82745" y="6240869"/>
            <a:ext cx="2939143" cy="407618"/>
          </a:xfrm>
          <a:prstGeom prst="rect">
            <a:avLst/>
          </a:prstGeom>
        </p:spPr>
      </p:pic>
    </p:spTree>
    <p:extLst>
      <p:ext uri="{BB962C8B-B14F-4D97-AF65-F5344CB8AC3E}">
        <p14:creationId xmlns:p14="http://schemas.microsoft.com/office/powerpoint/2010/main" val="3132561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1598278"/>
          </a:xfrm>
          <a:prstGeom prst="rect">
            <a:avLst/>
          </a:prstGeom>
        </p:spPr>
      </p:pic>
      <p:sp>
        <p:nvSpPr>
          <p:cNvPr id="2" name="Title 1"/>
          <p:cNvSpPr>
            <a:spLocks noGrp="1"/>
          </p:cNvSpPr>
          <p:nvPr>
            <p:ph type="title"/>
          </p:nvPr>
        </p:nvSpPr>
        <p:spPr>
          <a:xfrm>
            <a:off x="684734" y="313786"/>
            <a:ext cx="10817839" cy="767528"/>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78518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8" y="2"/>
            <a:ext cx="12257315" cy="1617141"/>
          </a:xfrm>
          <a:prstGeom prst="rect">
            <a:avLst/>
          </a:prstGeom>
        </p:spPr>
      </p:pic>
      <p:sp>
        <p:nvSpPr>
          <p:cNvPr id="2" name="Title 1"/>
          <p:cNvSpPr>
            <a:spLocks noGrp="1"/>
          </p:cNvSpPr>
          <p:nvPr>
            <p:ph type="title"/>
          </p:nvPr>
        </p:nvSpPr>
        <p:spPr>
          <a:xfrm>
            <a:off x="684733" y="136358"/>
            <a:ext cx="10970237" cy="1257014"/>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96208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6" y="2"/>
            <a:ext cx="12257311" cy="1617141"/>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3700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5AB6C3-3666-4A99-912F-5AB9870711E1}" type="slidenum">
              <a:rPr lang="en-US" smtClean="0"/>
              <a:t>‹#›</a:t>
            </a:fld>
            <a:endParaRPr lang="en-US" dirty="0"/>
          </a:p>
        </p:txBody>
      </p:sp>
      <p:sp>
        <p:nvSpPr>
          <p:cNvPr id="5" name="Rectangle 4">
            <a:extLst>
              <a:ext uri="{FF2B5EF4-FFF2-40B4-BE49-F238E27FC236}">
                <a16:creationId xmlns:a16="http://schemas.microsoft.com/office/drawing/2014/main" id="{32071C8D-2A51-D246-AA94-E9CB910FBB98}"/>
              </a:ext>
            </a:extLst>
          </p:cNvPr>
          <p:cNvSpPr/>
          <p:nvPr userDrawn="1"/>
        </p:nvSpPr>
        <p:spPr>
          <a:xfrm>
            <a:off x="8472587" y="6230394"/>
            <a:ext cx="3114076" cy="6276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724213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2931877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5" y="130630"/>
            <a:ext cx="5178239" cy="6590846"/>
          </a:xfrm>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8" name="Picture Placeholder 2">
            <a:extLst>
              <a:ext uri="{FF2B5EF4-FFF2-40B4-BE49-F238E27FC236}">
                <a16:creationId xmlns:a16="http://schemas.microsoft.com/office/drawing/2014/main" id="{B5A84DAB-EC3E-0B44-B20D-4056EC3F0125}"/>
              </a:ext>
            </a:extLst>
          </p:cNvPr>
          <p:cNvSpPr>
            <a:spLocks noGrp="1"/>
          </p:cNvSpPr>
          <p:nvPr>
            <p:ph type="pic" idx="16"/>
          </p:nvPr>
        </p:nvSpPr>
        <p:spPr>
          <a:xfrm>
            <a:off x="6875875" y="133577"/>
            <a:ext cx="5178239" cy="65908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Tree>
    <p:extLst>
      <p:ext uri="{BB962C8B-B14F-4D97-AF65-F5344CB8AC3E}">
        <p14:creationId xmlns:p14="http://schemas.microsoft.com/office/powerpoint/2010/main" val="1708595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152402"/>
            <a:ext cx="5137807" cy="65690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4E688AFC-0F3C-934F-ACB2-4EF128FCF622}"/>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294EB706-0D78-4B4D-9752-B222D4B427D2}"/>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E93944E4-DF33-4C41-8E07-6F86F4A7CA5C}"/>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4B7F958F-69A1-D94A-976F-4605308CC028}"/>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7" name="Rectangle 6">
            <a:extLst>
              <a:ext uri="{FF2B5EF4-FFF2-40B4-BE49-F238E27FC236}">
                <a16:creationId xmlns:a16="http://schemas.microsoft.com/office/drawing/2014/main" id="{58FE2F57-8BC4-4C49-9F97-4B6098A8A6BB}"/>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571388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130630"/>
            <a:ext cx="5185496" cy="32785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5876" y="3448872"/>
            <a:ext cx="5185497" cy="325863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14801928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217714"/>
            <a:ext cx="5160667" cy="321128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152400" y="3429002"/>
            <a:ext cx="5160667" cy="32924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80B5C06A-4695-D04A-B4EC-9611DA53EE00}"/>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A7C7B9C6-41DC-8E4C-AC0C-BF219311D4ED}"/>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B1982A7A-1223-C34E-B84C-91F804438A36}"/>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8B182AA3-5BE9-FB41-8469-AA22466C00A3}"/>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2" name="Rectangle 11">
            <a:extLst>
              <a:ext uri="{FF2B5EF4-FFF2-40B4-BE49-F238E27FC236}">
                <a16:creationId xmlns:a16="http://schemas.microsoft.com/office/drawing/2014/main" id="{12BA4694-FB48-6F4A-8A5C-D1D81285C306}"/>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297220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308204" y="190500"/>
            <a:ext cx="2731397" cy="32098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918729" y="190500"/>
            <a:ext cx="2389475" cy="3215772"/>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918730" y="3419596"/>
            <a:ext cx="5120871" cy="320980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21589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32077"/>
            <a:ext cx="9144000" cy="2387600"/>
          </a:xfrm>
        </p:spPr>
        <p:txBody>
          <a:bodyPr anchor="b">
            <a:normAutofit/>
          </a:bodyPr>
          <a:lstStyle>
            <a:lvl1pPr algn="ctr">
              <a:defRPr sz="4050"/>
            </a:lvl1pPr>
          </a:lstStyle>
          <a:p>
            <a:r>
              <a:rPr lang="en-US"/>
              <a:t>Click to edit Master title style</a:t>
            </a:r>
            <a:endParaRPr lang="en-US" dirty="0"/>
          </a:p>
        </p:txBody>
      </p:sp>
      <p:sp>
        <p:nvSpPr>
          <p:cNvPr id="3" name="Subtitle 2"/>
          <p:cNvSpPr>
            <a:spLocks noGrp="1"/>
          </p:cNvSpPr>
          <p:nvPr>
            <p:ph type="subTitle" idx="1"/>
          </p:nvPr>
        </p:nvSpPr>
        <p:spPr>
          <a:xfrm>
            <a:off x="1524000" y="3473872"/>
            <a:ext cx="9144000" cy="1655762"/>
          </a:xfrm>
        </p:spPr>
        <p:txBody>
          <a:bodyPr>
            <a:normAutofit/>
          </a:bodyPr>
          <a:lstStyle>
            <a:lvl1pPr marL="0" indent="0" algn="ctr">
              <a:buNone/>
              <a:defRPr sz="1950">
                <a:solidFill>
                  <a:schemeClr val="tx1">
                    <a:lumMod val="50000"/>
                    <a:lumOff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
        <p:nvSpPr>
          <p:cNvPr id="7" name="Rectangle 6">
            <a:extLst>
              <a:ext uri="{FF2B5EF4-FFF2-40B4-BE49-F238E27FC236}">
                <a16:creationId xmlns:a16="http://schemas.microsoft.com/office/drawing/2014/main" id="{C5FAC313-4F1F-2A45-AB18-3446BB9C1FC8}"/>
              </a:ext>
            </a:extLst>
          </p:cNvPr>
          <p:cNvSpPr/>
          <p:nvPr userDrawn="1"/>
        </p:nvSpPr>
        <p:spPr>
          <a:xfrm>
            <a:off x="8556012" y="6272867"/>
            <a:ext cx="3024555" cy="532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FF2B5EF4-FFF2-40B4-BE49-F238E27FC236}">
                <a16:creationId xmlns:a16="http://schemas.microsoft.com/office/drawing/2014/main" id="{D9F462CB-6DB5-CA46-B0C3-8D9C2229280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0947" y="5439475"/>
            <a:ext cx="3790108" cy="525635"/>
          </a:xfrm>
          <a:prstGeom prst="rect">
            <a:avLst/>
          </a:prstGeom>
        </p:spPr>
      </p:pic>
      <p:pic>
        <p:nvPicPr>
          <p:cNvPr id="11" name="Picture 10">
            <a:extLst>
              <a:ext uri="{FF2B5EF4-FFF2-40B4-BE49-F238E27FC236}">
                <a16:creationId xmlns:a16="http://schemas.microsoft.com/office/drawing/2014/main" id="{D95DB12B-3AB0-B14A-95E8-50F5D33B7BA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57" y="-114196"/>
            <a:ext cx="12348905" cy="985837"/>
          </a:xfrm>
          <a:prstGeom prst="rect">
            <a:avLst/>
          </a:prstGeom>
        </p:spPr>
      </p:pic>
      <p:pic>
        <p:nvPicPr>
          <p:cNvPr id="15" name="Picture 14">
            <a:extLst>
              <a:ext uri="{FF2B5EF4-FFF2-40B4-BE49-F238E27FC236}">
                <a16:creationId xmlns:a16="http://schemas.microsoft.com/office/drawing/2014/main" id="{33130DE3-AC00-864A-ADFE-9CA427BB8A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78455" y="6025924"/>
            <a:ext cx="12348905" cy="933675"/>
          </a:xfrm>
          <a:prstGeom prst="rect">
            <a:avLst/>
          </a:prstGeom>
        </p:spPr>
      </p:pic>
    </p:spTree>
    <p:extLst>
      <p:ext uri="{BB962C8B-B14F-4D97-AF65-F5344CB8AC3E}">
        <p14:creationId xmlns:p14="http://schemas.microsoft.com/office/powerpoint/2010/main" val="9269242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PictureRight with Text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7" name="Picture Placeholder 2">
            <a:extLst>
              <a:ext uri="{FF2B5EF4-FFF2-40B4-BE49-F238E27FC236}">
                <a16:creationId xmlns:a16="http://schemas.microsoft.com/office/drawing/2014/main" id="{B344ADF4-4A34-FF4B-B28E-F0DA464C7613}"/>
              </a:ext>
            </a:extLst>
          </p:cNvPr>
          <p:cNvSpPr>
            <a:spLocks noGrp="1"/>
          </p:cNvSpPr>
          <p:nvPr>
            <p:ph type="pic" idx="1"/>
          </p:nvPr>
        </p:nvSpPr>
        <p:spPr>
          <a:xfrm>
            <a:off x="6865988" y="3562352"/>
            <a:ext cx="2849513" cy="315912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8" name="Picture Placeholder 2">
            <a:extLst>
              <a:ext uri="{FF2B5EF4-FFF2-40B4-BE49-F238E27FC236}">
                <a16:creationId xmlns:a16="http://schemas.microsoft.com/office/drawing/2014/main" id="{94C6B3AA-21EE-4D48-B66A-5607DDB3A8F5}"/>
              </a:ext>
            </a:extLst>
          </p:cNvPr>
          <p:cNvSpPr>
            <a:spLocks noGrp="1"/>
          </p:cNvSpPr>
          <p:nvPr>
            <p:ph type="pic" idx="13"/>
          </p:nvPr>
        </p:nvSpPr>
        <p:spPr>
          <a:xfrm>
            <a:off x="9715500" y="3562351"/>
            <a:ext cx="2333627" cy="315912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9" name="Picture Placeholder 2">
            <a:extLst>
              <a:ext uri="{FF2B5EF4-FFF2-40B4-BE49-F238E27FC236}">
                <a16:creationId xmlns:a16="http://schemas.microsoft.com/office/drawing/2014/main" id="{1EBB1F3C-E931-3844-833F-B99E12BCA602}"/>
              </a:ext>
            </a:extLst>
          </p:cNvPr>
          <p:cNvSpPr>
            <a:spLocks noGrp="1"/>
          </p:cNvSpPr>
          <p:nvPr>
            <p:ph type="pic" idx="14"/>
          </p:nvPr>
        </p:nvSpPr>
        <p:spPr>
          <a:xfrm>
            <a:off x="6848925" y="150583"/>
            <a:ext cx="5200201" cy="3411769"/>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0" name="Text Placeholder 2">
            <a:extLst>
              <a:ext uri="{FF2B5EF4-FFF2-40B4-BE49-F238E27FC236}">
                <a16:creationId xmlns:a16="http://schemas.microsoft.com/office/drawing/2014/main" id="{52D27C7D-F2B9-8F43-8A9D-7FB590B10F56}"/>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itle Placeholder 1">
            <a:extLst>
              <a:ext uri="{FF2B5EF4-FFF2-40B4-BE49-F238E27FC236}">
                <a16:creationId xmlns:a16="http://schemas.microsoft.com/office/drawing/2014/main" id="{486FD241-EACA-E94A-BED0-4225E29BA7F8}"/>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30343272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PictureLeft with Text">
    <p:spTree>
      <p:nvGrpSpPr>
        <p:cNvPr id="1" name=""/>
        <p:cNvGrpSpPr/>
        <p:nvPr/>
      </p:nvGrpSpPr>
      <p:grpSpPr>
        <a:xfrm>
          <a:off x="0" y="0"/>
          <a:ext cx="0" cy="0"/>
          <a:chOff x="0" y="0"/>
          <a:chExt cx="0" cy="0"/>
        </a:xfrm>
      </p:grpSpPr>
      <p:sp>
        <p:nvSpPr>
          <p:cNvPr id="25" name="Text Placeholder 2">
            <a:extLst>
              <a:ext uri="{FF2B5EF4-FFF2-40B4-BE49-F238E27FC236}">
                <a16:creationId xmlns:a16="http://schemas.microsoft.com/office/drawing/2014/main" id="{DA79FB5E-8D60-F34A-BDAC-7D2C449BB5B5}"/>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1" name="Slide Number Placeholder 4">
            <a:extLst>
              <a:ext uri="{FF2B5EF4-FFF2-40B4-BE49-F238E27FC236}">
                <a16:creationId xmlns:a16="http://schemas.microsoft.com/office/drawing/2014/main" id="{54992B99-9973-4F4A-A703-2D8443A08E0E}"/>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2" name="Picture Placeholder 2">
            <a:extLst>
              <a:ext uri="{FF2B5EF4-FFF2-40B4-BE49-F238E27FC236}">
                <a16:creationId xmlns:a16="http://schemas.microsoft.com/office/drawing/2014/main" id="{AC298B6B-BF39-3843-8902-AF9A00E8C91D}"/>
              </a:ext>
            </a:extLst>
          </p:cNvPr>
          <p:cNvSpPr>
            <a:spLocks noGrp="1"/>
          </p:cNvSpPr>
          <p:nvPr>
            <p:ph type="pic" idx="1"/>
          </p:nvPr>
        </p:nvSpPr>
        <p:spPr>
          <a:xfrm>
            <a:off x="237394" y="237393"/>
            <a:ext cx="2461847" cy="2779543"/>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D100450A-C4B4-C445-AD3C-2E402A21C265}"/>
              </a:ext>
            </a:extLst>
          </p:cNvPr>
          <p:cNvSpPr>
            <a:spLocks noGrp="1"/>
          </p:cNvSpPr>
          <p:nvPr>
            <p:ph type="pic" idx="13"/>
          </p:nvPr>
        </p:nvSpPr>
        <p:spPr>
          <a:xfrm>
            <a:off x="2927839" y="237391"/>
            <a:ext cx="2385061" cy="2779544"/>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Picture Placeholder 2">
            <a:extLst>
              <a:ext uri="{FF2B5EF4-FFF2-40B4-BE49-F238E27FC236}">
                <a16:creationId xmlns:a16="http://schemas.microsoft.com/office/drawing/2014/main" id="{BF57ABBD-43FE-3444-A52E-AEE5B2C4D5BA}"/>
              </a:ext>
            </a:extLst>
          </p:cNvPr>
          <p:cNvSpPr>
            <a:spLocks noGrp="1"/>
          </p:cNvSpPr>
          <p:nvPr>
            <p:ph type="pic" idx="14"/>
          </p:nvPr>
        </p:nvSpPr>
        <p:spPr>
          <a:xfrm>
            <a:off x="237393" y="3235570"/>
            <a:ext cx="5075508" cy="3385041"/>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itle Placeholder 1">
            <a:extLst>
              <a:ext uri="{FF2B5EF4-FFF2-40B4-BE49-F238E27FC236}">
                <a16:creationId xmlns:a16="http://schemas.microsoft.com/office/drawing/2014/main" id="{C8765529-376F-D74F-B0E8-FAF8CDCBBC7F}"/>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9" name="Rectangle 8">
            <a:extLst>
              <a:ext uri="{FF2B5EF4-FFF2-40B4-BE49-F238E27FC236}">
                <a16:creationId xmlns:a16="http://schemas.microsoft.com/office/drawing/2014/main" id="{FD378A8D-9A34-FB4D-A95C-22FDADEBF2DA}"/>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5811240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PictureLeft with Text 2">
    <p:spTree>
      <p:nvGrpSpPr>
        <p:cNvPr id="1" name=""/>
        <p:cNvGrpSpPr/>
        <p:nvPr/>
      </p:nvGrpSpPr>
      <p:grpSpPr>
        <a:xfrm>
          <a:off x="0" y="0"/>
          <a:ext cx="0" cy="0"/>
          <a:chOff x="0" y="0"/>
          <a:chExt cx="0" cy="0"/>
        </a:xfrm>
      </p:grpSpPr>
      <p:sp>
        <p:nvSpPr>
          <p:cNvPr id="17" name="Date Placeholder 4">
            <a:extLst>
              <a:ext uri="{FF2B5EF4-FFF2-40B4-BE49-F238E27FC236}">
                <a16:creationId xmlns:a16="http://schemas.microsoft.com/office/drawing/2014/main" id="{FC1475E7-C14F-E446-8414-83DF64418F5B}"/>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0" name="Slide Number Placeholder 4">
            <a:extLst>
              <a:ext uri="{FF2B5EF4-FFF2-40B4-BE49-F238E27FC236}">
                <a16:creationId xmlns:a16="http://schemas.microsoft.com/office/drawing/2014/main" id="{765ABCE9-2F11-F34E-B0DB-AA9F09637B5A}"/>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1" name="Picture Placeholder 2">
            <a:extLst>
              <a:ext uri="{FF2B5EF4-FFF2-40B4-BE49-F238E27FC236}">
                <a16:creationId xmlns:a16="http://schemas.microsoft.com/office/drawing/2014/main" id="{836FE405-E176-BB45-9B4B-1F865C9F76E4}"/>
              </a:ext>
            </a:extLst>
          </p:cNvPr>
          <p:cNvSpPr>
            <a:spLocks noGrp="1"/>
          </p:cNvSpPr>
          <p:nvPr>
            <p:ph type="pic" idx="1"/>
          </p:nvPr>
        </p:nvSpPr>
        <p:spPr>
          <a:xfrm>
            <a:off x="180975" y="3807937"/>
            <a:ext cx="2753145" cy="282146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2" name="Picture Placeholder 2">
            <a:extLst>
              <a:ext uri="{FF2B5EF4-FFF2-40B4-BE49-F238E27FC236}">
                <a16:creationId xmlns:a16="http://schemas.microsoft.com/office/drawing/2014/main" id="{96633653-4F6F-5241-9C3E-088CD2932487}"/>
              </a:ext>
            </a:extLst>
          </p:cNvPr>
          <p:cNvSpPr>
            <a:spLocks noGrp="1"/>
          </p:cNvSpPr>
          <p:nvPr>
            <p:ph type="pic" idx="13"/>
          </p:nvPr>
        </p:nvSpPr>
        <p:spPr>
          <a:xfrm>
            <a:off x="2935431" y="3814573"/>
            <a:ext cx="2377469" cy="2814828"/>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07E68BAB-DEDD-C848-9DE4-0062DD19E028}"/>
              </a:ext>
            </a:extLst>
          </p:cNvPr>
          <p:cNvSpPr>
            <a:spLocks noGrp="1"/>
          </p:cNvSpPr>
          <p:nvPr>
            <p:ph type="pic" idx="14"/>
          </p:nvPr>
        </p:nvSpPr>
        <p:spPr>
          <a:xfrm>
            <a:off x="180975" y="228602"/>
            <a:ext cx="5131925" cy="357479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Text Placeholder 2">
            <a:extLst>
              <a:ext uri="{FF2B5EF4-FFF2-40B4-BE49-F238E27FC236}">
                <a16:creationId xmlns:a16="http://schemas.microsoft.com/office/drawing/2014/main" id="{BAC95668-9F03-824A-9DD6-E490F6522A84}"/>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1">
            <a:extLst>
              <a:ext uri="{FF2B5EF4-FFF2-40B4-BE49-F238E27FC236}">
                <a16:creationId xmlns:a16="http://schemas.microsoft.com/office/drawing/2014/main" id="{81FD3FA0-56F1-A142-9AD7-B40B89BCC5D4}"/>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0" name="Rectangle 9">
            <a:extLst>
              <a:ext uri="{FF2B5EF4-FFF2-40B4-BE49-F238E27FC236}">
                <a16:creationId xmlns:a16="http://schemas.microsoft.com/office/drawing/2014/main" id="{9283562B-E6B3-4F45-B377-5EB770C60F95}"/>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5333044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481104" y="3285682"/>
            <a:ext cx="2520397" cy="33532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3285682"/>
            <a:ext cx="2592691" cy="335324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4564" y="219075"/>
            <a:ext cx="2592691" cy="306660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26" name="Picture Placeholder 2">
            <a:extLst>
              <a:ext uri="{FF2B5EF4-FFF2-40B4-BE49-F238E27FC236}">
                <a16:creationId xmlns:a16="http://schemas.microsoft.com/office/drawing/2014/main" id="{8FA893B7-81D2-9A4B-B847-562AF6A61997}"/>
              </a:ext>
            </a:extLst>
          </p:cNvPr>
          <p:cNvSpPr>
            <a:spLocks noGrp="1"/>
          </p:cNvSpPr>
          <p:nvPr>
            <p:ph type="pic" idx="16"/>
          </p:nvPr>
        </p:nvSpPr>
        <p:spPr>
          <a:xfrm>
            <a:off x="9480605" y="219075"/>
            <a:ext cx="2520897" cy="3066607"/>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7" name="Text Placeholder 2">
            <a:extLst>
              <a:ext uri="{FF2B5EF4-FFF2-40B4-BE49-F238E27FC236}">
                <a16:creationId xmlns:a16="http://schemas.microsoft.com/office/drawing/2014/main" id="{4B63FE48-61DA-6245-8958-8284086BB561}"/>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itle Placeholder 1">
            <a:extLst>
              <a:ext uri="{FF2B5EF4-FFF2-40B4-BE49-F238E27FC236}">
                <a16:creationId xmlns:a16="http://schemas.microsoft.com/office/drawing/2014/main" id="{6472E66B-5FF6-7F47-995B-C928AB6A1CA0}"/>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2755675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35497"/>
            <a:ext cx="10515600" cy="1090129"/>
          </a:xfrm>
        </p:spPr>
        <p:txBody>
          <a:bodyPr anchor="t" anchorCtr="0"/>
          <a:lstStyle/>
          <a:p>
            <a:r>
              <a:rPr lang="en-US"/>
              <a:t>Click to edit Master title style</a:t>
            </a:r>
            <a:endParaRPr lang="en-US" dirty="0"/>
          </a:p>
        </p:txBody>
      </p:sp>
      <p:sp>
        <p:nvSpPr>
          <p:cNvPr id="3" name="Content Placeholder 2"/>
          <p:cNvSpPr>
            <a:spLocks noGrp="1"/>
          </p:cNvSpPr>
          <p:nvPr>
            <p:ph idx="1"/>
          </p:nvPr>
        </p:nvSpPr>
        <p:spPr/>
        <p:txBody>
          <a:bodyPr/>
          <a:lstStyle>
            <a:lvl1pPr>
              <a:defRPr sz="1950" baseline="0"/>
            </a:lvl1pPr>
            <a:lvl2pPr>
              <a:defRPr sz="1650" baseline="0"/>
            </a:lvl2pPr>
            <a:lvl3pPr>
              <a:defRPr sz="1350" baseline="0"/>
            </a:lvl3pPr>
            <a:lvl4pPr>
              <a:defRPr sz="1200" baseline="0"/>
            </a:lvl4pPr>
            <a:lvl5pPr>
              <a:defRPr sz="12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262632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67" y="-50756"/>
            <a:ext cx="12282233" cy="69087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pic>
        <p:nvPicPr>
          <p:cNvPr id="10" name="Picture 9">
            <a:extLst>
              <a:ext uri="{FF2B5EF4-FFF2-40B4-BE49-F238E27FC236}">
                <a16:creationId xmlns:a16="http://schemas.microsoft.com/office/drawing/2014/main" id="{AF183E1F-7B6F-1646-B58A-05E4D8F058A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16992" y="6281355"/>
            <a:ext cx="2836808" cy="393426"/>
          </a:xfrm>
          <a:prstGeom prst="rect">
            <a:avLst/>
          </a:prstGeom>
        </p:spPr>
      </p:pic>
    </p:spTree>
    <p:extLst>
      <p:ext uri="{BB962C8B-B14F-4D97-AF65-F5344CB8AC3E}">
        <p14:creationId xmlns:p14="http://schemas.microsoft.com/office/powerpoint/2010/main" val="4277258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5117" y="-50755"/>
            <a:ext cx="12282232" cy="65531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55678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022176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116728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9"/>
            <a:ext cx="10515600" cy="889855"/>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602808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0"/>
            <a:ext cx="12191992" cy="1598278"/>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56552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FCAF34E-9A6B-4D28-A7B9-972D816465A9}" type="datetimeFigureOut">
              <a:rPr lang="en-US" smtClean="0"/>
              <a:t>11/12/2023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5AB6C3-3666-4A99-912F-5AB9870711E1}" type="slidenum">
              <a:rPr lang="en-US" smtClean="0"/>
              <a:t>‹#›</a:t>
            </a:fld>
            <a:endParaRPr lang="en-US" dirty="0"/>
          </a:p>
        </p:txBody>
      </p:sp>
      <p:pic>
        <p:nvPicPr>
          <p:cNvPr id="8" name="Picture 7">
            <a:extLst>
              <a:ext uri="{FF2B5EF4-FFF2-40B4-BE49-F238E27FC236}">
                <a16:creationId xmlns:a16="http://schemas.microsoft.com/office/drawing/2014/main" id="{F90C1895-5776-6841-8BF3-522F008E38F1}"/>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8721057" y="6311900"/>
            <a:ext cx="2632745" cy="365126"/>
          </a:xfrm>
          <a:prstGeom prst="rect">
            <a:avLst/>
          </a:prstGeom>
        </p:spPr>
      </p:pic>
    </p:spTree>
    <p:extLst>
      <p:ext uri="{BB962C8B-B14F-4D97-AF65-F5344CB8AC3E}">
        <p14:creationId xmlns:p14="http://schemas.microsoft.com/office/powerpoint/2010/main" val="2375137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txStyles>
    <p:titleStyle>
      <a:lvl1pPr algn="l" defTabSz="685800" rtl="0" eaLnBrk="1" latinLnBrk="0" hangingPunct="1">
        <a:lnSpc>
          <a:spcPct val="90000"/>
        </a:lnSpc>
        <a:spcBef>
          <a:spcPct val="0"/>
        </a:spcBef>
        <a:buNone/>
        <a:defRPr sz="2775" b="1" i="0" kern="1200" baseline="0">
          <a:solidFill>
            <a:srgbClr val="005A9E"/>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r>
              <a:rPr lang="en-US" sz="4000" b="1" dirty="0">
                <a:solidFill>
                  <a:schemeClr val="accent5">
                    <a:lumMod val="50000"/>
                  </a:schemeClr>
                </a:solidFill>
              </a:rPr>
              <a:t>Amending Requisition's &amp; PO’s</a:t>
            </a:r>
          </a:p>
        </p:txBody>
      </p:sp>
      <p:sp>
        <p:nvSpPr>
          <p:cNvPr id="3" name="Subtitle 2"/>
          <p:cNvSpPr>
            <a:spLocks noGrp="1"/>
          </p:cNvSpPr>
          <p:nvPr>
            <p:ph type="subTitle" idx="1"/>
          </p:nvPr>
        </p:nvSpPr>
        <p:spPr>
          <a:xfrm>
            <a:off x="809478" y="1567650"/>
            <a:ext cx="10336695" cy="3592179"/>
          </a:xfrm>
        </p:spPr>
        <p:txBody>
          <a:bodyPr>
            <a:normAutofit fontScale="92500" lnSpcReduction="20000"/>
          </a:bodyPr>
          <a:lstStyle/>
          <a:p>
            <a:pPr algn="l"/>
            <a:r>
              <a:rPr lang="en-US" sz="1800" b="1" dirty="0">
                <a:solidFill>
                  <a:schemeClr val="tx1"/>
                </a:solidFill>
                <a:effectLst/>
              </a:rPr>
              <a:t>When is an Amendment Required? </a:t>
            </a:r>
            <a:endParaRPr lang="en-US" b="1" dirty="0">
              <a:solidFill>
                <a:schemeClr val="tx1"/>
              </a:solidFill>
            </a:endParaRPr>
          </a:p>
          <a:p>
            <a:pPr algn="l">
              <a:buFont typeface="Arial" panose="020B0604020202020204" pitchFamily="34" charset="0"/>
              <a:buChar char="•"/>
            </a:pPr>
            <a:r>
              <a:rPr lang="en-US" dirty="0">
                <a:solidFill>
                  <a:schemeClr val="tx1"/>
                </a:solidFill>
                <a:effectLst/>
              </a:rPr>
              <a:t>Item quantities have increased on a Purchase Order. </a:t>
            </a:r>
          </a:p>
          <a:p>
            <a:pPr algn="l">
              <a:buFont typeface="Arial" panose="020B0604020202020204" pitchFamily="34" charset="0"/>
              <a:buChar char="•"/>
            </a:pPr>
            <a:r>
              <a:rPr lang="en-US" dirty="0">
                <a:solidFill>
                  <a:schemeClr val="tx1"/>
                </a:solidFill>
                <a:effectLst/>
              </a:rPr>
              <a:t>Prices have increased by more than $100 on an existing line item on a Purchase Order. </a:t>
            </a:r>
          </a:p>
          <a:p>
            <a:pPr algn="l">
              <a:buFont typeface="Arial" panose="020B0604020202020204" pitchFamily="34" charset="0"/>
              <a:buChar char="•"/>
            </a:pPr>
            <a:r>
              <a:rPr lang="en-US" dirty="0">
                <a:solidFill>
                  <a:schemeClr val="tx1"/>
                </a:solidFill>
                <a:effectLst/>
              </a:rPr>
              <a:t>A department wishes to extend or otherwise modify the end date on a Blanket Purchase Order. </a:t>
            </a:r>
          </a:p>
          <a:p>
            <a:pPr algn="l">
              <a:buFont typeface="Arial" panose="020B0604020202020204" pitchFamily="34" charset="0"/>
              <a:buChar char="•"/>
            </a:pPr>
            <a:endParaRPr lang="en-US" dirty="0">
              <a:solidFill>
                <a:schemeClr val="tx1"/>
              </a:solidFill>
            </a:endParaRPr>
          </a:p>
          <a:p>
            <a:pPr algn="l"/>
            <a:r>
              <a:rPr lang="en-US" sz="1800" b="1" dirty="0">
                <a:solidFill>
                  <a:schemeClr val="tx1"/>
                </a:solidFill>
                <a:effectLst/>
              </a:rPr>
              <a:t>When Can't an Amendment Be Processed? </a:t>
            </a:r>
            <a:endParaRPr lang="en-US" b="1" dirty="0">
              <a:solidFill>
                <a:schemeClr val="tx1"/>
              </a:solidFill>
            </a:endParaRPr>
          </a:p>
          <a:p>
            <a:pPr algn="l"/>
            <a:r>
              <a:rPr lang="en-US" dirty="0">
                <a:solidFill>
                  <a:schemeClr val="tx1"/>
                </a:solidFill>
              </a:rPr>
              <a:t>Amendments </a:t>
            </a:r>
            <a:r>
              <a:rPr lang="en-US" b="1" dirty="0">
                <a:solidFill>
                  <a:schemeClr val="tx1"/>
                </a:solidFill>
              </a:rPr>
              <a:t>cannot</a:t>
            </a:r>
            <a:r>
              <a:rPr lang="en-US" dirty="0">
                <a:solidFill>
                  <a:schemeClr val="tx1"/>
                </a:solidFill>
              </a:rPr>
              <a:t> be made to catalog orders, either hosted or punchout. If needed, a close request can be made to close a catalog order where one or more line items will not be fulfilled by the supplier. </a:t>
            </a:r>
          </a:p>
          <a:p>
            <a:pPr algn="l"/>
            <a:endParaRPr lang="en-US" dirty="0">
              <a:solidFill>
                <a:schemeClr val="tx1"/>
              </a:solidFill>
              <a:effectLst/>
            </a:endParaRPr>
          </a:p>
          <a:p>
            <a:pPr algn="l"/>
            <a:endParaRPr lang="en-US" dirty="0">
              <a:solidFill>
                <a:schemeClr val="tx1"/>
              </a:solidFill>
            </a:endParaRPr>
          </a:p>
          <a:p>
            <a:pPr algn="l"/>
            <a:r>
              <a:rPr lang="en-US" dirty="0">
                <a:solidFill>
                  <a:schemeClr val="tx1"/>
                </a:solidFill>
              </a:rPr>
              <a:t> </a:t>
            </a:r>
          </a:p>
          <a:p>
            <a:pPr marL="342900" indent="-342900" algn="l">
              <a:buFont typeface="Arial" panose="020B0604020202020204" pitchFamily="34" charset="0"/>
              <a:buChar char="•"/>
            </a:pPr>
            <a:endParaRPr lang="en-US" dirty="0"/>
          </a:p>
          <a:p>
            <a:endParaRPr lang="en-US" dirty="0"/>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22278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r>
              <a:rPr lang="en-US" sz="4000" b="1" dirty="0">
                <a:solidFill>
                  <a:schemeClr val="accent5">
                    <a:lumMod val="50000"/>
                  </a:schemeClr>
                </a:solidFill>
              </a:rPr>
              <a:t>Amending Requisition's &amp; PO’s</a:t>
            </a:r>
          </a:p>
        </p:txBody>
      </p:sp>
      <p:sp>
        <p:nvSpPr>
          <p:cNvPr id="3" name="Subtitle 2"/>
          <p:cNvSpPr>
            <a:spLocks noGrp="1"/>
          </p:cNvSpPr>
          <p:nvPr>
            <p:ph type="subTitle" idx="1"/>
          </p:nvPr>
        </p:nvSpPr>
        <p:spPr>
          <a:xfrm>
            <a:off x="264816" y="1447801"/>
            <a:ext cx="10881357" cy="3413448"/>
          </a:xfrm>
        </p:spPr>
        <p:txBody>
          <a:bodyPr>
            <a:normAutofit/>
          </a:bodyPr>
          <a:lstStyle/>
          <a:p>
            <a:pPr algn="l"/>
            <a:r>
              <a:rPr lang="en-US" sz="1800" b="1" dirty="0">
                <a:solidFill>
                  <a:schemeClr val="tx1"/>
                </a:solidFill>
                <a:effectLst/>
              </a:rPr>
              <a:t>Adding a New Line Item </a:t>
            </a:r>
          </a:p>
          <a:p>
            <a:pPr algn="l"/>
            <a:r>
              <a:rPr lang="en-US" sz="1800" dirty="0">
                <a:solidFill>
                  <a:schemeClr val="tx1"/>
                </a:solidFill>
              </a:rPr>
              <a:t>Verify the </a:t>
            </a:r>
            <a:r>
              <a:rPr lang="en-US" sz="1800" b="1" dirty="0">
                <a:solidFill>
                  <a:schemeClr val="tx1"/>
                </a:solidFill>
              </a:rPr>
              <a:t>Delivery</a:t>
            </a:r>
            <a:r>
              <a:rPr lang="en-US" sz="1800" dirty="0">
                <a:solidFill>
                  <a:schemeClr val="tx1"/>
                </a:solidFill>
              </a:rPr>
              <a:t> and </a:t>
            </a:r>
            <a:r>
              <a:rPr lang="en-US" sz="1800" b="1" dirty="0">
                <a:solidFill>
                  <a:schemeClr val="tx1"/>
                </a:solidFill>
              </a:rPr>
              <a:t>Billing</a:t>
            </a:r>
            <a:r>
              <a:rPr lang="en-US" sz="1800" dirty="0">
                <a:solidFill>
                  <a:schemeClr val="tx1"/>
                </a:solidFill>
              </a:rPr>
              <a:t> sections are completed as desired and make any necessary edits.   NOTE: The person listed in the </a:t>
            </a:r>
            <a:r>
              <a:rPr lang="en-US" sz="1800" b="1" dirty="0">
                <a:solidFill>
                  <a:schemeClr val="tx1"/>
                </a:solidFill>
              </a:rPr>
              <a:t>Requester</a:t>
            </a:r>
            <a:r>
              <a:rPr lang="en-US" sz="1800" dirty="0">
                <a:solidFill>
                  <a:schemeClr val="tx1"/>
                </a:solidFill>
              </a:rPr>
              <a:t> field will receive system and email notification once those changes are fully approved and completed.  As needed, change the person listed in this field so that the appropriate person receives the notifications.</a:t>
            </a:r>
          </a:p>
          <a:p>
            <a:pPr algn="l"/>
            <a:r>
              <a:rPr lang="en-US" sz="1800" dirty="0">
                <a:solidFill>
                  <a:schemeClr val="tx1"/>
                </a:solidFill>
              </a:rPr>
              <a:t>In the </a:t>
            </a:r>
            <a:r>
              <a:rPr lang="en-US" sz="1800" b="1" dirty="0">
                <a:solidFill>
                  <a:schemeClr val="tx1"/>
                </a:solidFill>
              </a:rPr>
              <a:t>Notes and Attachments </a:t>
            </a:r>
            <a:r>
              <a:rPr lang="en-US" sz="1800" dirty="0">
                <a:solidFill>
                  <a:schemeClr val="tx1"/>
                </a:solidFill>
              </a:rPr>
              <a:t>section, include supporting documentation that identifies why the amendment is being requested.</a:t>
            </a:r>
          </a:p>
          <a:p>
            <a:pPr algn="l"/>
            <a:r>
              <a:rPr lang="en-US" sz="1800" dirty="0">
                <a:solidFill>
                  <a:schemeClr val="tx1"/>
                </a:solidFill>
              </a:rPr>
              <a:t>Click on </a:t>
            </a:r>
            <a:r>
              <a:rPr lang="en-US" sz="1800" b="1" dirty="0">
                <a:solidFill>
                  <a:schemeClr val="tx1"/>
                </a:solidFill>
              </a:rPr>
              <a:t>Submit</a:t>
            </a:r>
            <a:r>
              <a:rPr lang="en-US" sz="1800" dirty="0">
                <a:solidFill>
                  <a:schemeClr val="tx1"/>
                </a:solidFill>
              </a:rPr>
              <a:t>. After submitting the form, the document will route for all necessary approvals, including to the buyer who will make the necessary modifications to the original Purchase Order.  </a:t>
            </a:r>
            <a:r>
              <a:rPr lang="en-US" sz="1800" i="1" dirty="0">
                <a:solidFill>
                  <a:schemeClr val="tx1"/>
                </a:solidFill>
              </a:rPr>
              <a:t>NOTE: The </a:t>
            </a:r>
            <a:r>
              <a:rPr lang="en-US" sz="1800" b="1" i="1" dirty="0">
                <a:solidFill>
                  <a:schemeClr val="tx1"/>
                </a:solidFill>
              </a:rPr>
              <a:t>Add Line Item to PO</a:t>
            </a:r>
            <a:r>
              <a:rPr lang="en-US" sz="1800" i="1" dirty="0">
                <a:solidFill>
                  <a:schemeClr val="tx1"/>
                </a:solidFill>
              </a:rPr>
              <a:t> document will ALWAYS route to a buyer in Procurement and Contracting Services for approval, regardless of the dollar amount of the change and regardless of whether the original Requisition required buyer approval.</a:t>
            </a:r>
            <a:endParaRPr lang="en-US" sz="1800" b="1" dirty="0">
              <a:solidFill>
                <a:schemeClr val="tx1"/>
              </a:solidFill>
              <a:effectLst/>
            </a:endParaRP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931539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r>
              <a:rPr lang="en-US" sz="4000" b="1" dirty="0">
                <a:solidFill>
                  <a:schemeClr val="accent5">
                    <a:lumMod val="50000"/>
                  </a:schemeClr>
                </a:solidFill>
              </a:rPr>
              <a:t>Amending Requisition's &amp; PO’s</a:t>
            </a:r>
          </a:p>
        </p:txBody>
      </p:sp>
      <p:sp>
        <p:nvSpPr>
          <p:cNvPr id="3" name="Subtitle 2"/>
          <p:cNvSpPr>
            <a:spLocks noGrp="1"/>
          </p:cNvSpPr>
          <p:nvPr>
            <p:ph type="subTitle" idx="1"/>
          </p:nvPr>
        </p:nvSpPr>
        <p:spPr>
          <a:xfrm>
            <a:off x="264816" y="1447801"/>
            <a:ext cx="10881357" cy="3413448"/>
          </a:xfrm>
        </p:spPr>
        <p:txBody>
          <a:bodyPr>
            <a:normAutofit/>
          </a:bodyPr>
          <a:lstStyle/>
          <a:p>
            <a:pPr algn="l"/>
            <a:r>
              <a:rPr lang="en-US" sz="1800" b="1" dirty="0">
                <a:solidFill>
                  <a:schemeClr val="tx1"/>
                </a:solidFill>
                <a:effectLst/>
              </a:rPr>
              <a:t>Adding a New Line Item </a:t>
            </a:r>
          </a:p>
          <a:p>
            <a:pPr algn="l"/>
            <a:endParaRPr lang="en-US" sz="1800" b="1" dirty="0">
              <a:solidFill>
                <a:schemeClr val="tx1"/>
              </a:solidFill>
              <a:effectLst/>
            </a:endParaRPr>
          </a:p>
          <a:p>
            <a:pPr algn="l"/>
            <a:r>
              <a:rPr lang="en-US" sz="1600" b="1" dirty="0">
                <a:solidFill>
                  <a:schemeClr val="tx1"/>
                </a:solidFill>
              </a:rPr>
              <a:t>Note</a:t>
            </a:r>
            <a:r>
              <a:rPr lang="en-US" sz="1600" dirty="0">
                <a:solidFill>
                  <a:schemeClr val="tx1"/>
                </a:solidFill>
              </a:rPr>
              <a:t>: The approver(s) will be required to approve the change twice; once on the Add New Line to PO document and again on the modified Purchase Order document. </a:t>
            </a:r>
            <a:endParaRPr lang="en-US" sz="1800" b="1" dirty="0">
              <a:solidFill>
                <a:schemeClr val="tx1"/>
              </a:solidFill>
            </a:endParaRPr>
          </a:p>
          <a:p>
            <a:pPr algn="l"/>
            <a:r>
              <a:rPr lang="en-US" sz="1600" dirty="0">
                <a:solidFill>
                  <a:schemeClr val="tx1"/>
                </a:solidFill>
              </a:rPr>
              <a:t>The initiator of the Add New Line to Existing PO will get notification of the various approvals. </a:t>
            </a:r>
            <a:endParaRPr lang="en-US" sz="1800" b="1" dirty="0">
              <a:solidFill>
                <a:schemeClr val="tx1"/>
              </a:solidFill>
            </a:endParaRPr>
          </a:p>
          <a:p>
            <a:pPr algn="l"/>
            <a:r>
              <a:rPr lang="en-US" sz="1600" dirty="0">
                <a:solidFill>
                  <a:schemeClr val="tx1"/>
                </a:solidFill>
              </a:rPr>
              <a:t>	The first notification will be that the Fiscal Officer has approved the “Add New Line Item to Existing PO” 	Requisition Document. (This will look the same as all other Requisition approvals.)</a:t>
            </a:r>
          </a:p>
          <a:p>
            <a:pPr algn="l"/>
            <a:r>
              <a:rPr lang="en-US" sz="1600" dirty="0">
                <a:solidFill>
                  <a:schemeClr val="tx1"/>
                </a:solidFill>
              </a:rPr>
              <a:t>	The second will be the notification of the approval by the buyer.</a:t>
            </a:r>
            <a:endParaRPr lang="en-US" sz="1800" b="1" dirty="0">
              <a:solidFill>
                <a:schemeClr val="tx1"/>
              </a:solidFill>
              <a:effectLst/>
            </a:endParaRP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47936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r>
              <a:rPr lang="en-US" sz="4000" b="1" dirty="0">
                <a:solidFill>
                  <a:schemeClr val="accent5">
                    <a:lumMod val="50000"/>
                  </a:schemeClr>
                </a:solidFill>
              </a:rPr>
              <a:t>Amending Requisition's &amp; PO’s</a:t>
            </a:r>
          </a:p>
        </p:txBody>
      </p:sp>
      <p:sp>
        <p:nvSpPr>
          <p:cNvPr id="3" name="Subtitle 2"/>
          <p:cNvSpPr>
            <a:spLocks noGrp="1"/>
          </p:cNvSpPr>
          <p:nvPr>
            <p:ph type="subTitle" idx="1"/>
          </p:nvPr>
        </p:nvSpPr>
        <p:spPr>
          <a:xfrm>
            <a:off x="264816" y="1567650"/>
            <a:ext cx="10881357" cy="1670475"/>
          </a:xfrm>
        </p:spPr>
        <p:txBody>
          <a:bodyPr>
            <a:normAutofit fontScale="25000" lnSpcReduction="20000"/>
          </a:bodyPr>
          <a:lstStyle/>
          <a:p>
            <a:pPr algn="l"/>
            <a:r>
              <a:rPr lang="en-US" sz="6400" b="1" dirty="0">
                <a:solidFill>
                  <a:schemeClr val="tx1"/>
                </a:solidFill>
                <a:effectLst/>
              </a:rPr>
              <a:t>Amending Existing Quantities and Prices </a:t>
            </a:r>
            <a:endParaRPr lang="en-US" sz="6400" b="1" dirty="0">
              <a:solidFill>
                <a:schemeClr val="tx1"/>
              </a:solidFill>
            </a:endParaRPr>
          </a:p>
          <a:p>
            <a:pPr algn="l"/>
            <a:r>
              <a:rPr lang="en-US" sz="6400" dirty="0">
                <a:solidFill>
                  <a:schemeClr val="tx1"/>
                </a:solidFill>
                <a:effectLst/>
              </a:rPr>
              <a:t>Log into Aggie Enterprise</a:t>
            </a:r>
          </a:p>
          <a:p>
            <a:pPr algn="l"/>
            <a:r>
              <a:rPr lang="en-US" sz="6400" dirty="0">
                <a:solidFill>
                  <a:schemeClr val="tx1"/>
                </a:solidFill>
              </a:rPr>
              <a:t>Locate the non-catalog Requisition assigned to the Purchase Order to be amended</a:t>
            </a:r>
          </a:p>
          <a:p>
            <a:pPr algn="l"/>
            <a:r>
              <a:rPr lang="en-US" sz="6400" dirty="0">
                <a:solidFill>
                  <a:schemeClr val="tx1"/>
                </a:solidFill>
              </a:rPr>
              <a:t>After opening the Requisition, click on the </a:t>
            </a:r>
            <a:r>
              <a:rPr lang="en-US" sz="6400" b="1" dirty="0">
                <a:solidFill>
                  <a:schemeClr val="tx1"/>
                </a:solidFill>
              </a:rPr>
              <a:t>Actions</a:t>
            </a:r>
            <a:r>
              <a:rPr lang="en-US" sz="6400" dirty="0">
                <a:solidFill>
                  <a:schemeClr val="tx1"/>
                </a:solidFill>
              </a:rPr>
              <a:t> button in the upper right corner. </a:t>
            </a:r>
          </a:p>
          <a:p>
            <a:pPr algn="l"/>
            <a:r>
              <a:rPr lang="en-US" sz="6400" dirty="0">
                <a:solidFill>
                  <a:schemeClr val="tx1"/>
                </a:solidFill>
              </a:rPr>
              <a:t>If the Requisition to be modified was not created by the user requesting the changes, the user will need to click on the </a:t>
            </a:r>
            <a:r>
              <a:rPr lang="en-US" sz="6400" b="1" dirty="0">
                <a:solidFill>
                  <a:schemeClr val="tx1"/>
                </a:solidFill>
              </a:rPr>
              <a:t>Reassign</a:t>
            </a:r>
            <a:r>
              <a:rPr lang="en-US" sz="6400" dirty="0">
                <a:solidFill>
                  <a:schemeClr val="tx1"/>
                </a:solidFill>
              </a:rPr>
              <a:t> button first, and assign it to themselves, before seeing the edit options. </a:t>
            </a:r>
            <a:endParaRPr lang="en-US" sz="6400" dirty="0">
              <a:solidFill>
                <a:schemeClr val="tx1"/>
              </a:solidFill>
              <a:effectLst/>
            </a:endParaRPr>
          </a:p>
          <a:p>
            <a:pPr algn="l"/>
            <a:endParaRPr lang="en-US" dirty="0">
              <a:solidFill>
                <a:schemeClr val="tx1"/>
              </a:solidFill>
            </a:endParaRPr>
          </a:p>
          <a:p>
            <a:pPr algn="l"/>
            <a:r>
              <a:rPr lang="en-US" dirty="0">
                <a:solidFill>
                  <a:schemeClr val="tx1"/>
                </a:solidFill>
              </a:rPr>
              <a:t> </a:t>
            </a:r>
          </a:p>
          <a:p>
            <a:pPr marL="342900" indent="-342900" algn="l">
              <a:buFont typeface="Arial" panose="020B0604020202020204" pitchFamily="34" charset="0"/>
              <a:buChar char="•"/>
            </a:pPr>
            <a:endParaRPr lang="en-US" dirty="0"/>
          </a:p>
          <a:p>
            <a:endParaRPr lang="en-US" dirty="0"/>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8" name="Picture 7" descr="A screenshot of a computer&#10;&#10;Description automatically generated">
            <a:extLst>
              <a:ext uri="{FF2B5EF4-FFF2-40B4-BE49-F238E27FC236}">
                <a16:creationId xmlns:a16="http://schemas.microsoft.com/office/drawing/2014/main" id="{CD77F86C-901F-8573-A1AC-6757B1C363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71388" y="3067407"/>
            <a:ext cx="4910651" cy="2325686"/>
          </a:xfrm>
          <a:prstGeom prst="rect">
            <a:avLst/>
          </a:prstGeom>
        </p:spPr>
      </p:pic>
    </p:spTree>
    <p:extLst>
      <p:ext uri="{BB962C8B-B14F-4D97-AF65-F5344CB8AC3E}">
        <p14:creationId xmlns:p14="http://schemas.microsoft.com/office/powerpoint/2010/main" val="208253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r>
              <a:rPr lang="en-US" sz="4000" b="1" dirty="0">
                <a:solidFill>
                  <a:schemeClr val="accent5">
                    <a:lumMod val="50000"/>
                  </a:schemeClr>
                </a:solidFill>
              </a:rPr>
              <a:t>Amending Requisition's &amp; PO’s</a:t>
            </a:r>
          </a:p>
        </p:txBody>
      </p:sp>
      <p:sp>
        <p:nvSpPr>
          <p:cNvPr id="3" name="Subtitle 2"/>
          <p:cNvSpPr>
            <a:spLocks noGrp="1"/>
          </p:cNvSpPr>
          <p:nvPr>
            <p:ph type="subTitle" idx="1"/>
          </p:nvPr>
        </p:nvSpPr>
        <p:spPr>
          <a:xfrm>
            <a:off x="264816" y="1567649"/>
            <a:ext cx="10881357" cy="3685485"/>
          </a:xfrm>
        </p:spPr>
        <p:txBody>
          <a:bodyPr>
            <a:normAutofit fontScale="92500" lnSpcReduction="10000"/>
          </a:bodyPr>
          <a:lstStyle/>
          <a:p>
            <a:pPr algn="l"/>
            <a:r>
              <a:rPr lang="en-US" sz="1900" b="1" dirty="0">
                <a:solidFill>
                  <a:schemeClr val="tx1"/>
                </a:solidFill>
                <a:effectLst/>
              </a:rPr>
              <a:t>Amending Existing Quantities and Prices </a:t>
            </a:r>
            <a:endParaRPr lang="en-US" sz="1900" b="1" dirty="0">
              <a:solidFill>
                <a:schemeClr val="tx1"/>
              </a:solidFill>
            </a:endParaRPr>
          </a:p>
          <a:p>
            <a:pPr algn="l"/>
            <a:r>
              <a:rPr lang="en-US" sz="1900" dirty="0">
                <a:solidFill>
                  <a:schemeClr val="tx1"/>
                </a:solidFill>
              </a:rPr>
              <a:t>If the Requisition is fully approved, and the Purchase Order has been created and is in </a:t>
            </a:r>
            <a:r>
              <a:rPr lang="en-US" sz="1900" b="1" dirty="0">
                <a:solidFill>
                  <a:schemeClr val="tx1"/>
                </a:solidFill>
              </a:rPr>
              <a:t>open</a:t>
            </a:r>
            <a:r>
              <a:rPr lang="en-US" sz="1900" dirty="0">
                <a:solidFill>
                  <a:schemeClr val="tx1"/>
                </a:solidFill>
              </a:rPr>
              <a:t> status, changes can be made to the Requisition that will automatically apply to the Purchase Order once they are fully approved. Select </a:t>
            </a:r>
            <a:r>
              <a:rPr lang="en-US" sz="1900" b="1" dirty="0">
                <a:solidFill>
                  <a:schemeClr val="tx1"/>
                </a:solidFill>
              </a:rPr>
              <a:t>Edit Order</a:t>
            </a:r>
            <a:r>
              <a:rPr lang="en-US" sz="1900" dirty="0">
                <a:solidFill>
                  <a:schemeClr val="tx1"/>
                </a:solidFill>
              </a:rPr>
              <a:t> from the </a:t>
            </a:r>
            <a:r>
              <a:rPr lang="en-US" sz="1900" b="1" dirty="0">
                <a:solidFill>
                  <a:schemeClr val="tx1"/>
                </a:solidFill>
              </a:rPr>
              <a:t>Actions</a:t>
            </a:r>
            <a:r>
              <a:rPr lang="en-US" sz="1900" dirty="0">
                <a:solidFill>
                  <a:schemeClr val="tx1"/>
                </a:solidFill>
              </a:rPr>
              <a:t> menu to make edits to the Requisition. </a:t>
            </a:r>
          </a:p>
          <a:p>
            <a:pPr algn="l"/>
            <a:endParaRPr lang="en-US" sz="1900" dirty="0">
              <a:solidFill>
                <a:schemeClr val="tx1"/>
              </a:solidFill>
            </a:endParaRPr>
          </a:p>
          <a:p>
            <a:pPr algn="l"/>
            <a:r>
              <a:rPr lang="en-US" sz="1900" dirty="0">
                <a:solidFill>
                  <a:schemeClr val="tx1"/>
                </a:solidFill>
              </a:rPr>
              <a:t>A justification is always required in the </a:t>
            </a:r>
            <a:r>
              <a:rPr lang="en-US" sz="1900" b="1" dirty="0">
                <a:solidFill>
                  <a:schemeClr val="tx1"/>
                </a:solidFill>
              </a:rPr>
              <a:t>Description/Business Purpose</a:t>
            </a:r>
            <a:r>
              <a:rPr lang="en-US" sz="1900" dirty="0">
                <a:solidFill>
                  <a:schemeClr val="tx1"/>
                </a:solidFill>
              </a:rPr>
              <a:t> field, clearly identifying what changes are being requested to the Requisition or Purchase Order AND the business reason for the changes.  The approver(s) will ensure that what has been entered matches what is being done on the Requisition. </a:t>
            </a:r>
            <a:br>
              <a:rPr lang="en-US" sz="1900" dirty="0">
                <a:solidFill>
                  <a:schemeClr val="tx1"/>
                </a:solidFill>
              </a:rPr>
            </a:br>
            <a:endParaRPr lang="en-US" sz="1900" dirty="0">
              <a:solidFill>
                <a:schemeClr val="tx1"/>
              </a:solidFill>
            </a:endParaRPr>
          </a:p>
          <a:p>
            <a:pPr algn="l"/>
            <a:r>
              <a:rPr lang="en-US" sz="1900" dirty="0">
                <a:solidFill>
                  <a:schemeClr val="tx1"/>
                </a:solidFill>
              </a:rPr>
              <a:t>After noting the justification, changes can be made in the </a:t>
            </a:r>
            <a:r>
              <a:rPr lang="en-US" sz="1900" b="1" dirty="0">
                <a:solidFill>
                  <a:schemeClr val="tx1"/>
                </a:solidFill>
              </a:rPr>
              <a:t>Lines</a:t>
            </a:r>
            <a:r>
              <a:rPr lang="en-US" sz="1900" dirty="0">
                <a:solidFill>
                  <a:schemeClr val="tx1"/>
                </a:solidFill>
              </a:rPr>
              <a:t> section to the item </a:t>
            </a:r>
            <a:r>
              <a:rPr lang="en-US" sz="1900" b="1" dirty="0">
                <a:solidFill>
                  <a:schemeClr val="tx1"/>
                </a:solidFill>
              </a:rPr>
              <a:t>Quantity</a:t>
            </a:r>
            <a:r>
              <a:rPr lang="en-US" sz="1900" dirty="0">
                <a:solidFill>
                  <a:schemeClr val="tx1"/>
                </a:solidFill>
              </a:rPr>
              <a:t> and/or </a:t>
            </a:r>
            <a:r>
              <a:rPr lang="en-US" sz="1900" b="1" dirty="0">
                <a:solidFill>
                  <a:schemeClr val="tx1"/>
                </a:solidFill>
              </a:rPr>
              <a:t>Price</a:t>
            </a:r>
            <a:r>
              <a:rPr lang="en-US" sz="1900" dirty="0">
                <a:solidFill>
                  <a:schemeClr val="tx1"/>
                </a:solidFill>
              </a:rPr>
              <a:t>, and also to the </a:t>
            </a:r>
            <a:r>
              <a:rPr lang="en-US" sz="1900" b="1" dirty="0">
                <a:solidFill>
                  <a:schemeClr val="tx1"/>
                </a:solidFill>
              </a:rPr>
              <a:t>Charge Account</a:t>
            </a:r>
            <a:r>
              <a:rPr lang="en-US" sz="1900" dirty="0">
                <a:solidFill>
                  <a:schemeClr val="tx1"/>
                </a:solidFill>
              </a:rPr>
              <a:t> segment values and/or the PPM </a:t>
            </a:r>
            <a:r>
              <a:rPr lang="en-US" sz="1900" b="1" dirty="0">
                <a:solidFill>
                  <a:schemeClr val="tx1"/>
                </a:solidFill>
              </a:rPr>
              <a:t>Project Number</a:t>
            </a:r>
            <a:r>
              <a:rPr lang="en-US" sz="1900" dirty="0">
                <a:solidFill>
                  <a:schemeClr val="tx1"/>
                </a:solidFill>
              </a:rPr>
              <a:t>.  Other changes can also be made as needed. </a:t>
            </a:r>
          </a:p>
          <a:p>
            <a:pPr algn="l"/>
            <a:r>
              <a:rPr lang="en-US" dirty="0">
                <a:solidFill>
                  <a:schemeClr val="tx1"/>
                </a:solidFill>
              </a:rPr>
              <a:t> </a:t>
            </a:r>
          </a:p>
          <a:p>
            <a:pPr marL="342900" indent="-342900" algn="l">
              <a:buFont typeface="Arial" panose="020B0604020202020204" pitchFamily="34" charset="0"/>
              <a:buChar char="•"/>
            </a:pPr>
            <a:endParaRPr lang="en-US" dirty="0"/>
          </a:p>
          <a:p>
            <a:endParaRPr lang="en-US" dirty="0"/>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5760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r>
              <a:rPr lang="en-US" sz="4000" b="1" dirty="0">
                <a:solidFill>
                  <a:schemeClr val="accent5">
                    <a:lumMod val="50000"/>
                  </a:schemeClr>
                </a:solidFill>
              </a:rPr>
              <a:t>Amending Requisition's &amp; PO’s</a:t>
            </a:r>
          </a:p>
        </p:txBody>
      </p:sp>
      <p:sp>
        <p:nvSpPr>
          <p:cNvPr id="3" name="Subtitle 2"/>
          <p:cNvSpPr>
            <a:spLocks noGrp="1"/>
          </p:cNvSpPr>
          <p:nvPr>
            <p:ph type="subTitle" idx="1"/>
          </p:nvPr>
        </p:nvSpPr>
        <p:spPr>
          <a:xfrm>
            <a:off x="264816" y="1567649"/>
            <a:ext cx="10881357" cy="3685485"/>
          </a:xfrm>
        </p:spPr>
        <p:txBody>
          <a:bodyPr>
            <a:normAutofit fontScale="92500" lnSpcReduction="10000"/>
          </a:bodyPr>
          <a:lstStyle/>
          <a:p>
            <a:pPr algn="l"/>
            <a:r>
              <a:rPr lang="en-US" sz="1900" b="1" dirty="0">
                <a:solidFill>
                  <a:schemeClr val="tx1"/>
                </a:solidFill>
                <a:effectLst/>
              </a:rPr>
              <a:t>Amending Existing Quantities and Prices </a:t>
            </a:r>
            <a:endParaRPr lang="en-US" sz="1900" b="1" dirty="0">
              <a:solidFill>
                <a:schemeClr val="tx1"/>
              </a:solidFill>
            </a:endParaRPr>
          </a:p>
          <a:p>
            <a:pPr algn="l"/>
            <a:r>
              <a:rPr lang="en-US" sz="1900" dirty="0">
                <a:solidFill>
                  <a:schemeClr val="tx1"/>
                </a:solidFill>
              </a:rPr>
              <a:t>If the Requisition is fully approved, and the Purchase Order has been created and is in </a:t>
            </a:r>
            <a:r>
              <a:rPr lang="en-US" sz="1900" b="1" dirty="0">
                <a:solidFill>
                  <a:schemeClr val="tx1"/>
                </a:solidFill>
              </a:rPr>
              <a:t>open</a:t>
            </a:r>
            <a:r>
              <a:rPr lang="en-US" sz="1900" dirty="0">
                <a:solidFill>
                  <a:schemeClr val="tx1"/>
                </a:solidFill>
              </a:rPr>
              <a:t> status, changes can be made to the Requisition that will automatically apply to the Purchase Order once they are fully approved. Select </a:t>
            </a:r>
            <a:r>
              <a:rPr lang="en-US" sz="1900" b="1" dirty="0">
                <a:solidFill>
                  <a:schemeClr val="tx1"/>
                </a:solidFill>
              </a:rPr>
              <a:t>Edit Order</a:t>
            </a:r>
            <a:r>
              <a:rPr lang="en-US" sz="1900" dirty="0">
                <a:solidFill>
                  <a:schemeClr val="tx1"/>
                </a:solidFill>
              </a:rPr>
              <a:t> from the </a:t>
            </a:r>
            <a:r>
              <a:rPr lang="en-US" sz="1900" b="1" dirty="0">
                <a:solidFill>
                  <a:schemeClr val="tx1"/>
                </a:solidFill>
              </a:rPr>
              <a:t>Actions</a:t>
            </a:r>
            <a:r>
              <a:rPr lang="en-US" sz="1900" dirty="0">
                <a:solidFill>
                  <a:schemeClr val="tx1"/>
                </a:solidFill>
              </a:rPr>
              <a:t> menu to make edits to the Requisition. </a:t>
            </a:r>
          </a:p>
          <a:p>
            <a:pPr algn="l"/>
            <a:endParaRPr lang="en-US" sz="1900" dirty="0">
              <a:solidFill>
                <a:schemeClr val="tx1"/>
              </a:solidFill>
            </a:endParaRPr>
          </a:p>
          <a:p>
            <a:pPr algn="l"/>
            <a:r>
              <a:rPr lang="en-US" sz="1900" dirty="0">
                <a:solidFill>
                  <a:schemeClr val="tx1"/>
                </a:solidFill>
              </a:rPr>
              <a:t>A justification is always required in the </a:t>
            </a:r>
            <a:r>
              <a:rPr lang="en-US" sz="1900" b="1" dirty="0">
                <a:solidFill>
                  <a:schemeClr val="tx1"/>
                </a:solidFill>
              </a:rPr>
              <a:t>Description/Business Purpose</a:t>
            </a:r>
            <a:r>
              <a:rPr lang="en-US" sz="1900" dirty="0">
                <a:solidFill>
                  <a:schemeClr val="tx1"/>
                </a:solidFill>
              </a:rPr>
              <a:t> field, clearly identifying what changes are being requested to the Requisition or Purchase Order AND the business reason for the changes.  The approver(s) will ensure that what has been entered matches what is being done on the Requisition. </a:t>
            </a:r>
            <a:br>
              <a:rPr lang="en-US" sz="1900" dirty="0">
                <a:solidFill>
                  <a:schemeClr val="tx1"/>
                </a:solidFill>
              </a:rPr>
            </a:br>
            <a:endParaRPr lang="en-US" sz="1900" dirty="0">
              <a:solidFill>
                <a:schemeClr val="tx1"/>
              </a:solidFill>
            </a:endParaRPr>
          </a:p>
          <a:p>
            <a:pPr algn="l"/>
            <a:r>
              <a:rPr lang="en-US" sz="1900" dirty="0">
                <a:solidFill>
                  <a:schemeClr val="tx1"/>
                </a:solidFill>
              </a:rPr>
              <a:t>After noting the justification, changes can be made in the </a:t>
            </a:r>
            <a:r>
              <a:rPr lang="en-US" sz="1900" b="1" dirty="0">
                <a:solidFill>
                  <a:schemeClr val="tx1"/>
                </a:solidFill>
              </a:rPr>
              <a:t>Lines</a:t>
            </a:r>
            <a:r>
              <a:rPr lang="en-US" sz="1900" dirty="0">
                <a:solidFill>
                  <a:schemeClr val="tx1"/>
                </a:solidFill>
              </a:rPr>
              <a:t> section to the item </a:t>
            </a:r>
            <a:r>
              <a:rPr lang="en-US" sz="1900" b="1" dirty="0">
                <a:solidFill>
                  <a:schemeClr val="tx1"/>
                </a:solidFill>
              </a:rPr>
              <a:t>Quantity</a:t>
            </a:r>
            <a:r>
              <a:rPr lang="en-US" sz="1900" dirty="0">
                <a:solidFill>
                  <a:schemeClr val="tx1"/>
                </a:solidFill>
              </a:rPr>
              <a:t> and/or </a:t>
            </a:r>
            <a:r>
              <a:rPr lang="en-US" sz="1900" b="1" dirty="0">
                <a:solidFill>
                  <a:schemeClr val="tx1"/>
                </a:solidFill>
              </a:rPr>
              <a:t>Price</a:t>
            </a:r>
            <a:r>
              <a:rPr lang="en-US" sz="1900" dirty="0">
                <a:solidFill>
                  <a:schemeClr val="tx1"/>
                </a:solidFill>
              </a:rPr>
              <a:t>, and also to the </a:t>
            </a:r>
            <a:r>
              <a:rPr lang="en-US" sz="1900" b="1" dirty="0">
                <a:solidFill>
                  <a:schemeClr val="tx1"/>
                </a:solidFill>
              </a:rPr>
              <a:t>Charge Account</a:t>
            </a:r>
            <a:r>
              <a:rPr lang="en-US" sz="1900" dirty="0">
                <a:solidFill>
                  <a:schemeClr val="tx1"/>
                </a:solidFill>
              </a:rPr>
              <a:t> segment values and/or the PPM </a:t>
            </a:r>
            <a:r>
              <a:rPr lang="en-US" sz="1900" b="1" dirty="0">
                <a:solidFill>
                  <a:schemeClr val="tx1"/>
                </a:solidFill>
              </a:rPr>
              <a:t>Project Number</a:t>
            </a:r>
            <a:r>
              <a:rPr lang="en-US" sz="1900" dirty="0">
                <a:solidFill>
                  <a:schemeClr val="tx1"/>
                </a:solidFill>
              </a:rPr>
              <a:t>.  Other changes can also be made as needed. </a:t>
            </a:r>
          </a:p>
          <a:p>
            <a:pPr algn="l"/>
            <a:r>
              <a:rPr lang="en-US" dirty="0">
                <a:solidFill>
                  <a:schemeClr val="tx1"/>
                </a:solidFill>
              </a:rPr>
              <a:t> </a:t>
            </a:r>
          </a:p>
          <a:p>
            <a:pPr marL="342900" indent="-342900" algn="l">
              <a:buFont typeface="Arial" panose="020B0604020202020204" pitchFamily="34" charset="0"/>
              <a:buChar char="•"/>
            </a:pPr>
            <a:endParaRPr lang="en-US" dirty="0"/>
          </a:p>
          <a:p>
            <a:endParaRPr lang="en-US" dirty="0"/>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49897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r>
              <a:rPr lang="en-US" sz="4000" b="1" dirty="0">
                <a:solidFill>
                  <a:schemeClr val="accent5">
                    <a:lumMod val="50000"/>
                  </a:schemeClr>
                </a:solidFill>
              </a:rPr>
              <a:t>Amending Requisition's &amp; PO’s</a:t>
            </a:r>
          </a:p>
        </p:txBody>
      </p:sp>
      <p:sp>
        <p:nvSpPr>
          <p:cNvPr id="3" name="Subtitle 2"/>
          <p:cNvSpPr>
            <a:spLocks noGrp="1"/>
          </p:cNvSpPr>
          <p:nvPr>
            <p:ph type="subTitle" idx="1"/>
          </p:nvPr>
        </p:nvSpPr>
        <p:spPr>
          <a:xfrm>
            <a:off x="264816" y="1567649"/>
            <a:ext cx="10881357" cy="3685485"/>
          </a:xfrm>
        </p:spPr>
        <p:txBody>
          <a:bodyPr>
            <a:normAutofit/>
          </a:bodyPr>
          <a:lstStyle/>
          <a:p>
            <a:pPr algn="l"/>
            <a:r>
              <a:rPr lang="en-US" sz="1800" b="1" dirty="0">
                <a:solidFill>
                  <a:schemeClr val="tx1"/>
                </a:solidFill>
                <a:effectLst/>
              </a:rPr>
              <a:t>Adding a New Line Item </a:t>
            </a:r>
            <a:endParaRPr lang="en-US" b="1" dirty="0">
              <a:solidFill>
                <a:schemeClr val="tx1"/>
              </a:solidFill>
            </a:endParaRPr>
          </a:p>
          <a:p>
            <a:pPr algn="l"/>
            <a:r>
              <a:rPr lang="en-US" dirty="0">
                <a:solidFill>
                  <a:schemeClr val="tx1"/>
                </a:solidFill>
              </a:rPr>
              <a:t>If a new line needs to be added to the Requisition, due to the need for an </a:t>
            </a:r>
            <a:r>
              <a:rPr lang="en-US" b="1" dirty="0">
                <a:solidFill>
                  <a:schemeClr val="tx1"/>
                </a:solidFill>
              </a:rPr>
              <a:t>additional</a:t>
            </a:r>
            <a:r>
              <a:rPr lang="en-US" dirty="0">
                <a:solidFill>
                  <a:schemeClr val="tx1"/>
                </a:solidFill>
              </a:rPr>
              <a:t> good or service, a </a:t>
            </a:r>
            <a:r>
              <a:rPr lang="en-US" b="1" dirty="0">
                <a:solidFill>
                  <a:schemeClr val="tx1"/>
                </a:solidFill>
              </a:rPr>
              <a:t>new</a:t>
            </a:r>
            <a:r>
              <a:rPr lang="en-US" dirty="0">
                <a:solidFill>
                  <a:schemeClr val="tx1"/>
                </a:solidFill>
              </a:rPr>
              <a:t> Requisition should be created </a:t>
            </a:r>
            <a:r>
              <a:rPr lang="en-US" i="1" dirty="0">
                <a:solidFill>
                  <a:schemeClr val="tx1"/>
                </a:solidFill>
              </a:rPr>
              <a:t>instead of adding a new item line to the existing Requisition</a:t>
            </a:r>
            <a:r>
              <a:rPr lang="en-US" dirty="0">
                <a:solidFill>
                  <a:schemeClr val="tx1"/>
                </a:solidFill>
              </a:rPr>
              <a:t>, such as in the case where a printer is being requested on a previously-created computer order.  If there isn’t a reason why the item needs to be associated with the original PO, a new Requisition is the </a:t>
            </a:r>
            <a:r>
              <a:rPr lang="en-US" b="1" dirty="0">
                <a:solidFill>
                  <a:schemeClr val="tx1"/>
                </a:solidFill>
              </a:rPr>
              <a:t>easiest</a:t>
            </a:r>
            <a:r>
              <a:rPr lang="en-US" dirty="0">
                <a:solidFill>
                  <a:schemeClr val="tx1"/>
                </a:solidFill>
              </a:rPr>
              <a:t> way to accomplish the additional purchase request. </a:t>
            </a:r>
          </a:p>
          <a:p>
            <a:pPr algn="l"/>
            <a:r>
              <a:rPr lang="en-US" i="1" dirty="0">
                <a:solidFill>
                  <a:schemeClr val="tx1"/>
                </a:solidFill>
              </a:rPr>
              <a:t>Note: Any user can request the addition of a line to any existing PO without having to reassign the original Requisition. Both the original requestor of the PO, if still active in Aggie Enterprise, and the “Add A Line” submitter will get a notification of the PO Change.       </a:t>
            </a:r>
            <a:endParaRPr lang="en-US" dirty="0">
              <a:solidFill>
                <a:schemeClr val="tx1"/>
              </a:solidFill>
            </a:endParaRPr>
          </a:p>
          <a:p>
            <a:endParaRPr lang="en-US" dirty="0"/>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9393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r>
              <a:rPr lang="en-US" sz="4000" b="1" dirty="0">
                <a:solidFill>
                  <a:schemeClr val="accent5">
                    <a:lumMod val="50000"/>
                  </a:schemeClr>
                </a:solidFill>
              </a:rPr>
              <a:t>Amending Requisition's &amp; PO’s</a:t>
            </a:r>
          </a:p>
        </p:txBody>
      </p:sp>
      <p:sp>
        <p:nvSpPr>
          <p:cNvPr id="3" name="Subtitle 2"/>
          <p:cNvSpPr>
            <a:spLocks noGrp="1"/>
          </p:cNvSpPr>
          <p:nvPr>
            <p:ph type="subTitle" idx="1"/>
          </p:nvPr>
        </p:nvSpPr>
        <p:spPr>
          <a:xfrm>
            <a:off x="264816" y="1447801"/>
            <a:ext cx="10881357" cy="2508379"/>
          </a:xfrm>
        </p:spPr>
        <p:txBody>
          <a:bodyPr>
            <a:normAutofit/>
          </a:bodyPr>
          <a:lstStyle/>
          <a:p>
            <a:pPr algn="l"/>
            <a:r>
              <a:rPr lang="en-US" sz="1800" b="1" dirty="0">
                <a:solidFill>
                  <a:schemeClr val="tx1"/>
                </a:solidFill>
                <a:effectLst/>
              </a:rPr>
              <a:t>Adding a New Line Item </a:t>
            </a:r>
            <a:endParaRPr lang="en-US" b="1" dirty="0">
              <a:solidFill>
                <a:schemeClr val="tx1"/>
              </a:solidFill>
            </a:endParaRPr>
          </a:p>
          <a:p>
            <a:pPr algn="l"/>
            <a:r>
              <a:rPr lang="en-US" dirty="0">
                <a:solidFill>
                  <a:schemeClr val="tx1"/>
                </a:solidFill>
              </a:rPr>
              <a:t>If there is a need to associate the new line item with the existing Purchase Order such as in the case where an additional year is to be added to a blanket PO, complete the following steps: </a:t>
            </a:r>
          </a:p>
          <a:p>
            <a:pPr algn="l"/>
            <a:r>
              <a:rPr lang="en-US" dirty="0">
                <a:solidFill>
                  <a:schemeClr val="tx1"/>
                </a:solidFill>
              </a:rPr>
              <a:t>Log into Aggie Enterprise</a:t>
            </a:r>
          </a:p>
          <a:p>
            <a:pPr algn="l"/>
            <a:r>
              <a:rPr lang="en-US" dirty="0">
                <a:solidFill>
                  <a:schemeClr val="tx1"/>
                </a:solidFill>
              </a:rPr>
              <a:t>Click on the </a:t>
            </a:r>
            <a:r>
              <a:rPr lang="en-US" b="1" dirty="0">
                <a:solidFill>
                  <a:schemeClr val="tx1"/>
                </a:solidFill>
              </a:rPr>
              <a:t>Procurement</a:t>
            </a:r>
            <a:r>
              <a:rPr lang="en-US" dirty="0">
                <a:solidFill>
                  <a:schemeClr val="tx1"/>
                </a:solidFill>
              </a:rPr>
              <a:t> tile, and then the </a:t>
            </a:r>
            <a:r>
              <a:rPr lang="en-US" b="1" dirty="0">
                <a:solidFill>
                  <a:schemeClr val="tx1"/>
                </a:solidFill>
              </a:rPr>
              <a:t>Purchase Requisitions</a:t>
            </a:r>
            <a:r>
              <a:rPr lang="en-US" dirty="0">
                <a:solidFill>
                  <a:schemeClr val="tx1"/>
                </a:solidFill>
              </a:rPr>
              <a:t> tile. </a:t>
            </a:r>
          </a:p>
          <a:p>
            <a:pPr algn="l"/>
            <a:r>
              <a:rPr lang="en-US" dirty="0">
                <a:solidFill>
                  <a:schemeClr val="tx1"/>
                </a:solidFill>
              </a:rPr>
              <a:t>In the </a:t>
            </a:r>
            <a:r>
              <a:rPr lang="en-US" b="1" dirty="0">
                <a:solidFill>
                  <a:schemeClr val="tx1"/>
                </a:solidFill>
              </a:rPr>
              <a:t>Request Forms</a:t>
            </a:r>
            <a:r>
              <a:rPr lang="en-US" dirty="0">
                <a:solidFill>
                  <a:schemeClr val="tx1"/>
                </a:solidFill>
              </a:rPr>
              <a:t> section, click on the </a:t>
            </a:r>
            <a:r>
              <a:rPr lang="en-US" b="1" dirty="0">
                <a:solidFill>
                  <a:schemeClr val="tx1"/>
                </a:solidFill>
              </a:rPr>
              <a:t>Add New Line to PO</a:t>
            </a:r>
            <a:r>
              <a:rPr lang="en-US" dirty="0">
                <a:solidFill>
                  <a:schemeClr val="tx1"/>
                </a:solidFill>
              </a:rPr>
              <a:t> document link.  There is one document for a fixed price line item and one for a quantity-based line item.  </a:t>
            </a:r>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8" name="Picture 7" descr="A screen shot of a computer&#10;&#10;Description automatically generated">
            <a:extLst>
              <a:ext uri="{FF2B5EF4-FFF2-40B4-BE49-F238E27FC236}">
                <a16:creationId xmlns:a16="http://schemas.microsoft.com/office/drawing/2014/main" id="{B2060919-A0D8-22E9-BA3E-38B76BB795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61081" y="3956180"/>
            <a:ext cx="5899453" cy="1365032"/>
          </a:xfrm>
          <a:prstGeom prst="rect">
            <a:avLst/>
          </a:prstGeom>
        </p:spPr>
      </p:pic>
    </p:spTree>
    <p:extLst>
      <p:ext uri="{BB962C8B-B14F-4D97-AF65-F5344CB8AC3E}">
        <p14:creationId xmlns:p14="http://schemas.microsoft.com/office/powerpoint/2010/main" val="4267579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r>
              <a:rPr lang="en-US" sz="4000" b="1" dirty="0">
                <a:solidFill>
                  <a:schemeClr val="accent5">
                    <a:lumMod val="50000"/>
                  </a:schemeClr>
                </a:solidFill>
              </a:rPr>
              <a:t>Amending Requisition's &amp; PO’s</a:t>
            </a:r>
          </a:p>
        </p:txBody>
      </p:sp>
      <p:sp>
        <p:nvSpPr>
          <p:cNvPr id="3" name="Subtitle 2"/>
          <p:cNvSpPr>
            <a:spLocks noGrp="1"/>
          </p:cNvSpPr>
          <p:nvPr>
            <p:ph type="subTitle" idx="1"/>
          </p:nvPr>
        </p:nvSpPr>
        <p:spPr>
          <a:xfrm>
            <a:off x="459333" y="1447801"/>
            <a:ext cx="10881357" cy="2508379"/>
          </a:xfrm>
        </p:spPr>
        <p:txBody>
          <a:bodyPr>
            <a:normAutofit/>
          </a:bodyPr>
          <a:lstStyle/>
          <a:p>
            <a:pPr algn="l"/>
            <a:r>
              <a:rPr lang="en-US" sz="1800" b="1" dirty="0">
                <a:solidFill>
                  <a:schemeClr val="tx1"/>
                </a:solidFill>
                <a:effectLst/>
              </a:rPr>
              <a:t>Adding a New Line Item </a:t>
            </a:r>
          </a:p>
          <a:p>
            <a:pPr algn="l"/>
            <a:r>
              <a:rPr lang="en-US" dirty="0">
                <a:solidFill>
                  <a:schemeClr val="tx1"/>
                </a:solidFill>
              </a:rPr>
              <a:t>Complete all the required fields in the first part of the document, including a complete description of what additional product or service is being requested, and the supplier to be used, which must be the same supplier as one on the associated Purchase Order.  </a:t>
            </a:r>
          </a:p>
          <a:p>
            <a:pPr algn="l"/>
            <a:r>
              <a:rPr lang="en-US" dirty="0">
                <a:solidFill>
                  <a:schemeClr val="tx1"/>
                </a:solidFill>
              </a:rPr>
              <a:t>Click on the </a:t>
            </a:r>
            <a:r>
              <a:rPr lang="en-US" b="1" dirty="0">
                <a:solidFill>
                  <a:schemeClr val="tx1"/>
                </a:solidFill>
              </a:rPr>
              <a:t>Add to Cart</a:t>
            </a:r>
            <a:r>
              <a:rPr lang="en-US" dirty="0">
                <a:solidFill>
                  <a:schemeClr val="tx1"/>
                </a:solidFill>
              </a:rPr>
              <a:t> button, and then click on the Cart icon button and click </a:t>
            </a:r>
            <a:r>
              <a:rPr lang="en-US" b="1" dirty="0">
                <a:solidFill>
                  <a:schemeClr val="tx1"/>
                </a:solidFill>
              </a:rPr>
              <a:t>Review</a:t>
            </a:r>
            <a:r>
              <a:rPr lang="en-US" dirty="0">
                <a:solidFill>
                  <a:schemeClr val="tx1"/>
                </a:solidFill>
              </a:rPr>
              <a:t>. </a:t>
            </a:r>
            <a:endParaRPr lang="en-US" b="1" dirty="0">
              <a:solidFill>
                <a:schemeClr val="tx1"/>
              </a:solidFill>
            </a:endParaRP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9" name="Picture 8" descr="A yellow rectangular sign with blue text&#10;&#10;Description automatically generated">
            <a:extLst>
              <a:ext uri="{FF2B5EF4-FFF2-40B4-BE49-F238E27FC236}">
                <a16:creationId xmlns:a16="http://schemas.microsoft.com/office/drawing/2014/main" id="{CB55900C-39F5-0149-7342-03130265F2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2283" y="3188914"/>
            <a:ext cx="3848298" cy="666784"/>
          </a:xfrm>
          <a:prstGeom prst="rect">
            <a:avLst/>
          </a:prstGeom>
        </p:spPr>
      </p:pic>
      <p:pic>
        <p:nvPicPr>
          <p:cNvPr id="11" name="Picture 10" descr="A screenshot of a review&#10;&#10;Description automatically generated">
            <a:extLst>
              <a:ext uri="{FF2B5EF4-FFF2-40B4-BE49-F238E27FC236}">
                <a16:creationId xmlns:a16="http://schemas.microsoft.com/office/drawing/2014/main" id="{67CEF69F-A30D-741F-480B-9AAAC9A9A7D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22887" y="3106783"/>
            <a:ext cx="3988005" cy="2006703"/>
          </a:xfrm>
          <a:prstGeom prst="rect">
            <a:avLst/>
          </a:prstGeom>
        </p:spPr>
      </p:pic>
    </p:spTree>
    <p:extLst>
      <p:ext uri="{BB962C8B-B14F-4D97-AF65-F5344CB8AC3E}">
        <p14:creationId xmlns:p14="http://schemas.microsoft.com/office/powerpoint/2010/main" val="4238154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r>
              <a:rPr lang="en-US" sz="4000" b="1" dirty="0">
                <a:solidFill>
                  <a:schemeClr val="accent5">
                    <a:lumMod val="50000"/>
                  </a:schemeClr>
                </a:solidFill>
              </a:rPr>
              <a:t>Amending Requisition's &amp; PO’s</a:t>
            </a:r>
          </a:p>
        </p:txBody>
      </p:sp>
      <p:sp>
        <p:nvSpPr>
          <p:cNvPr id="3" name="Subtitle 2"/>
          <p:cNvSpPr>
            <a:spLocks noGrp="1"/>
          </p:cNvSpPr>
          <p:nvPr>
            <p:ph type="subTitle" idx="1"/>
          </p:nvPr>
        </p:nvSpPr>
        <p:spPr>
          <a:xfrm>
            <a:off x="264816" y="1447801"/>
            <a:ext cx="10881357" cy="2508379"/>
          </a:xfrm>
        </p:spPr>
        <p:txBody>
          <a:bodyPr>
            <a:normAutofit/>
          </a:bodyPr>
          <a:lstStyle/>
          <a:p>
            <a:pPr algn="l"/>
            <a:r>
              <a:rPr lang="en-US" sz="1800" b="1" dirty="0">
                <a:solidFill>
                  <a:schemeClr val="tx1"/>
                </a:solidFill>
                <a:effectLst/>
              </a:rPr>
              <a:t>Adding a New Line Item </a:t>
            </a:r>
          </a:p>
          <a:p>
            <a:pPr algn="l"/>
            <a:r>
              <a:rPr lang="en-US" sz="1600" dirty="0">
                <a:solidFill>
                  <a:schemeClr val="tx1"/>
                </a:solidFill>
              </a:rPr>
              <a:t>On the checkout screen, in the </a:t>
            </a:r>
            <a:r>
              <a:rPr lang="en-US" sz="1600" b="1" dirty="0">
                <a:solidFill>
                  <a:schemeClr val="tx1"/>
                </a:solidFill>
              </a:rPr>
              <a:t>Description/Business Purpose</a:t>
            </a:r>
            <a:r>
              <a:rPr lang="en-US" sz="1600" dirty="0">
                <a:solidFill>
                  <a:schemeClr val="tx1"/>
                </a:solidFill>
              </a:rPr>
              <a:t> field, enter the reason why an additional item(s) is being added to the existing Purchase Order. </a:t>
            </a:r>
            <a:br>
              <a:rPr lang="en-US" sz="1600" dirty="0">
                <a:solidFill>
                  <a:schemeClr val="tx1"/>
                </a:solidFill>
              </a:rPr>
            </a:br>
            <a:endParaRPr lang="en-US" sz="1800" b="1" dirty="0">
              <a:solidFill>
                <a:schemeClr val="tx1"/>
              </a:solidFill>
              <a:effectLst/>
            </a:endParaRP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8" name="Picture 7" descr="A screenshot of a computer&#10;&#10;Description automatically generated">
            <a:extLst>
              <a:ext uri="{FF2B5EF4-FFF2-40B4-BE49-F238E27FC236}">
                <a16:creationId xmlns:a16="http://schemas.microsoft.com/office/drawing/2014/main" id="{9DF0618F-13AC-6608-7574-E53F7F5EA2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66718" y="2546304"/>
            <a:ext cx="8058564" cy="1765391"/>
          </a:xfrm>
          <a:prstGeom prst="rect">
            <a:avLst/>
          </a:prstGeom>
        </p:spPr>
      </p:pic>
    </p:spTree>
    <p:extLst>
      <p:ext uri="{BB962C8B-B14F-4D97-AF65-F5344CB8AC3E}">
        <p14:creationId xmlns:p14="http://schemas.microsoft.com/office/powerpoint/2010/main" val="658521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r>
              <a:rPr lang="en-US" sz="4000" b="1" dirty="0">
                <a:solidFill>
                  <a:schemeClr val="accent5">
                    <a:lumMod val="50000"/>
                  </a:schemeClr>
                </a:solidFill>
              </a:rPr>
              <a:t>Amending Requisition's &amp; PO’s</a:t>
            </a:r>
          </a:p>
        </p:txBody>
      </p:sp>
      <p:sp>
        <p:nvSpPr>
          <p:cNvPr id="3" name="Subtitle 2"/>
          <p:cNvSpPr>
            <a:spLocks noGrp="1"/>
          </p:cNvSpPr>
          <p:nvPr>
            <p:ph type="subTitle" idx="1"/>
          </p:nvPr>
        </p:nvSpPr>
        <p:spPr>
          <a:xfrm>
            <a:off x="264816" y="1447801"/>
            <a:ext cx="10881357" cy="2508379"/>
          </a:xfrm>
        </p:spPr>
        <p:txBody>
          <a:bodyPr>
            <a:normAutofit/>
          </a:bodyPr>
          <a:lstStyle/>
          <a:p>
            <a:pPr algn="l"/>
            <a:r>
              <a:rPr lang="en-US" sz="1800" b="1" dirty="0">
                <a:solidFill>
                  <a:schemeClr val="tx1"/>
                </a:solidFill>
                <a:effectLst/>
              </a:rPr>
              <a:t>Adding a New Line Item </a:t>
            </a:r>
          </a:p>
          <a:p>
            <a:pPr algn="l"/>
            <a:r>
              <a:rPr lang="en-US" sz="1600" dirty="0">
                <a:solidFill>
                  <a:schemeClr val="tx1"/>
                </a:solidFill>
              </a:rPr>
              <a:t>In the </a:t>
            </a:r>
            <a:r>
              <a:rPr lang="en-US" sz="1600" b="1" dirty="0">
                <a:solidFill>
                  <a:schemeClr val="tx1"/>
                </a:solidFill>
              </a:rPr>
              <a:t>Reference/PO</a:t>
            </a:r>
            <a:r>
              <a:rPr lang="en-US" sz="1600" dirty="0">
                <a:solidFill>
                  <a:schemeClr val="tx1"/>
                </a:solidFill>
              </a:rPr>
              <a:t> field, enter the </a:t>
            </a:r>
            <a:r>
              <a:rPr lang="en-US" sz="1600" b="1" dirty="0">
                <a:solidFill>
                  <a:schemeClr val="tx1"/>
                </a:solidFill>
              </a:rPr>
              <a:t>complete </a:t>
            </a:r>
            <a:r>
              <a:rPr lang="en-US" sz="1600" dirty="0">
                <a:solidFill>
                  <a:schemeClr val="tx1"/>
                </a:solidFill>
              </a:rPr>
              <a:t>Purchase Order number (e.g. UCDPO12345678) for which the changes are to apply. </a:t>
            </a:r>
            <a:r>
              <a:rPr lang="en-US" sz="1600" i="1" dirty="0">
                <a:solidFill>
                  <a:schemeClr val="tx1"/>
                </a:solidFill>
              </a:rPr>
              <a:t> If this field is </a:t>
            </a:r>
            <a:r>
              <a:rPr lang="en-US" sz="1600" b="1" i="1" dirty="0">
                <a:solidFill>
                  <a:schemeClr val="tx1"/>
                </a:solidFill>
              </a:rPr>
              <a:t>not</a:t>
            </a:r>
            <a:r>
              <a:rPr lang="en-US" sz="1600" i="1" dirty="0">
                <a:solidFill>
                  <a:schemeClr val="tx1"/>
                </a:solidFill>
              </a:rPr>
              <a:t> completed, the Requisition will be returned to the initiator by the buyer in Procurement and Contracting Services.</a:t>
            </a:r>
            <a:endParaRPr lang="en-US" sz="1800" b="1" dirty="0">
              <a:solidFill>
                <a:schemeClr val="tx1"/>
              </a:solidFill>
              <a:effectLst/>
            </a:endParaRP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9" name="Picture 8" descr="A screenshot of a computer&#10;&#10;Description automatically generated">
            <a:extLst>
              <a:ext uri="{FF2B5EF4-FFF2-40B4-BE49-F238E27FC236}">
                <a16:creationId xmlns:a16="http://schemas.microsoft.com/office/drawing/2014/main" id="{7D044981-2A90-C257-6A86-ED3FFC258C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60358" y="2401313"/>
            <a:ext cx="8052214" cy="2833162"/>
          </a:xfrm>
          <a:prstGeom prst="rect">
            <a:avLst/>
          </a:prstGeom>
        </p:spPr>
      </p:pic>
    </p:spTree>
    <p:extLst>
      <p:ext uri="{BB962C8B-B14F-4D97-AF65-F5344CB8AC3E}">
        <p14:creationId xmlns:p14="http://schemas.microsoft.com/office/powerpoint/2010/main" val="233020537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C ANR PowerPoint template" id="{E3ABC6F1-FE44-E24C-9BA6-BC71FB632616}" vid="{E1EBF3C3-83B3-6446-BF48-EE02E5781D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1200</Words>
  <Application>Microsoft Office PowerPoint</Application>
  <PresentationFormat>Widescreen</PresentationFormat>
  <Paragraphs>113</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1_Office Theme</vt:lpstr>
      <vt:lpstr> Amending Requisition's &amp; PO’s</vt:lpstr>
      <vt:lpstr> Amending Requisition's &amp; PO’s</vt:lpstr>
      <vt:lpstr> Amending Requisition's &amp; PO’s</vt:lpstr>
      <vt:lpstr> Amending Requisition's &amp; PO’s</vt:lpstr>
      <vt:lpstr> Amending Requisition's &amp; PO’s</vt:lpstr>
      <vt:lpstr> Amending Requisition's &amp; PO’s</vt:lpstr>
      <vt:lpstr> Amending Requisition's &amp; PO’s</vt:lpstr>
      <vt:lpstr> Amending Requisition's &amp; PO’s</vt:lpstr>
      <vt:lpstr> Amending Requisition's &amp; PO’s</vt:lpstr>
      <vt:lpstr> Amending Requisition's &amp; PO’s</vt:lpstr>
      <vt:lpstr> Amending Requisition's &amp; PO’s</vt:lpstr>
    </vt:vector>
  </TitlesOfParts>
  <Company>UC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Amending Requisition's &amp; PO’s</dc:title>
  <dc:creator>Tracy Roman</dc:creator>
  <cp:lastModifiedBy>Tracy Roman</cp:lastModifiedBy>
  <cp:revision>1</cp:revision>
  <dcterms:created xsi:type="dcterms:W3CDTF">2023-11-12T16:03:23Z</dcterms:created>
  <dcterms:modified xsi:type="dcterms:W3CDTF">2023-11-12T16:22:28Z</dcterms:modified>
</cp:coreProperties>
</file>