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56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D64E7-9B02-4BF9-9B18-49C61835914F}" type="datetimeFigureOut">
              <a:rPr lang="en-US" smtClean="0"/>
              <a:t>11/12/2023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03EDD9-FF8F-43CC-BF98-2F324BDC62DF}" type="slidenum">
              <a:rPr lang="en-US" smtClean="0"/>
              <a:t>‹#›</a:t>
            </a:fld>
            <a:endParaRPr lang="en-US"/>
          </a:p>
        </p:txBody>
      </p:sp>
    </p:spTree>
    <p:extLst>
      <p:ext uri="{BB962C8B-B14F-4D97-AF65-F5344CB8AC3E}">
        <p14:creationId xmlns:p14="http://schemas.microsoft.com/office/powerpoint/2010/main" val="3611890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4600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0CA8BD-0DB8-644A-9282-E9F3E48811B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2"/>
            <a:ext cx="12192000" cy="7097485"/>
          </a:xfrm>
          <a:prstGeom prst="rect">
            <a:avLst/>
          </a:prstGeom>
        </p:spPr>
      </p:pic>
      <p:sp>
        <p:nvSpPr>
          <p:cNvPr id="7" name="Title Placeholder 1">
            <a:extLst>
              <a:ext uri="{FF2B5EF4-FFF2-40B4-BE49-F238E27FC236}">
                <a16:creationId xmlns:a16="http://schemas.microsoft.com/office/drawing/2014/main" id="{6E88C916-3666-9740-89F0-549B7BA79015}"/>
              </a:ext>
            </a:extLst>
          </p:cNvPr>
          <p:cNvSpPr>
            <a:spLocks noGrp="1"/>
          </p:cNvSpPr>
          <p:nvPr>
            <p:ph type="title"/>
          </p:nvPr>
        </p:nvSpPr>
        <p:spPr>
          <a:xfrm>
            <a:off x="838200" y="1057323"/>
            <a:ext cx="10515600" cy="1325563"/>
          </a:xfrm>
          <a:prstGeom prst="rect">
            <a:avLst/>
          </a:prstGeom>
          <a:ln>
            <a:noFill/>
          </a:ln>
        </p:spPr>
        <p:txBody>
          <a:bodyPr vert="horz" lIns="91440" tIns="45720" rIns="91440" bIns="45720" rtlCol="0" anchor="ctr">
            <a:normAutofit/>
          </a:bodyPr>
          <a:lstStyle>
            <a:lvl1pPr algn="l">
              <a:defRPr sz="450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11" name="Text Placeholder 10">
            <a:extLst>
              <a:ext uri="{FF2B5EF4-FFF2-40B4-BE49-F238E27FC236}">
                <a16:creationId xmlns:a16="http://schemas.microsoft.com/office/drawing/2014/main" id="{56F8CCC4-58F0-AE4A-83B2-DFB6FD6EAF36}"/>
              </a:ext>
            </a:extLst>
          </p:cNvPr>
          <p:cNvSpPr>
            <a:spLocks noGrp="1"/>
          </p:cNvSpPr>
          <p:nvPr>
            <p:ph type="body" sz="quarter" idx="10" hasCustomPrompt="1"/>
          </p:nvPr>
        </p:nvSpPr>
        <p:spPr>
          <a:xfrm>
            <a:off x="838200" y="4361380"/>
            <a:ext cx="3414109" cy="660400"/>
          </a:xfrm>
        </p:spPr>
        <p:txBody>
          <a:bodyPr>
            <a:normAutofit/>
          </a:bodyPr>
          <a:lstStyle>
            <a:lvl1pPr marL="0" indent="0" algn="l">
              <a:lnSpc>
                <a:spcPct val="100000"/>
              </a:lnSpc>
              <a:buNone/>
              <a:defRPr sz="1350">
                <a:solidFill>
                  <a:schemeClr val="bg1"/>
                </a:solidFill>
              </a:defRPr>
            </a:lvl1pPr>
          </a:lstStyle>
          <a:p>
            <a:pPr lvl="0"/>
            <a:r>
              <a:rPr lang="en-US" dirty="0"/>
              <a:t>Presented by</a:t>
            </a:r>
          </a:p>
        </p:txBody>
      </p:sp>
      <p:sp>
        <p:nvSpPr>
          <p:cNvPr id="16" name="Rectangle 15">
            <a:extLst>
              <a:ext uri="{FF2B5EF4-FFF2-40B4-BE49-F238E27FC236}">
                <a16:creationId xmlns:a16="http://schemas.microsoft.com/office/drawing/2014/main" id="{B940280E-9AA3-484F-A058-312163E8EC4A}"/>
              </a:ext>
            </a:extLst>
          </p:cNvPr>
          <p:cNvSpPr/>
          <p:nvPr userDrawn="1"/>
        </p:nvSpPr>
        <p:spPr>
          <a:xfrm>
            <a:off x="8562109" y="6174350"/>
            <a:ext cx="3629891" cy="683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Text Placeholder 18">
            <a:extLst>
              <a:ext uri="{FF2B5EF4-FFF2-40B4-BE49-F238E27FC236}">
                <a16:creationId xmlns:a16="http://schemas.microsoft.com/office/drawing/2014/main" id="{743F913D-44F0-6943-AF7B-1B5EDA4EA863}"/>
              </a:ext>
            </a:extLst>
          </p:cNvPr>
          <p:cNvSpPr>
            <a:spLocks noGrp="1"/>
          </p:cNvSpPr>
          <p:nvPr>
            <p:ph type="body" sz="quarter" idx="11" hasCustomPrompt="1"/>
          </p:nvPr>
        </p:nvSpPr>
        <p:spPr>
          <a:xfrm>
            <a:off x="838200" y="5057209"/>
            <a:ext cx="2859088" cy="531813"/>
          </a:xfrm>
        </p:spPr>
        <p:txBody>
          <a:bodyPr>
            <a:normAutofit/>
          </a:bodyPr>
          <a:lstStyle>
            <a:lvl1pPr marL="0" indent="0" algn="l">
              <a:buNone/>
              <a:defRPr sz="135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Date</a:t>
            </a:r>
          </a:p>
        </p:txBody>
      </p:sp>
      <p:sp>
        <p:nvSpPr>
          <p:cNvPr id="4" name="Text Placeholder 3">
            <a:extLst>
              <a:ext uri="{FF2B5EF4-FFF2-40B4-BE49-F238E27FC236}">
                <a16:creationId xmlns:a16="http://schemas.microsoft.com/office/drawing/2014/main" id="{E907FFB7-E6B7-604F-AB8A-3636592F9D47}"/>
              </a:ext>
            </a:extLst>
          </p:cNvPr>
          <p:cNvSpPr>
            <a:spLocks noGrp="1"/>
          </p:cNvSpPr>
          <p:nvPr>
            <p:ph type="body" sz="quarter" idx="12" hasCustomPrompt="1"/>
          </p:nvPr>
        </p:nvSpPr>
        <p:spPr>
          <a:xfrm>
            <a:off x="838201" y="2750550"/>
            <a:ext cx="8265887" cy="798192"/>
          </a:xfrm>
        </p:spPr>
        <p:txBody>
          <a:bodyPr>
            <a:noAutofit/>
          </a:bodyPr>
          <a:lstStyle>
            <a:lvl1pPr marL="0" indent="0" algn="l">
              <a:buNone/>
              <a:defRPr sz="2700">
                <a:solidFill>
                  <a:schemeClr val="bg1"/>
                </a:solidFill>
                <a:effectLst>
                  <a:outerShdw blurRad="50800" dist="38100" dir="2700000" algn="tl" rotWithShape="0">
                    <a:prstClr val="black">
                      <a:alpha val="40000"/>
                    </a:prstClr>
                  </a:outerShdw>
                </a:effectLst>
              </a:defRPr>
            </a:lvl1pPr>
          </a:lstStyle>
          <a:p>
            <a:pPr lvl="0"/>
            <a:r>
              <a:rPr lang="en-US" dirty="0"/>
              <a:t>Subtitle here</a:t>
            </a:r>
          </a:p>
        </p:txBody>
      </p:sp>
      <p:pic>
        <p:nvPicPr>
          <p:cNvPr id="9" name="Picture 8">
            <a:extLst>
              <a:ext uri="{FF2B5EF4-FFF2-40B4-BE49-F238E27FC236}">
                <a16:creationId xmlns:a16="http://schemas.microsoft.com/office/drawing/2014/main" id="{B5822650-545A-7045-9C38-BC4EE4FD30F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82745" y="6240869"/>
            <a:ext cx="2939143" cy="407618"/>
          </a:xfrm>
          <a:prstGeom prst="rect">
            <a:avLst/>
          </a:prstGeom>
        </p:spPr>
      </p:pic>
    </p:spTree>
    <p:extLst>
      <p:ext uri="{BB962C8B-B14F-4D97-AF65-F5344CB8AC3E}">
        <p14:creationId xmlns:p14="http://schemas.microsoft.com/office/powerpoint/2010/main" val="484488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1598278"/>
          </a:xfrm>
          <a:prstGeom prst="rect">
            <a:avLst/>
          </a:prstGeom>
        </p:spPr>
      </p:pic>
      <p:sp>
        <p:nvSpPr>
          <p:cNvPr id="2" name="Title 1"/>
          <p:cNvSpPr>
            <a:spLocks noGrp="1"/>
          </p:cNvSpPr>
          <p:nvPr>
            <p:ph type="title"/>
          </p:nvPr>
        </p:nvSpPr>
        <p:spPr>
          <a:xfrm>
            <a:off x="684734" y="313786"/>
            <a:ext cx="10817839" cy="767528"/>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4289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8" y="2"/>
            <a:ext cx="12257315" cy="1617141"/>
          </a:xfrm>
          <a:prstGeom prst="rect">
            <a:avLst/>
          </a:prstGeom>
        </p:spPr>
      </p:pic>
      <p:sp>
        <p:nvSpPr>
          <p:cNvPr id="2" name="Title 1"/>
          <p:cNvSpPr>
            <a:spLocks noGrp="1"/>
          </p:cNvSpPr>
          <p:nvPr>
            <p:ph type="title"/>
          </p:nvPr>
        </p:nvSpPr>
        <p:spPr>
          <a:xfrm>
            <a:off x="684733" y="136358"/>
            <a:ext cx="10970237" cy="1257014"/>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3640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6" y="2"/>
            <a:ext cx="12257311" cy="1617141"/>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47576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5AB6C3-3666-4A99-912F-5AB9870711E1}" type="slidenum">
              <a:rPr lang="en-US" smtClean="0"/>
              <a:t>‹#›</a:t>
            </a:fld>
            <a:endParaRPr lang="en-US" dirty="0"/>
          </a:p>
        </p:txBody>
      </p:sp>
      <p:sp>
        <p:nvSpPr>
          <p:cNvPr id="5" name="Rectangle 4">
            <a:extLst>
              <a:ext uri="{FF2B5EF4-FFF2-40B4-BE49-F238E27FC236}">
                <a16:creationId xmlns:a16="http://schemas.microsoft.com/office/drawing/2014/main" id="{32071C8D-2A51-D246-AA94-E9CB910FBB98}"/>
              </a:ext>
            </a:extLst>
          </p:cNvPr>
          <p:cNvSpPr/>
          <p:nvPr userDrawn="1"/>
        </p:nvSpPr>
        <p:spPr>
          <a:xfrm>
            <a:off x="8472587" y="6230394"/>
            <a:ext cx="3114076" cy="6276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7132090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657680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5" y="130630"/>
            <a:ext cx="5178239" cy="6590846"/>
          </a:xfrm>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8" name="Picture Placeholder 2">
            <a:extLst>
              <a:ext uri="{FF2B5EF4-FFF2-40B4-BE49-F238E27FC236}">
                <a16:creationId xmlns:a16="http://schemas.microsoft.com/office/drawing/2014/main" id="{B5A84DAB-EC3E-0B44-B20D-4056EC3F0125}"/>
              </a:ext>
            </a:extLst>
          </p:cNvPr>
          <p:cNvSpPr>
            <a:spLocks noGrp="1"/>
          </p:cNvSpPr>
          <p:nvPr>
            <p:ph type="pic" idx="16"/>
          </p:nvPr>
        </p:nvSpPr>
        <p:spPr>
          <a:xfrm>
            <a:off x="6875875" y="133577"/>
            <a:ext cx="5178239" cy="65908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Tree>
    <p:extLst>
      <p:ext uri="{BB962C8B-B14F-4D97-AF65-F5344CB8AC3E}">
        <p14:creationId xmlns:p14="http://schemas.microsoft.com/office/powerpoint/2010/main" val="420175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152402"/>
            <a:ext cx="5137807" cy="65690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4E688AFC-0F3C-934F-ACB2-4EF128FCF622}"/>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294EB706-0D78-4B4D-9752-B222D4B427D2}"/>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E93944E4-DF33-4C41-8E07-6F86F4A7CA5C}"/>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4B7F958F-69A1-D94A-976F-4605308CC028}"/>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7" name="Rectangle 6">
            <a:extLst>
              <a:ext uri="{FF2B5EF4-FFF2-40B4-BE49-F238E27FC236}">
                <a16:creationId xmlns:a16="http://schemas.microsoft.com/office/drawing/2014/main" id="{58FE2F57-8BC4-4C49-9F97-4B6098A8A6BB}"/>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796291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130630"/>
            <a:ext cx="5185496" cy="32785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5876" y="3448872"/>
            <a:ext cx="5185497" cy="325863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20705537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217714"/>
            <a:ext cx="5160667" cy="321128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152400" y="3429002"/>
            <a:ext cx="5160667" cy="32924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80B5C06A-4695-D04A-B4EC-9611DA53EE00}"/>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A7C7B9C6-41DC-8E4C-AC0C-BF219311D4ED}"/>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B1982A7A-1223-C34E-B84C-91F804438A36}"/>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8B182AA3-5BE9-FB41-8469-AA22466C00A3}"/>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2" name="Rectangle 11">
            <a:extLst>
              <a:ext uri="{FF2B5EF4-FFF2-40B4-BE49-F238E27FC236}">
                <a16:creationId xmlns:a16="http://schemas.microsoft.com/office/drawing/2014/main" id="{12BA4694-FB48-6F4A-8A5C-D1D81285C306}"/>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465494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308204" y="190500"/>
            <a:ext cx="2731397" cy="32098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918729" y="190500"/>
            <a:ext cx="2389475" cy="3215772"/>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918730" y="3419596"/>
            <a:ext cx="5120871" cy="320980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2011776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32077"/>
            <a:ext cx="9144000" cy="2387600"/>
          </a:xfrm>
        </p:spPr>
        <p:txBody>
          <a:bodyPr anchor="b">
            <a:normAutofit/>
          </a:bodyPr>
          <a:lstStyle>
            <a:lvl1pPr algn="ctr">
              <a:defRPr sz="4050"/>
            </a:lvl1pPr>
          </a:lstStyle>
          <a:p>
            <a:r>
              <a:rPr lang="en-US"/>
              <a:t>Click to edit Master title style</a:t>
            </a:r>
            <a:endParaRPr lang="en-US" dirty="0"/>
          </a:p>
        </p:txBody>
      </p:sp>
      <p:sp>
        <p:nvSpPr>
          <p:cNvPr id="3" name="Subtitle 2"/>
          <p:cNvSpPr>
            <a:spLocks noGrp="1"/>
          </p:cNvSpPr>
          <p:nvPr>
            <p:ph type="subTitle" idx="1"/>
          </p:nvPr>
        </p:nvSpPr>
        <p:spPr>
          <a:xfrm>
            <a:off x="1524000" y="3473872"/>
            <a:ext cx="9144000" cy="1655762"/>
          </a:xfrm>
        </p:spPr>
        <p:txBody>
          <a:bodyPr>
            <a:normAutofit/>
          </a:bodyPr>
          <a:lstStyle>
            <a:lvl1pPr marL="0" indent="0" algn="ctr">
              <a:buNone/>
              <a:defRPr sz="1950">
                <a:solidFill>
                  <a:schemeClr val="tx1">
                    <a:lumMod val="50000"/>
                    <a:lumOff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
        <p:nvSpPr>
          <p:cNvPr id="7" name="Rectangle 6">
            <a:extLst>
              <a:ext uri="{FF2B5EF4-FFF2-40B4-BE49-F238E27FC236}">
                <a16:creationId xmlns:a16="http://schemas.microsoft.com/office/drawing/2014/main" id="{C5FAC313-4F1F-2A45-AB18-3446BB9C1FC8}"/>
              </a:ext>
            </a:extLst>
          </p:cNvPr>
          <p:cNvSpPr/>
          <p:nvPr userDrawn="1"/>
        </p:nvSpPr>
        <p:spPr>
          <a:xfrm>
            <a:off x="8556012" y="6272867"/>
            <a:ext cx="3024555" cy="532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FF2B5EF4-FFF2-40B4-BE49-F238E27FC236}">
                <a16:creationId xmlns:a16="http://schemas.microsoft.com/office/drawing/2014/main" id="{D9F462CB-6DB5-CA46-B0C3-8D9C2229280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0947" y="5439475"/>
            <a:ext cx="3790108" cy="525635"/>
          </a:xfrm>
          <a:prstGeom prst="rect">
            <a:avLst/>
          </a:prstGeom>
        </p:spPr>
      </p:pic>
      <p:pic>
        <p:nvPicPr>
          <p:cNvPr id="11" name="Picture 10">
            <a:extLst>
              <a:ext uri="{FF2B5EF4-FFF2-40B4-BE49-F238E27FC236}">
                <a16:creationId xmlns:a16="http://schemas.microsoft.com/office/drawing/2014/main" id="{D95DB12B-3AB0-B14A-95E8-50F5D33B7BA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57" y="-114196"/>
            <a:ext cx="12348905" cy="985837"/>
          </a:xfrm>
          <a:prstGeom prst="rect">
            <a:avLst/>
          </a:prstGeom>
        </p:spPr>
      </p:pic>
      <p:pic>
        <p:nvPicPr>
          <p:cNvPr id="15" name="Picture 14">
            <a:extLst>
              <a:ext uri="{FF2B5EF4-FFF2-40B4-BE49-F238E27FC236}">
                <a16:creationId xmlns:a16="http://schemas.microsoft.com/office/drawing/2014/main" id="{33130DE3-AC00-864A-ADFE-9CA427BB8A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78455" y="6025924"/>
            <a:ext cx="12348905" cy="933675"/>
          </a:xfrm>
          <a:prstGeom prst="rect">
            <a:avLst/>
          </a:prstGeom>
        </p:spPr>
      </p:pic>
    </p:spTree>
    <p:extLst>
      <p:ext uri="{BB962C8B-B14F-4D97-AF65-F5344CB8AC3E}">
        <p14:creationId xmlns:p14="http://schemas.microsoft.com/office/powerpoint/2010/main" val="18483776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PictureRight with Text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7" name="Picture Placeholder 2">
            <a:extLst>
              <a:ext uri="{FF2B5EF4-FFF2-40B4-BE49-F238E27FC236}">
                <a16:creationId xmlns:a16="http://schemas.microsoft.com/office/drawing/2014/main" id="{B344ADF4-4A34-FF4B-B28E-F0DA464C7613}"/>
              </a:ext>
            </a:extLst>
          </p:cNvPr>
          <p:cNvSpPr>
            <a:spLocks noGrp="1"/>
          </p:cNvSpPr>
          <p:nvPr>
            <p:ph type="pic" idx="1"/>
          </p:nvPr>
        </p:nvSpPr>
        <p:spPr>
          <a:xfrm>
            <a:off x="6865988" y="3562352"/>
            <a:ext cx="2849513" cy="315912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8" name="Picture Placeholder 2">
            <a:extLst>
              <a:ext uri="{FF2B5EF4-FFF2-40B4-BE49-F238E27FC236}">
                <a16:creationId xmlns:a16="http://schemas.microsoft.com/office/drawing/2014/main" id="{94C6B3AA-21EE-4D48-B66A-5607DDB3A8F5}"/>
              </a:ext>
            </a:extLst>
          </p:cNvPr>
          <p:cNvSpPr>
            <a:spLocks noGrp="1"/>
          </p:cNvSpPr>
          <p:nvPr>
            <p:ph type="pic" idx="13"/>
          </p:nvPr>
        </p:nvSpPr>
        <p:spPr>
          <a:xfrm>
            <a:off x="9715500" y="3562351"/>
            <a:ext cx="2333627" cy="315912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9" name="Picture Placeholder 2">
            <a:extLst>
              <a:ext uri="{FF2B5EF4-FFF2-40B4-BE49-F238E27FC236}">
                <a16:creationId xmlns:a16="http://schemas.microsoft.com/office/drawing/2014/main" id="{1EBB1F3C-E931-3844-833F-B99E12BCA602}"/>
              </a:ext>
            </a:extLst>
          </p:cNvPr>
          <p:cNvSpPr>
            <a:spLocks noGrp="1"/>
          </p:cNvSpPr>
          <p:nvPr>
            <p:ph type="pic" idx="14"/>
          </p:nvPr>
        </p:nvSpPr>
        <p:spPr>
          <a:xfrm>
            <a:off x="6848925" y="150583"/>
            <a:ext cx="5200201" cy="3411769"/>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0" name="Text Placeholder 2">
            <a:extLst>
              <a:ext uri="{FF2B5EF4-FFF2-40B4-BE49-F238E27FC236}">
                <a16:creationId xmlns:a16="http://schemas.microsoft.com/office/drawing/2014/main" id="{52D27C7D-F2B9-8F43-8A9D-7FB590B10F56}"/>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itle Placeholder 1">
            <a:extLst>
              <a:ext uri="{FF2B5EF4-FFF2-40B4-BE49-F238E27FC236}">
                <a16:creationId xmlns:a16="http://schemas.microsoft.com/office/drawing/2014/main" id="{486FD241-EACA-E94A-BED0-4225E29BA7F8}"/>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23662527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PictureLeft with Text">
    <p:spTree>
      <p:nvGrpSpPr>
        <p:cNvPr id="1" name=""/>
        <p:cNvGrpSpPr/>
        <p:nvPr/>
      </p:nvGrpSpPr>
      <p:grpSpPr>
        <a:xfrm>
          <a:off x="0" y="0"/>
          <a:ext cx="0" cy="0"/>
          <a:chOff x="0" y="0"/>
          <a:chExt cx="0" cy="0"/>
        </a:xfrm>
      </p:grpSpPr>
      <p:sp>
        <p:nvSpPr>
          <p:cNvPr id="25" name="Text Placeholder 2">
            <a:extLst>
              <a:ext uri="{FF2B5EF4-FFF2-40B4-BE49-F238E27FC236}">
                <a16:creationId xmlns:a16="http://schemas.microsoft.com/office/drawing/2014/main" id="{DA79FB5E-8D60-F34A-BDAC-7D2C449BB5B5}"/>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1" name="Slide Number Placeholder 4">
            <a:extLst>
              <a:ext uri="{FF2B5EF4-FFF2-40B4-BE49-F238E27FC236}">
                <a16:creationId xmlns:a16="http://schemas.microsoft.com/office/drawing/2014/main" id="{54992B99-9973-4F4A-A703-2D8443A08E0E}"/>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2" name="Picture Placeholder 2">
            <a:extLst>
              <a:ext uri="{FF2B5EF4-FFF2-40B4-BE49-F238E27FC236}">
                <a16:creationId xmlns:a16="http://schemas.microsoft.com/office/drawing/2014/main" id="{AC298B6B-BF39-3843-8902-AF9A00E8C91D}"/>
              </a:ext>
            </a:extLst>
          </p:cNvPr>
          <p:cNvSpPr>
            <a:spLocks noGrp="1"/>
          </p:cNvSpPr>
          <p:nvPr>
            <p:ph type="pic" idx="1"/>
          </p:nvPr>
        </p:nvSpPr>
        <p:spPr>
          <a:xfrm>
            <a:off x="237394" y="237393"/>
            <a:ext cx="2461847" cy="2779543"/>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D100450A-C4B4-C445-AD3C-2E402A21C265}"/>
              </a:ext>
            </a:extLst>
          </p:cNvPr>
          <p:cNvSpPr>
            <a:spLocks noGrp="1"/>
          </p:cNvSpPr>
          <p:nvPr>
            <p:ph type="pic" idx="13"/>
          </p:nvPr>
        </p:nvSpPr>
        <p:spPr>
          <a:xfrm>
            <a:off x="2927839" y="237391"/>
            <a:ext cx="2385061" cy="2779544"/>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Picture Placeholder 2">
            <a:extLst>
              <a:ext uri="{FF2B5EF4-FFF2-40B4-BE49-F238E27FC236}">
                <a16:creationId xmlns:a16="http://schemas.microsoft.com/office/drawing/2014/main" id="{BF57ABBD-43FE-3444-A52E-AEE5B2C4D5BA}"/>
              </a:ext>
            </a:extLst>
          </p:cNvPr>
          <p:cNvSpPr>
            <a:spLocks noGrp="1"/>
          </p:cNvSpPr>
          <p:nvPr>
            <p:ph type="pic" idx="14"/>
          </p:nvPr>
        </p:nvSpPr>
        <p:spPr>
          <a:xfrm>
            <a:off x="237393" y="3235570"/>
            <a:ext cx="5075508" cy="3385041"/>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Title Placeholder 1">
            <a:extLst>
              <a:ext uri="{FF2B5EF4-FFF2-40B4-BE49-F238E27FC236}">
                <a16:creationId xmlns:a16="http://schemas.microsoft.com/office/drawing/2014/main" id="{C8765529-376F-D74F-B0E8-FAF8CDCBBC7F}"/>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9" name="Rectangle 8">
            <a:extLst>
              <a:ext uri="{FF2B5EF4-FFF2-40B4-BE49-F238E27FC236}">
                <a16:creationId xmlns:a16="http://schemas.microsoft.com/office/drawing/2014/main" id="{FD378A8D-9A34-FB4D-A95C-22FDADEBF2DA}"/>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528961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PictureLeft with Text 2">
    <p:spTree>
      <p:nvGrpSpPr>
        <p:cNvPr id="1" name=""/>
        <p:cNvGrpSpPr/>
        <p:nvPr/>
      </p:nvGrpSpPr>
      <p:grpSpPr>
        <a:xfrm>
          <a:off x="0" y="0"/>
          <a:ext cx="0" cy="0"/>
          <a:chOff x="0" y="0"/>
          <a:chExt cx="0" cy="0"/>
        </a:xfrm>
      </p:grpSpPr>
      <p:sp>
        <p:nvSpPr>
          <p:cNvPr id="17" name="Date Placeholder 4">
            <a:extLst>
              <a:ext uri="{FF2B5EF4-FFF2-40B4-BE49-F238E27FC236}">
                <a16:creationId xmlns:a16="http://schemas.microsoft.com/office/drawing/2014/main" id="{FC1475E7-C14F-E446-8414-83DF64418F5B}"/>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0" name="Slide Number Placeholder 4">
            <a:extLst>
              <a:ext uri="{FF2B5EF4-FFF2-40B4-BE49-F238E27FC236}">
                <a16:creationId xmlns:a16="http://schemas.microsoft.com/office/drawing/2014/main" id="{765ABCE9-2F11-F34E-B0DB-AA9F09637B5A}"/>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1" name="Picture Placeholder 2">
            <a:extLst>
              <a:ext uri="{FF2B5EF4-FFF2-40B4-BE49-F238E27FC236}">
                <a16:creationId xmlns:a16="http://schemas.microsoft.com/office/drawing/2014/main" id="{836FE405-E176-BB45-9B4B-1F865C9F76E4}"/>
              </a:ext>
            </a:extLst>
          </p:cNvPr>
          <p:cNvSpPr>
            <a:spLocks noGrp="1"/>
          </p:cNvSpPr>
          <p:nvPr>
            <p:ph type="pic" idx="1"/>
          </p:nvPr>
        </p:nvSpPr>
        <p:spPr>
          <a:xfrm>
            <a:off x="180975" y="3807937"/>
            <a:ext cx="2753145" cy="282146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2" name="Picture Placeholder 2">
            <a:extLst>
              <a:ext uri="{FF2B5EF4-FFF2-40B4-BE49-F238E27FC236}">
                <a16:creationId xmlns:a16="http://schemas.microsoft.com/office/drawing/2014/main" id="{96633653-4F6F-5241-9C3E-088CD2932487}"/>
              </a:ext>
            </a:extLst>
          </p:cNvPr>
          <p:cNvSpPr>
            <a:spLocks noGrp="1"/>
          </p:cNvSpPr>
          <p:nvPr>
            <p:ph type="pic" idx="13"/>
          </p:nvPr>
        </p:nvSpPr>
        <p:spPr>
          <a:xfrm>
            <a:off x="2935431" y="3814573"/>
            <a:ext cx="2377469" cy="2814828"/>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07E68BAB-DEDD-C848-9DE4-0062DD19E028}"/>
              </a:ext>
            </a:extLst>
          </p:cNvPr>
          <p:cNvSpPr>
            <a:spLocks noGrp="1"/>
          </p:cNvSpPr>
          <p:nvPr>
            <p:ph type="pic" idx="14"/>
          </p:nvPr>
        </p:nvSpPr>
        <p:spPr>
          <a:xfrm>
            <a:off x="180975" y="228602"/>
            <a:ext cx="5131925" cy="357479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Text Placeholder 2">
            <a:extLst>
              <a:ext uri="{FF2B5EF4-FFF2-40B4-BE49-F238E27FC236}">
                <a16:creationId xmlns:a16="http://schemas.microsoft.com/office/drawing/2014/main" id="{BAC95668-9F03-824A-9DD6-E490F6522A84}"/>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Placeholder 1">
            <a:extLst>
              <a:ext uri="{FF2B5EF4-FFF2-40B4-BE49-F238E27FC236}">
                <a16:creationId xmlns:a16="http://schemas.microsoft.com/office/drawing/2014/main" id="{81FD3FA0-56F1-A142-9AD7-B40B89BCC5D4}"/>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0" name="Rectangle 9">
            <a:extLst>
              <a:ext uri="{FF2B5EF4-FFF2-40B4-BE49-F238E27FC236}">
                <a16:creationId xmlns:a16="http://schemas.microsoft.com/office/drawing/2014/main" id="{9283562B-E6B3-4F45-B377-5EB770C60F95}"/>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0186676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481104" y="3285682"/>
            <a:ext cx="2520397" cy="33532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3285682"/>
            <a:ext cx="2592691" cy="335324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4564" y="219075"/>
            <a:ext cx="2592691" cy="306660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26" name="Picture Placeholder 2">
            <a:extLst>
              <a:ext uri="{FF2B5EF4-FFF2-40B4-BE49-F238E27FC236}">
                <a16:creationId xmlns:a16="http://schemas.microsoft.com/office/drawing/2014/main" id="{8FA893B7-81D2-9A4B-B847-562AF6A61997}"/>
              </a:ext>
            </a:extLst>
          </p:cNvPr>
          <p:cNvSpPr>
            <a:spLocks noGrp="1"/>
          </p:cNvSpPr>
          <p:nvPr>
            <p:ph type="pic" idx="16"/>
          </p:nvPr>
        </p:nvSpPr>
        <p:spPr>
          <a:xfrm>
            <a:off x="9480605" y="219075"/>
            <a:ext cx="2520897" cy="3066607"/>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7" name="Text Placeholder 2">
            <a:extLst>
              <a:ext uri="{FF2B5EF4-FFF2-40B4-BE49-F238E27FC236}">
                <a16:creationId xmlns:a16="http://schemas.microsoft.com/office/drawing/2014/main" id="{4B63FE48-61DA-6245-8958-8284086BB561}"/>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itle Placeholder 1">
            <a:extLst>
              <a:ext uri="{FF2B5EF4-FFF2-40B4-BE49-F238E27FC236}">
                <a16:creationId xmlns:a16="http://schemas.microsoft.com/office/drawing/2014/main" id="{6472E66B-5FF6-7F47-995B-C928AB6A1CA0}"/>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2439819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735497"/>
            <a:ext cx="10515600" cy="1090129"/>
          </a:xfrm>
        </p:spPr>
        <p:txBody>
          <a:bodyPr anchor="t" anchorCtr="0"/>
          <a:lstStyle/>
          <a:p>
            <a:r>
              <a:rPr lang="en-US"/>
              <a:t>Click to edit Master title style</a:t>
            </a:r>
            <a:endParaRPr lang="en-US" dirty="0"/>
          </a:p>
        </p:txBody>
      </p:sp>
      <p:sp>
        <p:nvSpPr>
          <p:cNvPr id="3" name="Content Placeholder 2"/>
          <p:cNvSpPr>
            <a:spLocks noGrp="1"/>
          </p:cNvSpPr>
          <p:nvPr>
            <p:ph idx="1"/>
          </p:nvPr>
        </p:nvSpPr>
        <p:spPr/>
        <p:txBody>
          <a:bodyPr/>
          <a:lstStyle>
            <a:lvl1pPr>
              <a:defRPr sz="1950" baseline="0"/>
            </a:lvl1pPr>
            <a:lvl2pPr>
              <a:defRPr sz="1650" baseline="0"/>
            </a:lvl2pPr>
            <a:lvl3pPr>
              <a:defRPr sz="1350" baseline="0"/>
            </a:lvl3pPr>
            <a:lvl4pPr>
              <a:defRPr sz="1200" baseline="0"/>
            </a:lvl4pPr>
            <a:lvl5pPr>
              <a:defRPr sz="12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373418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67" y="-50756"/>
            <a:ext cx="12282233" cy="69087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pic>
        <p:nvPicPr>
          <p:cNvPr id="10" name="Picture 9">
            <a:extLst>
              <a:ext uri="{FF2B5EF4-FFF2-40B4-BE49-F238E27FC236}">
                <a16:creationId xmlns:a16="http://schemas.microsoft.com/office/drawing/2014/main" id="{AF183E1F-7B6F-1646-B58A-05E4D8F058A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16992" y="6281355"/>
            <a:ext cx="2836808" cy="393426"/>
          </a:xfrm>
          <a:prstGeom prst="rect">
            <a:avLst/>
          </a:prstGeom>
        </p:spPr>
      </p:pic>
    </p:spTree>
    <p:extLst>
      <p:ext uri="{BB962C8B-B14F-4D97-AF65-F5344CB8AC3E}">
        <p14:creationId xmlns:p14="http://schemas.microsoft.com/office/powerpoint/2010/main" val="2628741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5117" y="-50755"/>
            <a:ext cx="12282232" cy="65531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1983231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2328680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29953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9"/>
            <a:ext cx="10515600" cy="889855"/>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689142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0"/>
            <a:ext cx="12191992" cy="1598278"/>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59934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FCAF34E-9A6B-4D28-A7B9-972D816465A9}" type="datetimeFigureOut">
              <a:rPr lang="en-US" smtClean="0"/>
              <a:t>11/12/2023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5AB6C3-3666-4A99-912F-5AB9870711E1}" type="slidenum">
              <a:rPr lang="en-US" smtClean="0"/>
              <a:t>‹#›</a:t>
            </a:fld>
            <a:endParaRPr lang="en-US" dirty="0"/>
          </a:p>
        </p:txBody>
      </p:sp>
      <p:pic>
        <p:nvPicPr>
          <p:cNvPr id="8" name="Picture 7">
            <a:extLst>
              <a:ext uri="{FF2B5EF4-FFF2-40B4-BE49-F238E27FC236}">
                <a16:creationId xmlns:a16="http://schemas.microsoft.com/office/drawing/2014/main" id="{F90C1895-5776-6841-8BF3-522F008E38F1}"/>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8721057" y="6311900"/>
            <a:ext cx="2632745" cy="365126"/>
          </a:xfrm>
          <a:prstGeom prst="rect">
            <a:avLst/>
          </a:prstGeom>
        </p:spPr>
      </p:pic>
    </p:spTree>
    <p:extLst>
      <p:ext uri="{BB962C8B-B14F-4D97-AF65-F5344CB8AC3E}">
        <p14:creationId xmlns:p14="http://schemas.microsoft.com/office/powerpoint/2010/main" val="23290513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Lst>
  <p:txStyles>
    <p:titleStyle>
      <a:lvl1pPr algn="l" defTabSz="685800" rtl="0" eaLnBrk="1" latinLnBrk="0" hangingPunct="1">
        <a:lnSpc>
          <a:spcPct val="90000"/>
        </a:lnSpc>
        <a:spcBef>
          <a:spcPct val="0"/>
        </a:spcBef>
        <a:buNone/>
        <a:defRPr sz="2775" b="1" i="0" kern="1200" baseline="0">
          <a:solidFill>
            <a:srgbClr val="005A9E"/>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816" y="513271"/>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br>
              <a:rPr lang="en-US" sz="4000" b="1" dirty="0">
                <a:solidFill>
                  <a:schemeClr val="accent5">
                    <a:lumMod val="50000"/>
                  </a:schemeClr>
                </a:solidFill>
              </a:rPr>
            </a:br>
            <a:r>
              <a:rPr lang="en-US" sz="4000" b="1" dirty="0">
                <a:solidFill>
                  <a:schemeClr val="accent5">
                    <a:lumMod val="50000"/>
                  </a:schemeClr>
                </a:solidFill>
              </a:rPr>
              <a:t>Closing a Purchase Order</a:t>
            </a:r>
          </a:p>
        </p:txBody>
      </p:sp>
      <p:sp>
        <p:nvSpPr>
          <p:cNvPr id="3" name="Subtitle 2"/>
          <p:cNvSpPr>
            <a:spLocks noGrp="1"/>
          </p:cNvSpPr>
          <p:nvPr>
            <p:ph type="subTitle" idx="1"/>
          </p:nvPr>
        </p:nvSpPr>
        <p:spPr>
          <a:xfrm>
            <a:off x="1072719" y="1244635"/>
            <a:ext cx="10336695" cy="4325741"/>
          </a:xfrm>
        </p:spPr>
        <p:txBody>
          <a:bodyPr>
            <a:normAutofit lnSpcReduction="10000"/>
          </a:bodyPr>
          <a:lstStyle/>
          <a:p>
            <a:pPr algn="l"/>
            <a:r>
              <a:rPr lang="en-US" dirty="0">
                <a:solidFill>
                  <a:schemeClr val="tx1"/>
                </a:solidFill>
              </a:rPr>
              <a:t> A Purchase Order (PO) is officially and automatically closed when all existing quantities have been fully invoiced and paid. When a PO is closed, any remaining encumbrances, or liens, against the order are released. </a:t>
            </a:r>
          </a:p>
          <a:p>
            <a:pPr algn="l"/>
            <a:r>
              <a:rPr lang="en-US" dirty="0">
                <a:solidFill>
                  <a:schemeClr val="tx1"/>
                </a:solidFill>
              </a:rPr>
              <a:t>If an order is not going to be completed, then an close order request can be done.  This request should not be made until it is confirmed that all invoicing has been completed.</a:t>
            </a:r>
          </a:p>
          <a:p>
            <a:pPr algn="l"/>
            <a:endParaRPr lang="en-US" dirty="0">
              <a:solidFill>
                <a:schemeClr val="tx1"/>
              </a:solidFill>
            </a:endParaRPr>
          </a:p>
          <a:p>
            <a:pPr algn="l">
              <a:buFont typeface="+mj-lt"/>
              <a:buAutoNum type="arabicPeriod"/>
            </a:pPr>
            <a:r>
              <a:rPr lang="en-US" dirty="0">
                <a:solidFill>
                  <a:schemeClr val="tx1"/>
                </a:solidFill>
                <a:effectLst/>
              </a:rPr>
              <a:t>The department communicates with the supplier to confirm that the items in the PO will not be fulfilled or shipped.</a:t>
            </a:r>
          </a:p>
          <a:p>
            <a:pPr algn="l">
              <a:buFont typeface="+mj-lt"/>
              <a:buAutoNum type="arabicPeriod"/>
            </a:pPr>
            <a:r>
              <a:rPr lang="en-US" dirty="0">
                <a:solidFill>
                  <a:schemeClr val="tx1"/>
                </a:solidFill>
                <a:effectLst/>
              </a:rPr>
              <a:t>The department contacts Procurement and Contracting Services using an online request form with the following information:  </a:t>
            </a:r>
          </a:p>
          <a:p>
            <a:pPr marL="742950" lvl="1" indent="-285750" algn="l">
              <a:buFont typeface="+mj-lt"/>
              <a:buAutoNum type="arabicPeriod"/>
            </a:pPr>
            <a:r>
              <a:rPr lang="en-US" dirty="0">
                <a:effectLst/>
              </a:rPr>
              <a:t>PO numbers to be closed </a:t>
            </a:r>
          </a:p>
          <a:p>
            <a:pPr marL="742950" lvl="1" indent="-285750" algn="l">
              <a:buFont typeface="+mj-lt"/>
              <a:buAutoNum type="arabicPeriod"/>
            </a:pPr>
            <a:r>
              <a:rPr lang="en-US" dirty="0">
                <a:effectLst/>
              </a:rPr>
              <a:t>Confirmation from the suppliers that the items in the PO will not be fulfilled or shipped </a:t>
            </a:r>
          </a:p>
          <a:p>
            <a:pPr algn="l">
              <a:buFont typeface="+mj-lt"/>
              <a:buAutoNum type="arabicPeriod"/>
            </a:pPr>
            <a:r>
              <a:rPr lang="en-US" dirty="0">
                <a:solidFill>
                  <a:schemeClr val="tx1"/>
                </a:solidFill>
                <a:effectLst/>
              </a:rPr>
              <a:t>Procurement &amp; Contracting Services: </a:t>
            </a:r>
          </a:p>
          <a:p>
            <a:pPr marL="742950" lvl="1" indent="-285750" algn="l">
              <a:buFont typeface="+mj-lt"/>
              <a:buAutoNum type="arabicPeriod"/>
            </a:pPr>
            <a:r>
              <a:rPr lang="en-US" dirty="0">
                <a:effectLst/>
              </a:rPr>
              <a:t>Closes the PO. Encumbrances, or liens, against the order are released.</a:t>
            </a:r>
          </a:p>
          <a:p>
            <a:pPr marL="742950" lvl="1" indent="-285750" algn="l">
              <a:buFont typeface="+mj-lt"/>
              <a:buAutoNum type="arabicPeriod"/>
            </a:pPr>
            <a:r>
              <a:rPr lang="en-US" dirty="0">
                <a:effectLst/>
              </a:rPr>
              <a:t>Notifies the department when the PO is closed.</a:t>
            </a:r>
          </a:p>
          <a:p>
            <a:pPr marL="342900" indent="-342900" algn="l">
              <a:buFont typeface="Arial" panose="020B0604020202020204" pitchFamily="34" charset="0"/>
              <a:buChar char="•"/>
            </a:pPr>
            <a:endParaRPr lang="en-US" dirty="0">
              <a:solidFill>
                <a:schemeClr val="tx1"/>
              </a:solidFill>
            </a:endParaRPr>
          </a:p>
          <a:p>
            <a:endParaRPr lang="en-US" dirty="0"/>
          </a:p>
          <a:p>
            <a:endParaRPr lang="en-US" dirty="0"/>
          </a:p>
        </p:txBody>
      </p:sp>
      <p:sp>
        <p:nvSpPr>
          <p:cNvPr id="4" name="U-Turn Arrow 6">
            <a:hlinkClick r:id="" action="ppaction://noaction"/>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2227813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C ANR PowerPoint template" id="{E3ABC6F1-FE44-E24C-9BA6-BC71FB632616}" vid="{E1EBF3C3-83B3-6446-BF48-EE02E5781D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176</Words>
  <Application>Microsoft Office PowerPoint</Application>
  <PresentationFormat>Widescreen</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1_Office Theme</vt:lpstr>
      <vt:lpstr>   Closing a Purchase Order</vt:lpstr>
    </vt:vector>
  </TitlesOfParts>
  <Company>UC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Closing a Purchase Order</dc:title>
  <dc:creator>Tracy Roman</dc:creator>
  <cp:lastModifiedBy>Tracy Roman</cp:lastModifiedBy>
  <cp:revision>1</cp:revision>
  <dcterms:created xsi:type="dcterms:W3CDTF">2023-11-12T14:18:27Z</dcterms:created>
  <dcterms:modified xsi:type="dcterms:W3CDTF">2023-11-12T14:32:52Z</dcterms:modified>
</cp:coreProperties>
</file>