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562" r:id="rId2"/>
    <p:sldId id="563" r:id="rId3"/>
    <p:sldId id="564" r:id="rId4"/>
    <p:sldId id="565" r:id="rId5"/>
    <p:sldId id="56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4BD6C8-B009-43B0-9D30-7A9B15CA6E90}" type="datetimeFigureOut">
              <a:rPr lang="en-US" smtClean="0"/>
              <a:t>11/12/2023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7B940B-D4D3-4736-B499-CCB0F9FCD1E9}" type="slidenum">
              <a:rPr lang="en-US" smtClean="0"/>
              <a:t>‹#›</a:t>
            </a:fld>
            <a:endParaRPr lang="en-US"/>
          </a:p>
        </p:txBody>
      </p:sp>
    </p:spTree>
    <p:extLst>
      <p:ext uri="{BB962C8B-B14F-4D97-AF65-F5344CB8AC3E}">
        <p14:creationId xmlns:p14="http://schemas.microsoft.com/office/powerpoint/2010/main" val="3959677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9848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9598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8694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3194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11785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0CA8BD-0DB8-644A-9282-E9F3E48811B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2"/>
            <a:ext cx="12192000" cy="7097485"/>
          </a:xfrm>
          <a:prstGeom prst="rect">
            <a:avLst/>
          </a:prstGeom>
        </p:spPr>
      </p:pic>
      <p:sp>
        <p:nvSpPr>
          <p:cNvPr id="7" name="Title Placeholder 1">
            <a:extLst>
              <a:ext uri="{FF2B5EF4-FFF2-40B4-BE49-F238E27FC236}">
                <a16:creationId xmlns:a16="http://schemas.microsoft.com/office/drawing/2014/main" id="{6E88C916-3666-9740-89F0-549B7BA79015}"/>
              </a:ext>
            </a:extLst>
          </p:cNvPr>
          <p:cNvSpPr>
            <a:spLocks noGrp="1"/>
          </p:cNvSpPr>
          <p:nvPr>
            <p:ph type="title"/>
          </p:nvPr>
        </p:nvSpPr>
        <p:spPr>
          <a:xfrm>
            <a:off x="838200" y="1057323"/>
            <a:ext cx="10515600" cy="1325563"/>
          </a:xfrm>
          <a:prstGeom prst="rect">
            <a:avLst/>
          </a:prstGeom>
          <a:ln>
            <a:noFill/>
          </a:ln>
        </p:spPr>
        <p:txBody>
          <a:bodyPr vert="horz" lIns="91440" tIns="45720" rIns="91440" bIns="45720" rtlCol="0" anchor="ctr">
            <a:normAutofit/>
          </a:bodyPr>
          <a:lstStyle>
            <a:lvl1pPr algn="l">
              <a:defRPr sz="450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11" name="Text Placeholder 10">
            <a:extLst>
              <a:ext uri="{FF2B5EF4-FFF2-40B4-BE49-F238E27FC236}">
                <a16:creationId xmlns:a16="http://schemas.microsoft.com/office/drawing/2014/main" id="{56F8CCC4-58F0-AE4A-83B2-DFB6FD6EAF36}"/>
              </a:ext>
            </a:extLst>
          </p:cNvPr>
          <p:cNvSpPr>
            <a:spLocks noGrp="1"/>
          </p:cNvSpPr>
          <p:nvPr>
            <p:ph type="body" sz="quarter" idx="10" hasCustomPrompt="1"/>
          </p:nvPr>
        </p:nvSpPr>
        <p:spPr>
          <a:xfrm>
            <a:off x="838200" y="4361380"/>
            <a:ext cx="3414109" cy="660400"/>
          </a:xfrm>
        </p:spPr>
        <p:txBody>
          <a:bodyPr>
            <a:normAutofit/>
          </a:bodyPr>
          <a:lstStyle>
            <a:lvl1pPr marL="0" indent="0" algn="l">
              <a:lnSpc>
                <a:spcPct val="100000"/>
              </a:lnSpc>
              <a:buNone/>
              <a:defRPr sz="1350">
                <a:solidFill>
                  <a:schemeClr val="bg1"/>
                </a:solidFill>
              </a:defRPr>
            </a:lvl1pPr>
          </a:lstStyle>
          <a:p>
            <a:pPr lvl="0"/>
            <a:r>
              <a:rPr lang="en-US" dirty="0"/>
              <a:t>Presented by</a:t>
            </a:r>
          </a:p>
        </p:txBody>
      </p:sp>
      <p:sp>
        <p:nvSpPr>
          <p:cNvPr id="16" name="Rectangle 15">
            <a:extLst>
              <a:ext uri="{FF2B5EF4-FFF2-40B4-BE49-F238E27FC236}">
                <a16:creationId xmlns:a16="http://schemas.microsoft.com/office/drawing/2014/main" id="{B940280E-9AA3-484F-A058-312163E8EC4A}"/>
              </a:ext>
            </a:extLst>
          </p:cNvPr>
          <p:cNvSpPr/>
          <p:nvPr userDrawn="1"/>
        </p:nvSpPr>
        <p:spPr>
          <a:xfrm>
            <a:off x="8562109" y="6174350"/>
            <a:ext cx="3629891" cy="683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Text Placeholder 18">
            <a:extLst>
              <a:ext uri="{FF2B5EF4-FFF2-40B4-BE49-F238E27FC236}">
                <a16:creationId xmlns:a16="http://schemas.microsoft.com/office/drawing/2014/main" id="{743F913D-44F0-6943-AF7B-1B5EDA4EA863}"/>
              </a:ext>
            </a:extLst>
          </p:cNvPr>
          <p:cNvSpPr>
            <a:spLocks noGrp="1"/>
          </p:cNvSpPr>
          <p:nvPr>
            <p:ph type="body" sz="quarter" idx="11" hasCustomPrompt="1"/>
          </p:nvPr>
        </p:nvSpPr>
        <p:spPr>
          <a:xfrm>
            <a:off x="838200" y="5057209"/>
            <a:ext cx="2859088" cy="531813"/>
          </a:xfrm>
        </p:spPr>
        <p:txBody>
          <a:bodyPr>
            <a:normAutofit/>
          </a:bodyPr>
          <a:lstStyle>
            <a:lvl1pPr marL="0" indent="0" algn="l">
              <a:buNone/>
              <a:defRPr sz="1350">
                <a:solidFill>
                  <a:schemeClr val="bg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Date</a:t>
            </a:r>
          </a:p>
        </p:txBody>
      </p:sp>
      <p:sp>
        <p:nvSpPr>
          <p:cNvPr id="4" name="Text Placeholder 3">
            <a:extLst>
              <a:ext uri="{FF2B5EF4-FFF2-40B4-BE49-F238E27FC236}">
                <a16:creationId xmlns:a16="http://schemas.microsoft.com/office/drawing/2014/main" id="{E907FFB7-E6B7-604F-AB8A-3636592F9D47}"/>
              </a:ext>
            </a:extLst>
          </p:cNvPr>
          <p:cNvSpPr>
            <a:spLocks noGrp="1"/>
          </p:cNvSpPr>
          <p:nvPr>
            <p:ph type="body" sz="quarter" idx="12" hasCustomPrompt="1"/>
          </p:nvPr>
        </p:nvSpPr>
        <p:spPr>
          <a:xfrm>
            <a:off x="838201" y="2750550"/>
            <a:ext cx="8265887" cy="798192"/>
          </a:xfrm>
        </p:spPr>
        <p:txBody>
          <a:bodyPr>
            <a:noAutofit/>
          </a:bodyPr>
          <a:lstStyle>
            <a:lvl1pPr marL="0" indent="0" algn="l">
              <a:buNone/>
              <a:defRPr sz="2700">
                <a:solidFill>
                  <a:schemeClr val="bg1"/>
                </a:solidFill>
                <a:effectLst>
                  <a:outerShdw blurRad="50800" dist="38100" dir="2700000" algn="tl" rotWithShape="0">
                    <a:prstClr val="black">
                      <a:alpha val="40000"/>
                    </a:prstClr>
                  </a:outerShdw>
                </a:effectLst>
              </a:defRPr>
            </a:lvl1pPr>
          </a:lstStyle>
          <a:p>
            <a:pPr lvl="0"/>
            <a:r>
              <a:rPr lang="en-US" dirty="0"/>
              <a:t>Subtitle here</a:t>
            </a:r>
          </a:p>
        </p:txBody>
      </p:sp>
      <p:pic>
        <p:nvPicPr>
          <p:cNvPr id="9" name="Picture 8">
            <a:extLst>
              <a:ext uri="{FF2B5EF4-FFF2-40B4-BE49-F238E27FC236}">
                <a16:creationId xmlns:a16="http://schemas.microsoft.com/office/drawing/2014/main" id="{B5822650-545A-7045-9C38-BC4EE4FD30F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82745" y="6240869"/>
            <a:ext cx="2939143" cy="407618"/>
          </a:xfrm>
          <a:prstGeom prst="rect">
            <a:avLst/>
          </a:prstGeom>
        </p:spPr>
      </p:pic>
    </p:spTree>
    <p:extLst>
      <p:ext uri="{BB962C8B-B14F-4D97-AF65-F5344CB8AC3E}">
        <p14:creationId xmlns:p14="http://schemas.microsoft.com/office/powerpoint/2010/main" val="3995790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2192000" cy="1598278"/>
          </a:xfrm>
          <a:prstGeom prst="rect">
            <a:avLst/>
          </a:prstGeom>
        </p:spPr>
      </p:pic>
      <p:sp>
        <p:nvSpPr>
          <p:cNvPr id="2" name="Title 1"/>
          <p:cNvSpPr>
            <a:spLocks noGrp="1"/>
          </p:cNvSpPr>
          <p:nvPr>
            <p:ph type="title"/>
          </p:nvPr>
        </p:nvSpPr>
        <p:spPr>
          <a:xfrm>
            <a:off x="684734" y="313786"/>
            <a:ext cx="10817839" cy="767528"/>
          </a:xfrm>
          <a:noFill/>
        </p:spPr>
        <p:txBody>
          <a:bodyPr>
            <a:normAutofit/>
          </a:bodyPr>
          <a:lstStyle>
            <a:lvl1pPr>
              <a:defRPr sz="2625"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5689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2658" y="2"/>
            <a:ext cx="12257315" cy="1617141"/>
          </a:xfrm>
          <a:prstGeom prst="rect">
            <a:avLst/>
          </a:prstGeom>
        </p:spPr>
      </p:pic>
      <p:sp>
        <p:nvSpPr>
          <p:cNvPr id="2" name="Title 1"/>
          <p:cNvSpPr>
            <a:spLocks noGrp="1"/>
          </p:cNvSpPr>
          <p:nvPr>
            <p:ph type="title"/>
          </p:nvPr>
        </p:nvSpPr>
        <p:spPr>
          <a:xfrm>
            <a:off x="684733" y="136358"/>
            <a:ext cx="10970237" cy="1257014"/>
          </a:xfrm>
          <a:noFill/>
        </p:spPr>
        <p:txBody>
          <a:bodyPr>
            <a:normAutofit/>
          </a:bodyPr>
          <a:lstStyle>
            <a:lvl1pPr>
              <a:defRPr sz="2625"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36295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2656" y="2"/>
            <a:ext cx="12257311" cy="1617141"/>
          </a:xfrm>
          <a:prstGeom prst="rect">
            <a:avLst/>
          </a:prstGeom>
        </p:spPr>
      </p:pic>
      <p:sp>
        <p:nvSpPr>
          <p:cNvPr id="2" name="Title 1"/>
          <p:cNvSpPr>
            <a:spLocks noGrp="1"/>
          </p:cNvSpPr>
          <p:nvPr>
            <p:ph type="title"/>
          </p:nvPr>
        </p:nvSpPr>
        <p:spPr>
          <a:xfrm>
            <a:off x="684735" y="136359"/>
            <a:ext cx="10515600" cy="1325563"/>
          </a:xfrm>
          <a:noFill/>
        </p:spPr>
        <p:txBody>
          <a:bodyPr>
            <a:normAutofit/>
          </a:bodyPr>
          <a:lstStyle>
            <a:lvl1pPr>
              <a:defRPr sz="315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765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5AB6C3-3666-4A99-912F-5AB9870711E1}" type="slidenum">
              <a:rPr lang="en-US" smtClean="0"/>
              <a:t>‹#›</a:t>
            </a:fld>
            <a:endParaRPr lang="en-US" dirty="0"/>
          </a:p>
        </p:txBody>
      </p:sp>
      <p:sp>
        <p:nvSpPr>
          <p:cNvPr id="5" name="Rectangle 4">
            <a:extLst>
              <a:ext uri="{FF2B5EF4-FFF2-40B4-BE49-F238E27FC236}">
                <a16:creationId xmlns:a16="http://schemas.microsoft.com/office/drawing/2014/main" id="{32071C8D-2A51-D246-AA94-E9CB910FBB98}"/>
              </a:ext>
            </a:extLst>
          </p:cNvPr>
          <p:cNvSpPr/>
          <p:nvPr userDrawn="1"/>
        </p:nvSpPr>
        <p:spPr>
          <a:xfrm>
            <a:off x="8472587" y="6230394"/>
            <a:ext cx="3114076" cy="6276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490650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824224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PictureRigh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5" y="130630"/>
            <a:ext cx="5178239" cy="6590846"/>
          </a:xfrm>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8" name="Picture Placeholder 2">
            <a:extLst>
              <a:ext uri="{FF2B5EF4-FFF2-40B4-BE49-F238E27FC236}">
                <a16:creationId xmlns:a16="http://schemas.microsoft.com/office/drawing/2014/main" id="{B5A84DAB-EC3E-0B44-B20D-4056EC3F0125}"/>
              </a:ext>
            </a:extLst>
          </p:cNvPr>
          <p:cNvSpPr>
            <a:spLocks noGrp="1"/>
          </p:cNvSpPr>
          <p:nvPr>
            <p:ph type="pic" idx="16"/>
          </p:nvPr>
        </p:nvSpPr>
        <p:spPr>
          <a:xfrm>
            <a:off x="6875875" y="133577"/>
            <a:ext cx="5178239" cy="659084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Tree>
    <p:extLst>
      <p:ext uri="{BB962C8B-B14F-4D97-AF65-F5344CB8AC3E}">
        <p14:creationId xmlns:p14="http://schemas.microsoft.com/office/powerpoint/2010/main" val="5546337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PictureLef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152401" y="152402"/>
            <a:ext cx="5137807" cy="656907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Text Placeholder 2">
            <a:extLst>
              <a:ext uri="{FF2B5EF4-FFF2-40B4-BE49-F238E27FC236}">
                <a16:creationId xmlns:a16="http://schemas.microsoft.com/office/drawing/2014/main" id="{4E688AFC-0F3C-934F-ACB2-4EF128FCF622}"/>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a:extLst>
              <a:ext uri="{FF2B5EF4-FFF2-40B4-BE49-F238E27FC236}">
                <a16:creationId xmlns:a16="http://schemas.microsoft.com/office/drawing/2014/main" id="{294EB706-0D78-4B4D-9752-B222D4B427D2}"/>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10" name="Slide Number Placeholder 4">
            <a:extLst>
              <a:ext uri="{FF2B5EF4-FFF2-40B4-BE49-F238E27FC236}">
                <a16:creationId xmlns:a16="http://schemas.microsoft.com/office/drawing/2014/main" id="{E93944E4-DF33-4C41-8E07-6F86F4A7CA5C}"/>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11" name="Title Placeholder 1">
            <a:extLst>
              <a:ext uri="{FF2B5EF4-FFF2-40B4-BE49-F238E27FC236}">
                <a16:creationId xmlns:a16="http://schemas.microsoft.com/office/drawing/2014/main" id="{4B7F958F-69A1-D94A-976F-4605308CC028}"/>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7" name="Rectangle 6">
            <a:extLst>
              <a:ext uri="{FF2B5EF4-FFF2-40B4-BE49-F238E27FC236}">
                <a16:creationId xmlns:a16="http://schemas.microsoft.com/office/drawing/2014/main" id="{58FE2F57-8BC4-4C49-9F97-4B6098A8A6BB}"/>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3243988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PictureRigh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6" y="130630"/>
            <a:ext cx="5185496" cy="327850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875876" y="3448872"/>
            <a:ext cx="5185497" cy="325863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33363448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PictureLef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152401" y="217714"/>
            <a:ext cx="5160667" cy="321128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152400" y="3429002"/>
            <a:ext cx="5160667" cy="329247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Text Placeholder 2">
            <a:extLst>
              <a:ext uri="{FF2B5EF4-FFF2-40B4-BE49-F238E27FC236}">
                <a16:creationId xmlns:a16="http://schemas.microsoft.com/office/drawing/2014/main" id="{80B5C06A-4695-D04A-B4EC-9611DA53EE00}"/>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a:extLst>
              <a:ext uri="{FF2B5EF4-FFF2-40B4-BE49-F238E27FC236}">
                <a16:creationId xmlns:a16="http://schemas.microsoft.com/office/drawing/2014/main" id="{A7C7B9C6-41DC-8E4C-AC0C-BF219311D4ED}"/>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10" name="Slide Number Placeholder 4">
            <a:extLst>
              <a:ext uri="{FF2B5EF4-FFF2-40B4-BE49-F238E27FC236}">
                <a16:creationId xmlns:a16="http://schemas.microsoft.com/office/drawing/2014/main" id="{B1982A7A-1223-C34E-B84C-91F804438A36}"/>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11" name="Title Placeholder 1">
            <a:extLst>
              <a:ext uri="{FF2B5EF4-FFF2-40B4-BE49-F238E27FC236}">
                <a16:creationId xmlns:a16="http://schemas.microsoft.com/office/drawing/2014/main" id="{8B182AA3-5BE9-FB41-8469-AA22466C00A3}"/>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12" name="Rectangle 11">
            <a:extLst>
              <a:ext uri="{FF2B5EF4-FFF2-40B4-BE49-F238E27FC236}">
                <a16:creationId xmlns:a16="http://schemas.microsoft.com/office/drawing/2014/main" id="{12BA4694-FB48-6F4A-8A5C-D1D81285C306}"/>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9345648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PictureRight with 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308204" y="190500"/>
            <a:ext cx="2731397" cy="320980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918729" y="190500"/>
            <a:ext cx="2389475" cy="3215772"/>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918730" y="3419596"/>
            <a:ext cx="5120871" cy="320980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1236333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32077"/>
            <a:ext cx="9144000" cy="2387600"/>
          </a:xfrm>
        </p:spPr>
        <p:txBody>
          <a:bodyPr anchor="b">
            <a:normAutofit/>
          </a:bodyPr>
          <a:lstStyle>
            <a:lvl1pPr algn="ctr">
              <a:defRPr sz="4050"/>
            </a:lvl1pPr>
          </a:lstStyle>
          <a:p>
            <a:r>
              <a:rPr lang="en-US"/>
              <a:t>Click to edit Master title style</a:t>
            </a:r>
            <a:endParaRPr lang="en-US" dirty="0"/>
          </a:p>
        </p:txBody>
      </p:sp>
      <p:sp>
        <p:nvSpPr>
          <p:cNvPr id="3" name="Subtitle 2"/>
          <p:cNvSpPr>
            <a:spLocks noGrp="1"/>
          </p:cNvSpPr>
          <p:nvPr>
            <p:ph type="subTitle" idx="1"/>
          </p:nvPr>
        </p:nvSpPr>
        <p:spPr>
          <a:xfrm>
            <a:off x="1524000" y="3473872"/>
            <a:ext cx="9144000" cy="1655762"/>
          </a:xfrm>
        </p:spPr>
        <p:txBody>
          <a:bodyPr>
            <a:normAutofit/>
          </a:bodyPr>
          <a:lstStyle>
            <a:lvl1pPr marL="0" indent="0" algn="ctr">
              <a:buNone/>
              <a:defRPr sz="1950">
                <a:solidFill>
                  <a:schemeClr val="tx1">
                    <a:lumMod val="50000"/>
                    <a:lumOff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
        <p:nvSpPr>
          <p:cNvPr id="7" name="Rectangle 6">
            <a:extLst>
              <a:ext uri="{FF2B5EF4-FFF2-40B4-BE49-F238E27FC236}">
                <a16:creationId xmlns:a16="http://schemas.microsoft.com/office/drawing/2014/main" id="{C5FAC313-4F1F-2A45-AB18-3446BB9C1FC8}"/>
              </a:ext>
            </a:extLst>
          </p:cNvPr>
          <p:cNvSpPr/>
          <p:nvPr userDrawn="1"/>
        </p:nvSpPr>
        <p:spPr>
          <a:xfrm>
            <a:off x="8556012" y="6272867"/>
            <a:ext cx="3024555" cy="5320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FF2B5EF4-FFF2-40B4-BE49-F238E27FC236}">
                <a16:creationId xmlns:a16="http://schemas.microsoft.com/office/drawing/2014/main" id="{D9F462CB-6DB5-CA46-B0C3-8D9C2229280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0947" y="5439475"/>
            <a:ext cx="3790108" cy="525635"/>
          </a:xfrm>
          <a:prstGeom prst="rect">
            <a:avLst/>
          </a:prstGeom>
        </p:spPr>
      </p:pic>
      <p:pic>
        <p:nvPicPr>
          <p:cNvPr id="11" name="Picture 10">
            <a:extLst>
              <a:ext uri="{FF2B5EF4-FFF2-40B4-BE49-F238E27FC236}">
                <a16:creationId xmlns:a16="http://schemas.microsoft.com/office/drawing/2014/main" id="{D95DB12B-3AB0-B14A-95E8-50F5D33B7BA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57" y="-114196"/>
            <a:ext cx="12348905" cy="985837"/>
          </a:xfrm>
          <a:prstGeom prst="rect">
            <a:avLst/>
          </a:prstGeom>
        </p:spPr>
      </p:pic>
      <p:pic>
        <p:nvPicPr>
          <p:cNvPr id="15" name="Picture 14">
            <a:extLst>
              <a:ext uri="{FF2B5EF4-FFF2-40B4-BE49-F238E27FC236}">
                <a16:creationId xmlns:a16="http://schemas.microsoft.com/office/drawing/2014/main" id="{33130DE3-AC00-864A-ADFE-9CA427BB8A8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78455" y="6025924"/>
            <a:ext cx="12348905" cy="933675"/>
          </a:xfrm>
          <a:prstGeom prst="rect">
            <a:avLst/>
          </a:prstGeom>
        </p:spPr>
      </p:pic>
    </p:spTree>
    <p:extLst>
      <p:ext uri="{BB962C8B-B14F-4D97-AF65-F5344CB8AC3E}">
        <p14:creationId xmlns:p14="http://schemas.microsoft.com/office/powerpoint/2010/main" val="2279574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PictureRight with Text 2">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7" name="Picture Placeholder 2">
            <a:extLst>
              <a:ext uri="{FF2B5EF4-FFF2-40B4-BE49-F238E27FC236}">
                <a16:creationId xmlns:a16="http://schemas.microsoft.com/office/drawing/2014/main" id="{B344ADF4-4A34-FF4B-B28E-F0DA464C7613}"/>
              </a:ext>
            </a:extLst>
          </p:cNvPr>
          <p:cNvSpPr>
            <a:spLocks noGrp="1"/>
          </p:cNvSpPr>
          <p:nvPr>
            <p:ph type="pic" idx="1"/>
          </p:nvPr>
        </p:nvSpPr>
        <p:spPr>
          <a:xfrm>
            <a:off x="6865988" y="3562352"/>
            <a:ext cx="2849513" cy="315912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8" name="Picture Placeholder 2">
            <a:extLst>
              <a:ext uri="{FF2B5EF4-FFF2-40B4-BE49-F238E27FC236}">
                <a16:creationId xmlns:a16="http://schemas.microsoft.com/office/drawing/2014/main" id="{94C6B3AA-21EE-4D48-B66A-5607DDB3A8F5}"/>
              </a:ext>
            </a:extLst>
          </p:cNvPr>
          <p:cNvSpPr>
            <a:spLocks noGrp="1"/>
          </p:cNvSpPr>
          <p:nvPr>
            <p:ph type="pic" idx="13"/>
          </p:nvPr>
        </p:nvSpPr>
        <p:spPr>
          <a:xfrm>
            <a:off x="9715500" y="3562351"/>
            <a:ext cx="2333627" cy="315912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9" name="Picture Placeholder 2">
            <a:extLst>
              <a:ext uri="{FF2B5EF4-FFF2-40B4-BE49-F238E27FC236}">
                <a16:creationId xmlns:a16="http://schemas.microsoft.com/office/drawing/2014/main" id="{1EBB1F3C-E931-3844-833F-B99E12BCA602}"/>
              </a:ext>
            </a:extLst>
          </p:cNvPr>
          <p:cNvSpPr>
            <a:spLocks noGrp="1"/>
          </p:cNvSpPr>
          <p:nvPr>
            <p:ph type="pic" idx="14"/>
          </p:nvPr>
        </p:nvSpPr>
        <p:spPr>
          <a:xfrm>
            <a:off x="6848925" y="150583"/>
            <a:ext cx="5200201" cy="3411769"/>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0" name="Text Placeholder 2">
            <a:extLst>
              <a:ext uri="{FF2B5EF4-FFF2-40B4-BE49-F238E27FC236}">
                <a16:creationId xmlns:a16="http://schemas.microsoft.com/office/drawing/2014/main" id="{52D27C7D-F2B9-8F43-8A9D-7FB590B10F56}"/>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itle Placeholder 1">
            <a:extLst>
              <a:ext uri="{FF2B5EF4-FFF2-40B4-BE49-F238E27FC236}">
                <a16:creationId xmlns:a16="http://schemas.microsoft.com/office/drawing/2014/main" id="{486FD241-EACA-E94A-BED0-4225E29BA7F8}"/>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1350619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PictureLeft with Text">
    <p:spTree>
      <p:nvGrpSpPr>
        <p:cNvPr id="1" name=""/>
        <p:cNvGrpSpPr/>
        <p:nvPr/>
      </p:nvGrpSpPr>
      <p:grpSpPr>
        <a:xfrm>
          <a:off x="0" y="0"/>
          <a:ext cx="0" cy="0"/>
          <a:chOff x="0" y="0"/>
          <a:chExt cx="0" cy="0"/>
        </a:xfrm>
      </p:grpSpPr>
      <p:sp>
        <p:nvSpPr>
          <p:cNvPr id="25" name="Text Placeholder 2">
            <a:extLst>
              <a:ext uri="{FF2B5EF4-FFF2-40B4-BE49-F238E27FC236}">
                <a16:creationId xmlns:a16="http://schemas.microsoft.com/office/drawing/2014/main" id="{DA79FB5E-8D60-F34A-BDAC-7D2C449BB5B5}"/>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21" name="Slide Number Placeholder 4">
            <a:extLst>
              <a:ext uri="{FF2B5EF4-FFF2-40B4-BE49-F238E27FC236}">
                <a16:creationId xmlns:a16="http://schemas.microsoft.com/office/drawing/2014/main" id="{54992B99-9973-4F4A-A703-2D8443A08E0E}"/>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22" name="Picture Placeholder 2">
            <a:extLst>
              <a:ext uri="{FF2B5EF4-FFF2-40B4-BE49-F238E27FC236}">
                <a16:creationId xmlns:a16="http://schemas.microsoft.com/office/drawing/2014/main" id="{AC298B6B-BF39-3843-8902-AF9A00E8C91D}"/>
              </a:ext>
            </a:extLst>
          </p:cNvPr>
          <p:cNvSpPr>
            <a:spLocks noGrp="1"/>
          </p:cNvSpPr>
          <p:nvPr>
            <p:ph type="pic" idx="1"/>
          </p:nvPr>
        </p:nvSpPr>
        <p:spPr>
          <a:xfrm>
            <a:off x="237394" y="237393"/>
            <a:ext cx="2461847" cy="2779543"/>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3" name="Picture Placeholder 2">
            <a:extLst>
              <a:ext uri="{FF2B5EF4-FFF2-40B4-BE49-F238E27FC236}">
                <a16:creationId xmlns:a16="http://schemas.microsoft.com/office/drawing/2014/main" id="{D100450A-C4B4-C445-AD3C-2E402A21C265}"/>
              </a:ext>
            </a:extLst>
          </p:cNvPr>
          <p:cNvSpPr>
            <a:spLocks noGrp="1"/>
          </p:cNvSpPr>
          <p:nvPr>
            <p:ph type="pic" idx="13"/>
          </p:nvPr>
        </p:nvSpPr>
        <p:spPr>
          <a:xfrm>
            <a:off x="2927839" y="237391"/>
            <a:ext cx="2385061" cy="2779544"/>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4" name="Picture Placeholder 2">
            <a:extLst>
              <a:ext uri="{FF2B5EF4-FFF2-40B4-BE49-F238E27FC236}">
                <a16:creationId xmlns:a16="http://schemas.microsoft.com/office/drawing/2014/main" id="{BF57ABBD-43FE-3444-A52E-AEE5B2C4D5BA}"/>
              </a:ext>
            </a:extLst>
          </p:cNvPr>
          <p:cNvSpPr>
            <a:spLocks noGrp="1"/>
          </p:cNvSpPr>
          <p:nvPr>
            <p:ph type="pic" idx="14"/>
          </p:nvPr>
        </p:nvSpPr>
        <p:spPr>
          <a:xfrm>
            <a:off x="237393" y="3235570"/>
            <a:ext cx="5075508" cy="3385041"/>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0" name="Title Placeholder 1">
            <a:extLst>
              <a:ext uri="{FF2B5EF4-FFF2-40B4-BE49-F238E27FC236}">
                <a16:creationId xmlns:a16="http://schemas.microsoft.com/office/drawing/2014/main" id="{C8765529-376F-D74F-B0E8-FAF8CDCBBC7F}"/>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9" name="Rectangle 8">
            <a:extLst>
              <a:ext uri="{FF2B5EF4-FFF2-40B4-BE49-F238E27FC236}">
                <a16:creationId xmlns:a16="http://schemas.microsoft.com/office/drawing/2014/main" id="{FD378A8D-9A34-FB4D-A95C-22FDADEBF2DA}"/>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428210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PictureLeft with Text 2">
    <p:spTree>
      <p:nvGrpSpPr>
        <p:cNvPr id="1" name=""/>
        <p:cNvGrpSpPr/>
        <p:nvPr/>
      </p:nvGrpSpPr>
      <p:grpSpPr>
        <a:xfrm>
          <a:off x="0" y="0"/>
          <a:ext cx="0" cy="0"/>
          <a:chOff x="0" y="0"/>
          <a:chExt cx="0" cy="0"/>
        </a:xfrm>
      </p:grpSpPr>
      <p:sp>
        <p:nvSpPr>
          <p:cNvPr id="17" name="Date Placeholder 4">
            <a:extLst>
              <a:ext uri="{FF2B5EF4-FFF2-40B4-BE49-F238E27FC236}">
                <a16:creationId xmlns:a16="http://schemas.microsoft.com/office/drawing/2014/main" id="{FC1475E7-C14F-E446-8414-83DF64418F5B}"/>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20" name="Slide Number Placeholder 4">
            <a:extLst>
              <a:ext uri="{FF2B5EF4-FFF2-40B4-BE49-F238E27FC236}">
                <a16:creationId xmlns:a16="http://schemas.microsoft.com/office/drawing/2014/main" id="{765ABCE9-2F11-F34E-B0DB-AA9F09637B5A}"/>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21" name="Picture Placeholder 2">
            <a:extLst>
              <a:ext uri="{FF2B5EF4-FFF2-40B4-BE49-F238E27FC236}">
                <a16:creationId xmlns:a16="http://schemas.microsoft.com/office/drawing/2014/main" id="{836FE405-E176-BB45-9B4B-1F865C9F76E4}"/>
              </a:ext>
            </a:extLst>
          </p:cNvPr>
          <p:cNvSpPr>
            <a:spLocks noGrp="1"/>
          </p:cNvSpPr>
          <p:nvPr>
            <p:ph type="pic" idx="1"/>
          </p:nvPr>
        </p:nvSpPr>
        <p:spPr>
          <a:xfrm>
            <a:off x="180975" y="3807937"/>
            <a:ext cx="2753145" cy="282146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2" name="Picture Placeholder 2">
            <a:extLst>
              <a:ext uri="{FF2B5EF4-FFF2-40B4-BE49-F238E27FC236}">
                <a16:creationId xmlns:a16="http://schemas.microsoft.com/office/drawing/2014/main" id="{96633653-4F6F-5241-9C3E-088CD2932487}"/>
              </a:ext>
            </a:extLst>
          </p:cNvPr>
          <p:cNvSpPr>
            <a:spLocks noGrp="1"/>
          </p:cNvSpPr>
          <p:nvPr>
            <p:ph type="pic" idx="13"/>
          </p:nvPr>
        </p:nvSpPr>
        <p:spPr>
          <a:xfrm>
            <a:off x="2935431" y="3814573"/>
            <a:ext cx="2377469" cy="2814828"/>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3" name="Picture Placeholder 2">
            <a:extLst>
              <a:ext uri="{FF2B5EF4-FFF2-40B4-BE49-F238E27FC236}">
                <a16:creationId xmlns:a16="http://schemas.microsoft.com/office/drawing/2014/main" id="{07E68BAB-DEDD-C848-9DE4-0062DD19E028}"/>
              </a:ext>
            </a:extLst>
          </p:cNvPr>
          <p:cNvSpPr>
            <a:spLocks noGrp="1"/>
          </p:cNvSpPr>
          <p:nvPr>
            <p:ph type="pic" idx="14"/>
          </p:nvPr>
        </p:nvSpPr>
        <p:spPr>
          <a:xfrm>
            <a:off x="180975" y="228602"/>
            <a:ext cx="5131925" cy="357479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4" name="Text Placeholder 2">
            <a:extLst>
              <a:ext uri="{FF2B5EF4-FFF2-40B4-BE49-F238E27FC236}">
                <a16:creationId xmlns:a16="http://schemas.microsoft.com/office/drawing/2014/main" id="{BAC95668-9F03-824A-9DD6-E490F6522A84}"/>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Placeholder 1">
            <a:extLst>
              <a:ext uri="{FF2B5EF4-FFF2-40B4-BE49-F238E27FC236}">
                <a16:creationId xmlns:a16="http://schemas.microsoft.com/office/drawing/2014/main" id="{81FD3FA0-56F1-A142-9AD7-B40B89BCC5D4}"/>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10" name="Rectangle 9">
            <a:extLst>
              <a:ext uri="{FF2B5EF4-FFF2-40B4-BE49-F238E27FC236}">
                <a16:creationId xmlns:a16="http://schemas.microsoft.com/office/drawing/2014/main" id="{9283562B-E6B3-4F45-B377-5EB770C60F95}"/>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5482864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PictureRight with 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481104" y="3285682"/>
            <a:ext cx="2520397" cy="335324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6" y="3285682"/>
            <a:ext cx="2592691" cy="335324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874564" y="219075"/>
            <a:ext cx="2592691" cy="306660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26" name="Picture Placeholder 2">
            <a:extLst>
              <a:ext uri="{FF2B5EF4-FFF2-40B4-BE49-F238E27FC236}">
                <a16:creationId xmlns:a16="http://schemas.microsoft.com/office/drawing/2014/main" id="{8FA893B7-81D2-9A4B-B847-562AF6A61997}"/>
              </a:ext>
            </a:extLst>
          </p:cNvPr>
          <p:cNvSpPr>
            <a:spLocks noGrp="1"/>
          </p:cNvSpPr>
          <p:nvPr>
            <p:ph type="pic" idx="16"/>
          </p:nvPr>
        </p:nvSpPr>
        <p:spPr>
          <a:xfrm>
            <a:off x="9480605" y="219075"/>
            <a:ext cx="2520897" cy="3066607"/>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7" name="Text Placeholder 2">
            <a:extLst>
              <a:ext uri="{FF2B5EF4-FFF2-40B4-BE49-F238E27FC236}">
                <a16:creationId xmlns:a16="http://schemas.microsoft.com/office/drawing/2014/main" id="{4B63FE48-61DA-6245-8958-8284086BB561}"/>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Title Placeholder 1">
            <a:extLst>
              <a:ext uri="{FF2B5EF4-FFF2-40B4-BE49-F238E27FC236}">
                <a16:creationId xmlns:a16="http://schemas.microsoft.com/office/drawing/2014/main" id="{6472E66B-5FF6-7F47-995B-C928AB6A1CA0}"/>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1485754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735497"/>
            <a:ext cx="10515600" cy="1090129"/>
          </a:xfrm>
        </p:spPr>
        <p:txBody>
          <a:bodyPr anchor="t" anchorCtr="0"/>
          <a:lstStyle/>
          <a:p>
            <a:r>
              <a:rPr lang="en-US"/>
              <a:t>Click to edit Master title style</a:t>
            </a:r>
            <a:endParaRPr lang="en-US" dirty="0"/>
          </a:p>
        </p:txBody>
      </p:sp>
      <p:sp>
        <p:nvSpPr>
          <p:cNvPr id="3" name="Content Placeholder 2"/>
          <p:cNvSpPr>
            <a:spLocks noGrp="1"/>
          </p:cNvSpPr>
          <p:nvPr>
            <p:ph idx="1"/>
          </p:nvPr>
        </p:nvSpPr>
        <p:spPr/>
        <p:txBody>
          <a:bodyPr/>
          <a:lstStyle>
            <a:lvl1pPr>
              <a:defRPr sz="1950" baseline="0"/>
            </a:lvl1pPr>
            <a:lvl2pPr>
              <a:defRPr sz="1650" baseline="0"/>
            </a:lvl2pPr>
            <a:lvl3pPr>
              <a:defRPr sz="1350" baseline="0"/>
            </a:lvl3pPr>
            <a:lvl4pPr>
              <a:defRPr sz="1200" baseline="0"/>
            </a:lvl4pPr>
            <a:lvl5pPr>
              <a:defRPr sz="12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552376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A3E05A-6A19-714F-848E-32E7E202EA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67" y="-50756"/>
            <a:ext cx="12282233" cy="6908756"/>
          </a:xfrm>
          <a:prstGeom prst="rect">
            <a:avLst/>
          </a:prstGeom>
        </p:spPr>
      </p:pic>
      <p:sp>
        <p:nvSpPr>
          <p:cNvPr id="2" name="Title 1"/>
          <p:cNvSpPr>
            <a:spLocks noGrp="1"/>
          </p:cNvSpPr>
          <p:nvPr>
            <p:ph type="title"/>
          </p:nvPr>
        </p:nvSpPr>
        <p:spPr>
          <a:xfrm>
            <a:off x="831851" y="1396414"/>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49" y="4249151"/>
            <a:ext cx="10515600" cy="1500187"/>
          </a:xfrm>
        </p:spPr>
        <p:txBody>
          <a:bodyPr/>
          <a:lstStyle>
            <a:lvl1pPr marL="0" indent="0">
              <a:buNone/>
              <a:defRPr sz="1800">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pic>
        <p:nvPicPr>
          <p:cNvPr id="10" name="Picture 9">
            <a:extLst>
              <a:ext uri="{FF2B5EF4-FFF2-40B4-BE49-F238E27FC236}">
                <a16:creationId xmlns:a16="http://schemas.microsoft.com/office/drawing/2014/main" id="{AF183E1F-7B6F-1646-B58A-05E4D8F058A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16992" y="6281355"/>
            <a:ext cx="2836808" cy="393426"/>
          </a:xfrm>
          <a:prstGeom prst="rect">
            <a:avLst/>
          </a:prstGeom>
        </p:spPr>
      </p:pic>
    </p:spTree>
    <p:extLst>
      <p:ext uri="{BB962C8B-B14F-4D97-AF65-F5344CB8AC3E}">
        <p14:creationId xmlns:p14="http://schemas.microsoft.com/office/powerpoint/2010/main" val="1825914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A3E05A-6A19-714F-848E-32E7E202EA2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5117" y="-50755"/>
            <a:ext cx="12282232" cy="6553156"/>
          </a:xfrm>
          <a:prstGeom prst="rect">
            <a:avLst/>
          </a:prstGeom>
        </p:spPr>
      </p:pic>
      <p:sp>
        <p:nvSpPr>
          <p:cNvPr id="2" name="Title 1"/>
          <p:cNvSpPr>
            <a:spLocks noGrp="1"/>
          </p:cNvSpPr>
          <p:nvPr>
            <p:ph type="title"/>
          </p:nvPr>
        </p:nvSpPr>
        <p:spPr>
          <a:xfrm>
            <a:off x="831851" y="1396414"/>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49" y="4249151"/>
            <a:ext cx="10515600" cy="1500187"/>
          </a:xfrm>
        </p:spPr>
        <p:txBody>
          <a:bodyPr/>
          <a:lstStyle>
            <a:lvl1pPr marL="0" indent="0">
              <a:buNone/>
              <a:defRPr sz="1800">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14873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2826844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375876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681039"/>
            <a:ext cx="10515600" cy="889855"/>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416204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0"/>
            <a:ext cx="12191992" cy="1598278"/>
          </a:xfrm>
          <a:prstGeom prst="rect">
            <a:avLst/>
          </a:prstGeom>
        </p:spPr>
      </p:pic>
      <p:sp>
        <p:nvSpPr>
          <p:cNvPr id="2" name="Title 1"/>
          <p:cNvSpPr>
            <a:spLocks noGrp="1"/>
          </p:cNvSpPr>
          <p:nvPr>
            <p:ph type="title"/>
          </p:nvPr>
        </p:nvSpPr>
        <p:spPr>
          <a:xfrm>
            <a:off x="684735" y="136359"/>
            <a:ext cx="10515600" cy="1325563"/>
          </a:xfrm>
          <a:noFill/>
        </p:spPr>
        <p:txBody>
          <a:bodyPr>
            <a:normAutofit/>
          </a:bodyPr>
          <a:lstStyle>
            <a:lvl1pPr>
              <a:defRPr sz="315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73162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FCAF34E-9A6B-4D28-A7B9-972D816465A9}" type="datetimeFigureOut">
              <a:rPr lang="en-US" smtClean="0"/>
              <a:t>11/12/2023</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5AB6C3-3666-4A99-912F-5AB9870711E1}" type="slidenum">
              <a:rPr lang="en-US" smtClean="0"/>
              <a:t>‹#›</a:t>
            </a:fld>
            <a:endParaRPr lang="en-US" dirty="0"/>
          </a:p>
        </p:txBody>
      </p:sp>
      <p:pic>
        <p:nvPicPr>
          <p:cNvPr id="8" name="Picture 7">
            <a:extLst>
              <a:ext uri="{FF2B5EF4-FFF2-40B4-BE49-F238E27FC236}">
                <a16:creationId xmlns:a16="http://schemas.microsoft.com/office/drawing/2014/main" id="{F90C1895-5776-6841-8BF3-522F008E38F1}"/>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8721057" y="6311900"/>
            <a:ext cx="2632745" cy="365126"/>
          </a:xfrm>
          <a:prstGeom prst="rect">
            <a:avLst/>
          </a:prstGeom>
        </p:spPr>
      </p:pic>
    </p:spTree>
    <p:extLst>
      <p:ext uri="{BB962C8B-B14F-4D97-AF65-F5344CB8AC3E}">
        <p14:creationId xmlns:p14="http://schemas.microsoft.com/office/powerpoint/2010/main" val="22446227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Lst>
  <p:txStyles>
    <p:titleStyle>
      <a:lvl1pPr algn="l" defTabSz="685800" rtl="0" eaLnBrk="1" latinLnBrk="0" hangingPunct="1">
        <a:lnSpc>
          <a:spcPct val="90000"/>
        </a:lnSpc>
        <a:spcBef>
          <a:spcPct val="0"/>
        </a:spcBef>
        <a:buNone/>
        <a:defRPr sz="2775" b="1" i="0" kern="1200" baseline="0">
          <a:solidFill>
            <a:srgbClr val="005A9E"/>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r>
              <a:rPr lang="en-US" sz="4000" b="1" dirty="0">
                <a:solidFill>
                  <a:schemeClr val="accent5">
                    <a:lumMod val="50000"/>
                  </a:schemeClr>
                </a:solidFill>
              </a:rPr>
              <a:t>Routing and PO Cr</a:t>
            </a:r>
            <a:r>
              <a:rPr lang="en-US" sz="4000" dirty="0">
                <a:solidFill>
                  <a:schemeClr val="accent5">
                    <a:lumMod val="50000"/>
                  </a:schemeClr>
                </a:solidFill>
              </a:rPr>
              <a:t>eation</a:t>
            </a:r>
            <a:endParaRPr lang="en-US" sz="4000" b="1" dirty="0">
              <a:solidFill>
                <a:schemeClr val="accent5">
                  <a:lumMod val="50000"/>
                </a:schemeClr>
              </a:solidFill>
            </a:endParaRPr>
          </a:p>
        </p:txBody>
      </p:sp>
      <p:sp>
        <p:nvSpPr>
          <p:cNvPr id="3" name="Subtitle 2"/>
          <p:cNvSpPr>
            <a:spLocks noGrp="1"/>
          </p:cNvSpPr>
          <p:nvPr>
            <p:ph type="subTitle" idx="1"/>
          </p:nvPr>
        </p:nvSpPr>
        <p:spPr>
          <a:xfrm>
            <a:off x="828139" y="1567651"/>
            <a:ext cx="10336695" cy="3592179"/>
          </a:xfrm>
        </p:spPr>
        <p:txBody>
          <a:bodyPr>
            <a:normAutofit/>
          </a:bodyPr>
          <a:lstStyle/>
          <a:p>
            <a:pPr algn="l"/>
            <a:r>
              <a:rPr lang="en-US" dirty="0">
                <a:solidFill>
                  <a:schemeClr val="tx1"/>
                </a:solidFill>
              </a:rPr>
              <a:t>Every Requisition requires at least one approval before a Purchase Order is created and submitted to an outside supplier.  When the Requisition initiator clicks on the Submit button, the required routing automatically occurs.  </a:t>
            </a:r>
          </a:p>
          <a:p>
            <a:pPr algn="l"/>
            <a:endParaRPr lang="en-US" b="1" dirty="0">
              <a:solidFill>
                <a:schemeClr val="tx1"/>
              </a:solidFill>
            </a:endParaRPr>
          </a:p>
          <a:p>
            <a:pPr algn="l"/>
            <a:r>
              <a:rPr lang="en-US" b="1" dirty="0">
                <a:solidFill>
                  <a:schemeClr val="tx1"/>
                </a:solidFill>
              </a:rPr>
              <a:t>An initiator cannot approve their own Requisition.  </a:t>
            </a:r>
            <a:endParaRPr lang="en-US" dirty="0">
              <a:solidFill>
                <a:schemeClr val="tx1"/>
              </a:solidFill>
            </a:endParaRPr>
          </a:p>
          <a:p>
            <a:pPr algn="l"/>
            <a:r>
              <a:rPr lang="en-US" dirty="0">
                <a:solidFill>
                  <a:schemeClr val="tx1"/>
                </a:solidFill>
                <a:effectLst/>
              </a:rPr>
              <a:t>	If a charge account approver creates a Requisition, it will require a different approver   	to approve it.  </a:t>
            </a:r>
          </a:p>
          <a:p>
            <a:pPr algn="l"/>
            <a:r>
              <a:rPr lang="en-US" dirty="0">
                <a:solidFill>
                  <a:schemeClr val="tx1"/>
                </a:solidFill>
                <a:effectLst/>
              </a:rPr>
              <a:t>	If a PPM Project Manager creates a Requisition, it will go directly to </a:t>
            </a:r>
            <a:r>
              <a:rPr lang="en-US" b="1" dirty="0">
                <a:solidFill>
                  <a:schemeClr val="tx1"/>
                </a:solidFill>
                <a:effectLst/>
              </a:rPr>
              <a:t>Rejected</a:t>
            </a:r>
            <a:r>
              <a:rPr lang="en-US" dirty="0">
                <a:solidFill>
                  <a:schemeClr val="tx1"/>
                </a:solidFill>
                <a:effectLst/>
              </a:rPr>
              <a:t> status.  	 PPM Project Managers are not to create Requisitions. </a:t>
            </a:r>
          </a:p>
          <a:p>
            <a:pPr algn="l"/>
            <a:endParaRPr lang="en-US" dirty="0">
              <a:solidFill>
                <a:schemeClr val="tx1"/>
              </a:solidFill>
            </a:endParaRPr>
          </a:p>
          <a:p>
            <a:pPr algn="l"/>
            <a:endParaRPr lang="en-US" dirty="0">
              <a:solidFill>
                <a:schemeClr val="tx1"/>
              </a:solidFill>
            </a:endParaRP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Rectangle 1">
            <a:extLst>
              <a:ext uri="{FF2B5EF4-FFF2-40B4-BE49-F238E27FC236}">
                <a16:creationId xmlns:a16="http://schemas.microsoft.com/office/drawing/2014/main" id="{E6F54E3B-D24C-8DF6-29FC-A5363D89A0F1}"/>
              </a:ext>
            </a:extLst>
          </p:cNvPr>
          <p:cNvSpPr>
            <a:spLocks noChangeArrowheads="1"/>
          </p:cNvSpPr>
          <p:nvPr/>
        </p:nvSpPr>
        <p:spPr bwMode="auto">
          <a:xfrm>
            <a:off x="0" y="-461666"/>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182867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r>
              <a:rPr lang="en-US" sz="4000" b="1" dirty="0">
                <a:solidFill>
                  <a:schemeClr val="accent5">
                    <a:lumMod val="50000"/>
                  </a:schemeClr>
                </a:solidFill>
              </a:rPr>
              <a:t>Routing and PO Cr</a:t>
            </a:r>
            <a:r>
              <a:rPr lang="en-US" sz="4000" dirty="0">
                <a:solidFill>
                  <a:schemeClr val="accent5">
                    <a:lumMod val="50000"/>
                  </a:schemeClr>
                </a:solidFill>
              </a:rPr>
              <a:t>eation</a:t>
            </a:r>
            <a:endParaRPr lang="en-US" sz="4000" b="1" dirty="0">
              <a:solidFill>
                <a:schemeClr val="accent5">
                  <a:lumMod val="50000"/>
                </a:schemeClr>
              </a:solidFill>
            </a:endParaRPr>
          </a:p>
        </p:txBody>
      </p:sp>
      <p:sp>
        <p:nvSpPr>
          <p:cNvPr id="3" name="Subtitle 2"/>
          <p:cNvSpPr>
            <a:spLocks noGrp="1"/>
          </p:cNvSpPr>
          <p:nvPr>
            <p:ph type="subTitle" idx="1"/>
          </p:nvPr>
        </p:nvSpPr>
        <p:spPr>
          <a:xfrm>
            <a:off x="828139" y="1567651"/>
            <a:ext cx="10336695" cy="3592179"/>
          </a:xfrm>
        </p:spPr>
        <p:txBody>
          <a:bodyPr>
            <a:normAutofit/>
          </a:bodyPr>
          <a:lstStyle/>
          <a:p>
            <a:pPr algn="l"/>
            <a:r>
              <a:rPr lang="en-US" dirty="0">
                <a:solidFill>
                  <a:schemeClr val="tx1"/>
                </a:solidFill>
              </a:rPr>
              <a:t>At least two individuals are required to review a Requisition: the initiator and the approver.  Although an initiator cannot ad hoc route the document to an approver that isn't already on the routing log, an existing approver can route for an additional approval outside of the normal routing log if desired. </a:t>
            </a:r>
          </a:p>
          <a:p>
            <a:pPr algn="l"/>
            <a:endParaRPr lang="en-US" dirty="0">
              <a:solidFill>
                <a:schemeClr val="tx1"/>
              </a:solidFill>
            </a:endParaRPr>
          </a:p>
          <a:p>
            <a:pPr algn="l"/>
            <a:r>
              <a:rPr lang="en-US" dirty="0">
                <a:solidFill>
                  <a:schemeClr val="tx1"/>
                </a:solidFill>
              </a:rPr>
              <a:t>At a minimum, each Requisition routes to and requires the approval from the PPM Project Manager or Charge Account approver assigned to the chart string.   </a:t>
            </a:r>
          </a:p>
          <a:p>
            <a:pPr algn="l"/>
            <a:endParaRPr lang="en-US" dirty="0">
              <a:solidFill>
                <a:schemeClr val="tx1"/>
              </a:solidFill>
            </a:endParaRPr>
          </a:p>
          <a:p>
            <a:pPr algn="l"/>
            <a:r>
              <a:rPr lang="en-US" dirty="0">
                <a:solidFill>
                  <a:schemeClr val="tx1"/>
                </a:solidFill>
              </a:rPr>
              <a:t>If items meeting the definition of Capital Assets are being purchased, the Requisition routes to the Equipment Management team for approval. </a:t>
            </a:r>
          </a:p>
          <a:p>
            <a:pPr algn="l"/>
            <a:endParaRPr lang="en-US" dirty="0">
              <a:solidFill>
                <a:schemeClr val="tx1"/>
              </a:solidFill>
            </a:endParaRP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Rectangle 1">
            <a:extLst>
              <a:ext uri="{FF2B5EF4-FFF2-40B4-BE49-F238E27FC236}">
                <a16:creationId xmlns:a16="http://schemas.microsoft.com/office/drawing/2014/main" id="{E6F54E3B-D24C-8DF6-29FC-A5363D89A0F1}"/>
              </a:ext>
            </a:extLst>
          </p:cNvPr>
          <p:cNvSpPr>
            <a:spLocks noChangeArrowheads="1"/>
          </p:cNvSpPr>
          <p:nvPr/>
        </p:nvSpPr>
        <p:spPr bwMode="auto">
          <a:xfrm>
            <a:off x="0" y="-461666"/>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021052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r>
              <a:rPr lang="en-US" sz="4000" b="1" dirty="0">
                <a:solidFill>
                  <a:schemeClr val="accent5">
                    <a:lumMod val="50000"/>
                  </a:schemeClr>
                </a:solidFill>
              </a:rPr>
              <a:t>Routing and PO Cr</a:t>
            </a:r>
            <a:r>
              <a:rPr lang="en-US" sz="4000" dirty="0">
                <a:solidFill>
                  <a:schemeClr val="accent5">
                    <a:lumMod val="50000"/>
                  </a:schemeClr>
                </a:solidFill>
              </a:rPr>
              <a:t>eation</a:t>
            </a:r>
            <a:endParaRPr lang="en-US" sz="4000" b="1" dirty="0">
              <a:solidFill>
                <a:schemeClr val="accent5">
                  <a:lumMod val="50000"/>
                </a:schemeClr>
              </a:solidFill>
            </a:endParaRPr>
          </a:p>
        </p:txBody>
      </p:sp>
      <p:sp>
        <p:nvSpPr>
          <p:cNvPr id="3" name="Subtitle 2"/>
          <p:cNvSpPr>
            <a:spLocks noGrp="1"/>
          </p:cNvSpPr>
          <p:nvPr>
            <p:ph type="subTitle" idx="1"/>
          </p:nvPr>
        </p:nvSpPr>
        <p:spPr>
          <a:xfrm>
            <a:off x="828139" y="1567651"/>
            <a:ext cx="10336695" cy="3592179"/>
          </a:xfrm>
        </p:spPr>
        <p:txBody>
          <a:bodyPr>
            <a:normAutofit/>
          </a:bodyPr>
          <a:lstStyle/>
          <a:p>
            <a:pPr algn="l"/>
            <a:r>
              <a:rPr lang="en-US" dirty="0">
                <a:solidFill>
                  <a:schemeClr val="tx1"/>
                </a:solidFill>
              </a:rPr>
              <a:t>If the </a:t>
            </a:r>
            <a:r>
              <a:rPr lang="en-US" b="1" dirty="0">
                <a:solidFill>
                  <a:schemeClr val="tx1"/>
                </a:solidFill>
              </a:rPr>
              <a:t>R&amp;D Exemption </a:t>
            </a:r>
            <a:r>
              <a:rPr lang="en-US" dirty="0">
                <a:solidFill>
                  <a:schemeClr val="tx1"/>
                </a:solidFill>
              </a:rPr>
              <a:t>field is completed, the Requisition routes to the Tax Reporting &amp; Compliance unit for approval. </a:t>
            </a:r>
          </a:p>
          <a:p>
            <a:pPr algn="l"/>
            <a:endParaRPr lang="en-US" dirty="0">
              <a:solidFill>
                <a:schemeClr val="tx1"/>
              </a:solidFill>
            </a:endParaRPr>
          </a:p>
          <a:p>
            <a:pPr algn="l"/>
            <a:r>
              <a:rPr lang="en-US" dirty="0">
                <a:solidFill>
                  <a:schemeClr val="tx1"/>
                </a:solidFill>
              </a:rPr>
              <a:t>If specialty or restricted commodities are being purchased (e.g. radioactive items, vehicles, controlled substances), the Requisition routes to the central department responsible for the oversight of that commodity (e.g. Safety Services, Fleet Services) for review and approval. </a:t>
            </a: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Rectangle 1">
            <a:extLst>
              <a:ext uri="{FF2B5EF4-FFF2-40B4-BE49-F238E27FC236}">
                <a16:creationId xmlns:a16="http://schemas.microsoft.com/office/drawing/2014/main" id="{E6F54E3B-D24C-8DF6-29FC-A5363D89A0F1}"/>
              </a:ext>
            </a:extLst>
          </p:cNvPr>
          <p:cNvSpPr>
            <a:spLocks noChangeArrowheads="1"/>
          </p:cNvSpPr>
          <p:nvPr/>
        </p:nvSpPr>
        <p:spPr bwMode="auto">
          <a:xfrm>
            <a:off x="0" y="-461666"/>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029153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r>
              <a:rPr lang="en-US" sz="4000" b="1" dirty="0">
                <a:solidFill>
                  <a:schemeClr val="accent5">
                    <a:lumMod val="50000"/>
                  </a:schemeClr>
                </a:solidFill>
              </a:rPr>
              <a:t>Routing and PO Cr</a:t>
            </a:r>
            <a:r>
              <a:rPr lang="en-US" sz="4000" dirty="0">
                <a:solidFill>
                  <a:schemeClr val="accent5">
                    <a:lumMod val="50000"/>
                  </a:schemeClr>
                </a:solidFill>
              </a:rPr>
              <a:t>eation</a:t>
            </a:r>
            <a:endParaRPr lang="en-US" sz="4000" b="1" dirty="0">
              <a:solidFill>
                <a:schemeClr val="accent5">
                  <a:lumMod val="50000"/>
                </a:schemeClr>
              </a:solidFill>
            </a:endParaRPr>
          </a:p>
        </p:txBody>
      </p:sp>
      <p:sp>
        <p:nvSpPr>
          <p:cNvPr id="3" name="Subtitle 2"/>
          <p:cNvSpPr>
            <a:spLocks noGrp="1"/>
          </p:cNvSpPr>
          <p:nvPr>
            <p:ph type="subTitle" idx="1"/>
          </p:nvPr>
        </p:nvSpPr>
        <p:spPr>
          <a:xfrm>
            <a:off x="846801" y="1632910"/>
            <a:ext cx="10336695" cy="3592179"/>
          </a:xfrm>
        </p:spPr>
        <p:txBody>
          <a:bodyPr>
            <a:normAutofit/>
          </a:bodyPr>
          <a:lstStyle/>
          <a:p>
            <a:pPr algn="l"/>
            <a:r>
              <a:rPr lang="en-US" b="1" dirty="0">
                <a:solidFill>
                  <a:schemeClr val="tx1"/>
                </a:solidFill>
              </a:rPr>
              <a:t>When Does a Requisition Require Buyer Approval? </a:t>
            </a:r>
          </a:p>
          <a:p>
            <a:pPr algn="l"/>
            <a:r>
              <a:rPr lang="en-US" dirty="0">
                <a:solidFill>
                  <a:schemeClr val="tx1"/>
                </a:solidFill>
              </a:rPr>
              <a:t>A Requisition requires a Buyer in Procurement &amp; Contracting Services to create the Purchase Order in the following situations: </a:t>
            </a:r>
          </a:p>
          <a:p>
            <a:pPr algn="l"/>
            <a:r>
              <a:rPr lang="en-US" dirty="0">
                <a:solidFill>
                  <a:schemeClr val="tx1"/>
                </a:solidFill>
              </a:rPr>
              <a:t>	Requisition is at or above $10,000 and does not cite a university agreement with 	unrestricted purchasing categories </a:t>
            </a:r>
          </a:p>
          <a:p>
            <a:pPr algn="l"/>
            <a:r>
              <a:rPr lang="en-US" dirty="0">
                <a:solidFill>
                  <a:schemeClr val="tx1"/>
                </a:solidFill>
              </a:rPr>
              <a:t>	Most Services</a:t>
            </a:r>
          </a:p>
          <a:p>
            <a:pPr algn="l"/>
            <a:r>
              <a:rPr lang="en-US" dirty="0">
                <a:solidFill>
                  <a:schemeClr val="tx1"/>
                </a:solidFill>
              </a:rPr>
              <a:t>	Independent Contractors </a:t>
            </a:r>
          </a:p>
          <a:p>
            <a:pPr algn="l"/>
            <a:r>
              <a:rPr lang="en-US" dirty="0">
                <a:solidFill>
                  <a:schemeClr val="tx1"/>
                </a:solidFill>
              </a:rPr>
              <a:t>	Restricted commodities, including, but not limited to, animals, food equipment, and 	electrical supplies </a:t>
            </a: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Rectangle 1">
            <a:extLst>
              <a:ext uri="{FF2B5EF4-FFF2-40B4-BE49-F238E27FC236}">
                <a16:creationId xmlns:a16="http://schemas.microsoft.com/office/drawing/2014/main" id="{E6F54E3B-D24C-8DF6-29FC-A5363D89A0F1}"/>
              </a:ext>
            </a:extLst>
          </p:cNvPr>
          <p:cNvSpPr>
            <a:spLocks noChangeArrowheads="1"/>
          </p:cNvSpPr>
          <p:nvPr/>
        </p:nvSpPr>
        <p:spPr bwMode="auto">
          <a:xfrm>
            <a:off x="0" y="-461666"/>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947450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r>
              <a:rPr lang="en-US" sz="4000" b="1" dirty="0">
                <a:solidFill>
                  <a:schemeClr val="accent5">
                    <a:lumMod val="50000"/>
                  </a:schemeClr>
                </a:solidFill>
              </a:rPr>
              <a:t>Routing and PO Cr</a:t>
            </a:r>
            <a:r>
              <a:rPr lang="en-US" sz="4000" dirty="0">
                <a:solidFill>
                  <a:schemeClr val="accent5">
                    <a:lumMod val="50000"/>
                  </a:schemeClr>
                </a:solidFill>
              </a:rPr>
              <a:t>eation</a:t>
            </a:r>
            <a:endParaRPr lang="en-US" sz="4000" b="1" dirty="0">
              <a:solidFill>
                <a:schemeClr val="accent5">
                  <a:lumMod val="50000"/>
                </a:schemeClr>
              </a:solidFill>
            </a:endParaRPr>
          </a:p>
        </p:txBody>
      </p:sp>
      <p:sp>
        <p:nvSpPr>
          <p:cNvPr id="3" name="Subtitle 2"/>
          <p:cNvSpPr>
            <a:spLocks noGrp="1"/>
          </p:cNvSpPr>
          <p:nvPr>
            <p:ph type="subTitle" idx="1"/>
          </p:nvPr>
        </p:nvSpPr>
        <p:spPr>
          <a:xfrm>
            <a:off x="927652" y="1567651"/>
            <a:ext cx="10336695" cy="3592179"/>
          </a:xfrm>
        </p:spPr>
        <p:txBody>
          <a:bodyPr>
            <a:normAutofit/>
          </a:bodyPr>
          <a:lstStyle/>
          <a:p>
            <a:pPr algn="l"/>
            <a:r>
              <a:rPr lang="en-US" b="1" dirty="0">
                <a:solidFill>
                  <a:schemeClr val="tx1"/>
                </a:solidFill>
              </a:rPr>
              <a:t>When is the Purchase Order Created? </a:t>
            </a:r>
          </a:p>
          <a:p>
            <a:pPr algn="l"/>
            <a:r>
              <a:rPr lang="en-US" dirty="0">
                <a:solidFill>
                  <a:schemeClr val="tx1"/>
                </a:solidFill>
              </a:rPr>
              <a:t>A Requisition that does not require review and approval by a buyer in Procurement &amp; Contracting Services will generate a Purchase Order once the required approvals have been secured on the Requisition, otherwise the Purchase Order will be created by the buyer.  A system notification and email will alert the user in the Requester role once the Purchase Order has been created.  The Purchase Order is electronically issued to the supplier.  PO format is UCDPO12345678 </a:t>
            </a:r>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Rectangle 1">
            <a:extLst>
              <a:ext uri="{FF2B5EF4-FFF2-40B4-BE49-F238E27FC236}">
                <a16:creationId xmlns:a16="http://schemas.microsoft.com/office/drawing/2014/main" id="{E6F54E3B-D24C-8DF6-29FC-A5363D89A0F1}"/>
              </a:ext>
            </a:extLst>
          </p:cNvPr>
          <p:cNvSpPr>
            <a:spLocks noChangeArrowheads="1"/>
          </p:cNvSpPr>
          <p:nvPr/>
        </p:nvSpPr>
        <p:spPr bwMode="auto">
          <a:xfrm>
            <a:off x="0" y="-461666"/>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69155277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C ANR PowerPoint template" id="{E3ABC6F1-FE44-E24C-9BA6-BC71FB632616}" vid="{E1EBF3C3-83B3-6446-BF48-EE02E5781D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469</Words>
  <Application>Microsoft Office PowerPoint</Application>
  <PresentationFormat>Widescreen</PresentationFormat>
  <Paragraphs>46</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1_Office Theme</vt:lpstr>
      <vt:lpstr>Routing and PO Creation</vt:lpstr>
      <vt:lpstr>Routing and PO Creation</vt:lpstr>
      <vt:lpstr>Routing and PO Creation</vt:lpstr>
      <vt:lpstr>Routing and PO Creation</vt:lpstr>
      <vt:lpstr>Routing and PO Creation</vt:lpstr>
    </vt:vector>
  </TitlesOfParts>
  <Company>UC Davis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Routing and PO Creation</dc:title>
  <dc:creator>Tracy Roman</dc:creator>
  <cp:lastModifiedBy>Tracy Roman</cp:lastModifiedBy>
  <cp:revision>1</cp:revision>
  <dcterms:created xsi:type="dcterms:W3CDTF">2023-11-12T17:01:26Z</dcterms:created>
  <dcterms:modified xsi:type="dcterms:W3CDTF">2023-11-12T17:11:30Z</dcterms:modified>
</cp:coreProperties>
</file>