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5" r:id="rId5"/>
  </p:sldMasterIdLst>
  <p:notesMasterIdLst>
    <p:notesMasterId r:id="rId47"/>
  </p:notesMasterIdLst>
  <p:sldIdLst>
    <p:sldId id="256" r:id="rId6"/>
    <p:sldId id="1065" r:id="rId7"/>
    <p:sldId id="1066" r:id="rId8"/>
    <p:sldId id="1106" r:id="rId9"/>
    <p:sldId id="1104" r:id="rId10"/>
    <p:sldId id="1103" r:id="rId11"/>
    <p:sldId id="1105" r:id="rId12"/>
    <p:sldId id="1076" r:id="rId13"/>
    <p:sldId id="1079" r:id="rId14"/>
    <p:sldId id="1063" r:id="rId15"/>
    <p:sldId id="1075" r:id="rId16"/>
    <p:sldId id="1077" r:id="rId17"/>
    <p:sldId id="1115" r:id="rId18"/>
    <p:sldId id="1116" r:id="rId19"/>
    <p:sldId id="1117" r:id="rId20"/>
    <p:sldId id="1118" r:id="rId21"/>
    <p:sldId id="1119" r:id="rId22"/>
    <p:sldId id="1064" r:id="rId23"/>
    <p:sldId id="1067" r:id="rId24"/>
    <p:sldId id="1083" r:id="rId25"/>
    <p:sldId id="1107" r:id="rId26"/>
    <p:sldId id="1073" r:id="rId27"/>
    <p:sldId id="1087" r:id="rId28"/>
    <p:sldId id="1086" r:id="rId29"/>
    <p:sldId id="1088" r:id="rId30"/>
    <p:sldId id="1091" r:id="rId31"/>
    <p:sldId id="1092" r:id="rId32"/>
    <p:sldId id="1093" r:id="rId33"/>
    <p:sldId id="1094" r:id="rId34"/>
    <p:sldId id="1114" r:id="rId35"/>
    <p:sldId id="1069" r:id="rId36"/>
    <p:sldId id="1121" r:id="rId37"/>
    <p:sldId id="1122" r:id="rId38"/>
    <p:sldId id="1100" r:id="rId39"/>
    <p:sldId id="1095" r:id="rId40"/>
    <p:sldId id="1096" r:id="rId41"/>
    <p:sldId id="1101" r:id="rId42"/>
    <p:sldId id="1068" r:id="rId43"/>
    <p:sldId id="1109" r:id="rId44"/>
    <p:sldId id="1062" r:id="rId45"/>
    <p:sldId id="1120"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ousekeeping" id="{8C49D1DC-DDC1-451C-8B06-FD528C658528}">
          <p14:sldIdLst>
            <p14:sldId id="256"/>
            <p14:sldId id="1065"/>
            <p14:sldId id="1066"/>
            <p14:sldId id="1106"/>
          </p14:sldIdLst>
        </p14:section>
        <p14:section name="Why" id="{7388E4B7-2528-4220-A8C7-21DADEDBFA3A}">
          <p14:sldIdLst>
            <p14:sldId id="1104"/>
            <p14:sldId id="1103"/>
            <p14:sldId id="1105"/>
            <p14:sldId id="1076"/>
            <p14:sldId id="1079"/>
          </p14:sldIdLst>
        </p14:section>
        <p14:section name="Reporting" id="{56B6C741-A98D-44FE-ADDF-A64C67530FE0}">
          <p14:sldIdLst>
            <p14:sldId id="1063"/>
            <p14:sldId id="1075"/>
            <p14:sldId id="1077"/>
            <p14:sldId id="1115"/>
            <p14:sldId id="1116"/>
            <p14:sldId id="1117"/>
            <p14:sldId id="1118"/>
            <p14:sldId id="1119"/>
          </p14:sldIdLst>
        </p14:section>
        <p14:section name="Data quality" id="{0244F740-79ED-4A49-B7C7-56541D70B23B}">
          <p14:sldIdLst>
            <p14:sldId id="1064"/>
            <p14:sldId id="1067"/>
            <p14:sldId id="1083"/>
            <p14:sldId id="1107"/>
            <p14:sldId id="1073"/>
            <p14:sldId id="1087"/>
            <p14:sldId id="1086"/>
            <p14:sldId id="1088"/>
            <p14:sldId id="1091"/>
            <p14:sldId id="1092"/>
            <p14:sldId id="1093"/>
            <p14:sldId id="1094"/>
            <p14:sldId id="1114"/>
            <p14:sldId id="1069"/>
            <p14:sldId id="1121"/>
            <p14:sldId id="1122"/>
            <p14:sldId id="1100"/>
            <p14:sldId id="1095"/>
            <p14:sldId id="1096"/>
          </p14:sldIdLst>
        </p14:section>
        <p14:section name="Wrap up" id="{DC7E6BB7-0C71-489D-BA96-A0D558DE7079}">
          <p14:sldIdLst>
            <p14:sldId id="1101"/>
            <p14:sldId id="1068"/>
            <p14:sldId id="1109"/>
            <p14:sldId id="1062"/>
            <p14:sldId id="112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AF22812-F900-3E67-8B98-DD68E6F62206}" name="Miranda Renee Westfall" initials="MW" userId="S::mrwestfall@ucdavis.edu::b93b117d-d29b-4b18-a170-6904bb2a87ba" providerId="AD"/>
  <p188:author id="{D3649254-659C-D63C-5E7B-E6CF63F2B3A6}" name="Evan Talmage" initials="ET" userId="S::etalmage@ucdavis.edu::ba2b226e-ce0e-4510-9f7c-20bce33ddaae" providerId="AD"/>
  <p188:author id="{2856C06D-ED2F-EF89-B7EC-7E7D689A1170}" name="Janice Kao" initials="JK" userId="S::jankao@ucdavis.edu::0c1c0f66-4494-448a-83a5-f6c1d4d9be8a" providerId="AD"/>
  <p188:author id="{7029DF8F-6834-CFCA-BEF7-95FAE6FEA49A}" name="Kaela R Plank" initials="KP" userId="S::krplank@ucdavis.edu::b2cefeaa-0883-4747-b51f-2945c3d8c72f" providerId="AD"/>
  <p188:author id="{F301FD92-9B02-4B2B-F73F-575530DBF69D}" name="Amanda M Linares" initials="AL" userId="S::amlinares@ucdavis.edu::baadcad8-1e51-4f82-ab68-4f4320b9f765" providerId="AD"/>
  <p188:author id="{5CEF7AD1-2EB6-495A-1F19-0DC3A9C1B65A}" name="Janice Kao" initials="" userId="S::jankao@UCDAVIS.EDU::0c1c0f66-4494-448a-83a5-f6c1d4d9be8a" providerId="AD"/>
  <p188:author id="{07956CDB-A13B-856F-525D-2ADFFAD5AD5A}" name="Summer Jean Cortez" initials="SC" userId="S::sjcortez@ucdavis.edu::15bee438-bc94-41aa-8f90-87ce5bfedc31" providerId="AD"/>
  <p188:author id="{FA621DDE-47EA-C795-3312-5156BB58E784}" name="Richard Bon Louis Pulvera" initials="RP" userId="S::rpulvera@ucdavis.edu::3daa9a55-0b68-43d8-8ebd-2f9e64f8eb07" providerId="AD"/>
  <p188:author id="{407420E0-E93E-7ED4-893F-073660A9B4A8}" name="Carolyn Dawn Rider" initials="CR" userId="S::cdkitzmann@ucdavis.edu::8c9e2da6-2e24-4746-b720-68f58bc9dd08" providerId="AD"/>
  <p188:author id="{7BCB9AE9-4BB7-5D85-0884-5DDD96B85AF3}" name="Nicole Vital" initials="NV" userId="S::nvital@ucdavis.edu::6ca32784-5571-446c-8584-af582013ff2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ela R Plank" initials="KRP" lastIdx="2" clrIdx="0">
    <p:extLst>
      <p:ext uri="{19B8F6BF-5375-455C-9EA6-DF929625EA0E}">
        <p15:presenceInfo xmlns:p15="http://schemas.microsoft.com/office/powerpoint/2012/main" userId="Kaela R Plank" providerId="None"/>
      </p:ext>
    </p:extLst>
  </p:cmAuthor>
  <p:cmAuthor id="2" name="Carolyn Dawn Rider" initials="CR" lastIdx="1" clrIdx="1">
    <p:extLst>
      <p:ext uri="{19B8F6BF-5375-455C-9EA6-DF929625EA0E}">
        <p15:presenceInfo xmlns:p15="http://schemas.microsoft.com/office/powerpoint/2012/main" userId="S::cdkitzmann@ucdavis.edu::8c9e2da6-2e24-4746-b720-68f58bc9dd08" providerId="AD"/>
      </p:ext>
    </p:extLst>
  </p:cmAuthor>
  <p:cmAuthor id="3" name="Janice Kao" initials="JK" lastIdx="1" clrIdx="2">
    <p:extLst>
      <p:ext uri="{19B8F6BF-5375-455C-9EA6-DF929625EA0E}">
        <p15:presenceInfo xmlns:p15="http://schemas.microsoft.com/office/powerpoint/2012/main" userId="S::jankao@ucdavis.edu::0c1c0f66-4494-448a-83a5-f6c1d4d9be8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2D7D"/>
    <a:srgbClr val="2C944A"/>
    <a:srgbClr val="2B388F"/>
    <a:srgbClr val="AF2A30"/>
    <a:srgbClr val="451B52"/>
    <a:srgbClr val="6E2D7B"/>
    <a:srgbClr val="C5E0B4"/>
    <a:srgbClr val="702B84"/>
    <a:srgbClr val="8BC53F"/>
    <a:srgbClr val="F5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6247" autoAdjust="0"/>
  </p:normalViewPr>
  <p:slideViewPr>
    <p:cSldViewPr snapToGrid="0">
      <p:cViewPr varScale="1">
        <p:scale>
          <a:sx n="106" d="100"/>
          <a:sy n="106" d="100"/>
        </p:scale>
        <p:origin x="756" y="114"/>
      </p:cViewPr>
      <p:guideLst/>
    </p:cSldViewPr>
  </p:slideViewPr>
  <p:outlineViewPr>
    <p:cViewPr>
      <p:scale>
        <a:sx n="33" d="100"/>
        <a:sy n="33" d="100"/>
      </p:scale>
      <p:origin x="0" y="-1540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EC9632-FB77-4BF3-90F9-040FBE3F8C1A}" type="doc">
      <dgm:prSet loTypeId="urn:microsoft.com/office/officeart/2008/layout/AlternatingPictureBlocks" loCatId="list" qsTypeId="urn:microsoft.com/office/officeart/2005/8/quickstyle/simple1" qsCatId="simple" csTypeId="urn:microsoft.com/office/officeart/2005/8/colors/accent1_2" csCatId="accent1" phldr="1"/>
      <dgm:spPr/>
      <dgm:t>
        <a:bodyPr/>
        <a:lstStyle/>
        <a:p>
          <a:endParaRPr lang="en-US"/>
        </a:p>
      </dgm:t>
    </dgm:pt>
    <dgm:pt modelId="{B09DDA9A-76F4-4F50-9BBB-49EDF09B2EBB}">
      <dgm:prSet phldrT="[Text]"/>
      <dgm:spPr>
        <a:solidFill>
          <a:srgbClr val="6B2D7D"/>
        </a:solidFill>
      </dgm:spPr>
      <dgm:t>
        <a:bodyPr/>
        <a:lstStyle/>
        <a:p>
          <a:r>
            <a:rPr lang="en-US"/>
            <a:t>How do USDA dollars translate into programs?</a:t>
          </a:r>
        </a:p>
      </dgm:t>
    </dgm:pt>
    <dgm:pt modelId="{6351551E-E915-4B23-ADE9-304FF9AE543B}" type="parTrans" cxnId="{79ED9591-DD8C-4EC6-80D8-AC4D72BF8B26}">
      <dgm:prSet/>
      <dgm:spPr/>
      <dgm:t>
        <a:bodyPr/>
        <a:lstStyle/>
        <a:p>
          <a:endParaRPr lang="en-US"/>
        </a:p>
      </dgm:t>
    </dgm:pt>
    <dgm:pt modelId="{71FFC60A-69A0-49D8-BC6D-66B79CA688A8}" type="sibTrans" cxnId="{79ED9591-DD8C-4EC6-80D8-AC4D72BF8B26}">
      <dgm:prSet/>
      <dgm:spPr/>
      <dgm:t>
        <a:bodyPr/>
        <a:lstStyle/>
        <a:p>
          <a:endParaRPr lang="en-US"/>
        </a:p>
      </dgm:t>
    </dgm:pt>
    <dgm:pt modelId="{21FFEC5C-9126-49C7-AC7F-E61549E7AEC0}">
      <dgm:prSet/>
      <dgm:spPr>
        <a:solidFill>
          <a:srgbClr val="6B2D7D"/>
        </a:solidFill>
      </dgm:spPr>
      <dgm:t>
        <a:bodyPr/>
        <a:lstStyle/>
        <a:p>
          <a:r>
            <a:rPr lang="en-US"/>
            <a:t>Are our programs reaching who they are intended to?</a:t>
          </a:r>
        </a:p>
      </dgm:t>
    </dgm:pt>
    <dgm:pt modelId="{5EF6295B-77FE-43C1-B7C3-BAB4272875EA}" type="parTrans" cxnId="{CE1A5E04-9666-49BB-92E7-85B2F9131E8A}">
      <dgm:prSet/>
      <dgm:spPr/>
      <dgm:t>
        <a:bodyPr/>
        <a:lstStyle/>
        <a:p>
          <a:endParaRPr lang="en-US"/>
        </a:p>
      </dgm:t>
    </dgm:pt>
    <dgm:pt modelId="{D8B3CA36-9FCA-4064-8810-CD701976C515}" type="sibTrans" cxnId="{CE1A5E04-9666-49BB-92E7-85B2F9131E8A}">
      <dgm:prSet/>
      <dgm:spPr/>
      <dgm:t>
        <a:bodyPr/>
        <a:lstStyle/>
        <a:p>
          <a:endParaRPr lang="en-US"/>
        </a:p>
      </dgm:t>
    </dgm:pt>
    <dgm:pt modelId="{A9E06BEC-0C80-45CA-9F68-52E2E9661E31}">
      <dgm:prSet/>
      <dgm:spPr>
        <a:solidFill>
          <a:srgbClr val="6B2D7D"/>
        </a:solidFill>
      </dgm:spPr>
      <dgm:t>
        <a:bodyPr/>
        <a:lstStyle/>
        <a:p>
          <a:r>
            <a:rPr lang="en-US"/>
            <a:t>Are our programs effective?</a:t>
          </a:r>
        </a:p>
      </dgm:t>
    </dgm:pt>
    <dgm:pt modelId="{8B0AA06D-9FDB-43CE-B306-DC927DA5CECF}" type="parTrans" cxnId="{5A117D80-2D76-4842-A29E-937D08B7C4E9}">
      <dgm:prSet/>
      <dgm:spPr/>
      <dgm:t>
        <a:bodyPr/>
        <a:lstStyle/>
        <a:p>
          <a:endParaRPr lang="en-US"/>
        </a:p>
      </dgm:t>
    </dgm:pt>
    <dgm:pt modelId="{B61DA8AA-7FBE-4C28-B865-CC7A0626FB0F}" type="sibTrans" cxnId="{5A117D80-2D76-4842-A29E-937D08B7C4E9}">
      <dgm:prSet/>
      <dgm:spPr/>
      <dgm:t>
        <a:bodyPr/>
        <a:lstStyle/>
        <a:p>
          <a:endParaRPr lang="en-US"/>
        </a:p>
      </dgm:t>
    </dgm:pt>
    <dgm:pt modelId="{2AFCD649-E3E3-4160-A9B6-AED5B8FDC747}">
      <dgm:prSet/>
      <dgm:spPr>
        <a:solidFill>
          <a:srgbClr val="6B2D7D"/>
        </a:solidFill>
      </dgm:spPr>
      <dgm:t>
        <a:bodyPr/>
        <a:lstStyle/>
        <a:p>
          <a:pPr rtl="0"/>
          <a:r>
            <a:rPr lang="en-US"/>
            <a:t>What </a:t>
          </a:r>
          <a:r>
            <a:rPr lang="en-US">
              <a:latin typeface="+mn-lt"/>
            </a:rPr>
            <a:t>program improvements </a:t>
          </a:r>
          <a:r>
            <a:rPr lang="en-US"/>
            <a:t>can be made?</a:t>
          </a:r>
        </a:p>
      </dgm:t>
    </dgm:pt>
    <dgm:pt modelId="{4804F1BA-46C0-4927-9AB6-14AA4C8EA890}" type="parTrans" cxnId="{F5377A0D-F828-4EFA-B8FC-5CDCEF5DCF4F}">
      <dgm:prSet/>
      <dgm:spPr/>
      <dgm:t>
        <a:bodyPr/>
        <a:lstStyle/>
        <a:p>
          <a:endParaRPr lang="en-US"/>
        </a:p>
      </dgm:t>
    </dgm:pt>
    <dgm:pt modelId="{1BF7EF34-E850-4C05-B3E8-B3120BD83048}" type="sibTrans" cxnId="{F5377A0D-F828-4EFA-B8FC-5CDCEF5DCF4F}">
      <dgm:prSet/>
      <dgm:spPr/>
      <dgm:t>
        <a:bodyPr/>
        <a:lstStyle/>
        <a:p>
          <a:endParaRPr lang="en-US"/>
        </a:p>
      </dgm:t>
    </dgm:pt>
    <dgm:pt modelId="{A5B92591-E5D7-4B6B-A2EB-EAF3346417A4}" type="pres">
      <dgm:prSet presAssocID="{70EC9632-FB77-4BF3-90F9-040FBE3F8C1A}" presName="linearFlow" presStyleCnt="0">
        <dgm:presLayoutVars>
          <dgm:dir/>
          <dgm:resizeHandles val="exact"/>
        </dgm:presLayoutVars>
      </dgm:prSet>
      <dgm:spPr/>
    </dgm:pt>
    <dgm:pt modelId="{28C3ED59-F270-4332-B291-28520C4841F1}" type="pres">
      <dgm:prSet presAssocID="{B09DDA9A-76F4-4F50-9BBB-49EDF09B2EBB}" presName="comp" presStyleCnt="0"/>
      <dgm:spPr/>
    </dgm:pt>
    <dgm:pt modelId="{BA9B0CD6-C09A-4070-8A2C-A9127D3762EC}" type="pres">
      <dgm:prSet presAssocID="{B09DDA9A-76F4-4F50-9BBB-49EDF09B2EBB}" presName="rect2" presStyleLbl="node1" presStyleIdx="0" presStyleCnt="4">
        <dgm:presLayoutVars>
          <dgm:bulletEnabled val="1"/>
        </dgm:presLayoutVars>
      </dgm:prSet>
      <dgm:spPr/>
    </dgm:pt>
    <dgm:pt modelId="{C6DB97BF-5AAB-43B5-968D-F7E540485CAD}" type="pres">
      <dgm:prSet presAssocID="{B09DDA9A-76F4-4F50-9BBB-49EDF09B2EBB}" presName="rect1" presStyleLbl="ln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oney with solid fill"/>
        </a:ext>
      </dgm:extLst>
    </dgm:pt>
    <dgm:pt modelId="{4CD8C629-B9CE-4713-845D-87FB5732B81E}" type="pres">
      <dgm:prSet presAssocID="{71FFC60A-69A0-49D8-BC6D-66B79CA688A8}" presName="sibTrans" presStyleCnt="0"/>
      <dgm:spPr/>
    </dgm:pt>
    <dgm:pt modelId="{AEDA907B-1061-409B-9B2D-E0BBE843DB49}" type="pres">
      <dgm:prSet presAssocID="{21FFEC5C-9126-49C7-AC7F-E61549E7AEC0}" presName="comp" presStyleCnt="0"/>
      <dgm:spPr/>
    </dgm:pt>
    <dgm:pt modelId="{489863D8-89E9-47C4-B256-768BF19C9BC4}" type="pres">
      <dgm:prSet presAssocID="{21FFEC5C-9126-49C7-AC7F-E61549E7AEC0}" presName="rect2" presStyleLbl="node1" presStyleIdx="1" presStyleCnt="4">
        <dgm:presLayoutVars>
          <dgm:bulletEnabled val="1"/>
        </dgm:presLayoutVars>
      </dgm:prSet>
      <dgm:spPr/>
    </dgm:pt>
    <dgm:pt modelId="{D713A31D-38FC-4C81-B3E1-E252F286E470}" type="pres">
      <dgm:prSet presAssocID="{21FFEC5C-9126-49C7-AC7F-E61549E7AEC0}" presName="rect1" presStyleLbl="ln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Group with solid fill"/>
        </a:ext>
      </dgm:extLst>
    </dgm:pt>
    <dgm:pt modelId="{6576D309-5E71-4F26-AE2E-4DFCE4B04B4D}" type="pres">
      <dgm:prSet presAssocID="{D8B3CA36-9FCA-4064-8810-CD701976C515}" presName="sibTrans" presStyleCnt="0"/>
      <dgm:spPr/>
    </dgm:pt>
    <dgm:pt modelId="{C988DFB7-BDB8-4511-9A00-92462FFC2785}" type="pres">
      <dgm:prSet presAssocID="{A9E06BEC-0C80-45CA-9F68-52E2E9661E31}" presName="comp" presStyleCnt="0"/>
      <dgm:spPr/>
    </dgm:pt>
    <dgm:pt modelId="{A1185E99-C5F8-4E5E-9022-5C526D973445}" type="pres">
      <dgm:prSet presAssocID="{A9E06BEC-0C80-45CA-9F68-52E2E9661E31}" presName="rect2" presStyleLbl="node1" presStyleIdx="2" presStyleCnt="4">
        <dgm:presLayoutVars>
          <dgm:bulletEnabled val="1"/>
        </dgm:presLayoutVars>
      </dgm:prSet>
      <dgm:spPr/>
    </dgm:pt>
    <dgm:pt modelId="{8BBF933A-0630-431B-81B1-0DC748AF267E}" type="pres">
      <dgm:prSet presAssocID="{A9E06BEC-0C80-45CA-9F68-52E2E9661E31}" presName="rect1" presStyleLbl="ln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Good Inventory with solid fill"/>
        </a:ext>
      </dgm:extLst>
    </dgm:pt>
    <dgm:pt modelId="{67F7A818-2C51-4C24-9419-67659D8E79A0}" type="pres">
      <dgm:prSet presAssocID="{B61DA8AA-7FBE-4C28-B865-CC7A0626FB0F}" presName="sibTrans" presStyleCnt="0"/>
      <dgm:spPr/>
    </dgm:pt>
    <dgm:pt modelId="{EDBA3349-F09D-43ED-A9DD-CCBE9A8D4CF1}" type="pres">
      <dgm:prSet presAssocID="{2AFCD649-E3E3-4160-A9B6-AED5B8FDC747}" presName="comp" presStyleCnt="0"/>
      <dgm:spPr/>
    </dgm:pt>
    <dgm:pt modelId="{B96AFEBA-0DEC-40B1-9AD6-0D30A74B2701}" type="pres">
      <dgm:prSet presAssocID="{2AFCD649-E3E3-4160-A9B6-AED5B8FDC747}" presName="rect2" presStyleLbl="node1" presStyleIdx="3" presStyleCnt="4">
        <dgm:presLayoutVars>
          <dgm:bulletEnabled val="1"/>
        </dgm:presLayoutVars>
      </dgm:prSet>
      <dgm:spPr/>
    </dgm:pt>
    <dgm:pt modelId="{12CAAC01-F2BF-4CE6-B8EE-98344E5F4146}" type="pres">
      <dgm:prSet presAssocID="{2AFCD649-E3E3-4160-A9B6-AED5B8FDC747}" presName="rect1" presStyleLbl="lnNode1" presStyleIdx="3" presStyleCnt="4" custScaleY="88049"/>
      <dgm:spPr>
        <a:blipFill>
          <a:blip xmlns:r="http://schemas.openxmlformats.org/officeDocument/2006/relationships" r:embed="rId7">
            <a:extLst>
              <a:ext uri="{96DAC541-7B7A-43D3-8B79-37D633B846F1}">
                <asvg:svgBlip xmlns:asvg="http://schemas.microsoft.com/office/drawing/2016/SVG/main" r:embed="rId8"/>
              </a:ext>
            </a:extLst>
          </a:blip>
          <a:srcRect/>
          <a:stretch>
            <a:fillRect l="-1000" r="-1000"/>
          </a:stretch>
        </a:blipFill>
      </dgm:spPr>
      <dgm:extLst>
        <a:ext uri="{E40237B7-FDA0-4F09-8148-C483321AD2D9}">
          <dgm14:cNvPr xmlns:dgm14="http://schemas.microsoft.com/office/drawing/2010/diagram" id="0" name="" descr="Arrow Up with solid fill"/>
        </a:ext>
      </dgm:extLst>
    </dgm:pt>
  </dgm:ptLst>
  <dgm:cxnLst>
    <dgm:cxn modelId="{CE1A5E04-9666-49BB-92E7-85B2F9131E8A}" srcId="{70EC9632-FB77-4BF3-90F9-040FBE3F8C1A}" destId="{21FFEC5C-9126-49C7-AC7F-E61549E7AEC0}" srcOrd="1" destOrd="0" parTransId="{5EF6295B-77FE-43C1-B7C3-BAB4272875EA}" sibTransId="{D8B3CA36-9FCA-4064-8810-CD701976C515}"/>
    <dgm:cxn modelId="{F5377A0D-F828-4EFA-B8FC-5CDCEF5DCF4F}" srcId="{70EC9632-FB77-4BF3-90F9-040FBE3F8C1A}" destId="{2AFCD649-E3E3-4160-A9B6-AED5B8FDC747}" srcOrd="3" destOrd="0" parTransId="{4804F1BA-46C0-4927-9AB6-14AA4C8EA890}" sibTransId="{1BF7EF34-E850-4C05-B3E8-B3120BD83048}"/>
    <dgm:cxn modelId="{D2B63F1B-6BEA-4729-8E2B-8C95AD26DDF3}" type="presOf" srcId="{A9E06BEC-0C80-45CA-9F68-52E2E9661E31}" destId="{A1185E99-C5F8-4E5E-9022-5C526D973445}" srcOrd="0" destOrd="0" presId="urn:microsoft.com/office/officeart/2008/layout/AlternatingPictureBlocks"/>
    <dgm:cxn modelId="{223E4838-C6FC-4B50-85CE-E8DF552297BD}" type="presOf" srcId="{21FFEC5C-9126-49C7-AC7F-E61549E7AEC0}" destId="{489863D8-89E9-47C4-B256-768BF19C9BC4}" srcOrd="0" destOrd="0" presId="urn:microsoft.com/office/officeart/2008/layout/AlternatingPictureBlocks"/>
    <dgm:cxn modelId="{D511F945-40DE-4A27-BC35-F73D45A48464}" type="presOf" srcId="{B09DDA9A-76F4-4F50-9BBB-49EDF09B2EBB}" destId="{BA9B0CD6-C09A-4070-8A2C-A9127D3762EC}" srcOrd="0" destOrd="0" presId="urn:microsoft.com/office/officeart/2008/layout/AlternatingPictureBlocks"/>
    <dgm:cxn modelId="{5AD72766-74D9-40D1-915F-B089F6EF050C}" type="presOf" srcId="{2AFCD649-E3E3-4160-A9B6-AED5B8FDC747}" destId="{B96AFEBA-0DEC-40B1-9AD6-0D30A74B2701}" srcOrd="0" destOrd="0" presId="urn:microsoft.com/office/officeart/2008/layout/AlternatingPictureBlocks"/>
    <dgm:cxn modelId="{5A117D80-2D76-4842-A29E-937D08B7C4E9}" srcId="{70EC9632-FB77-4BF3-90F9-040FBE3F8C1A}" destId="{A9E06BEC-0C80-45CA-9F68-52E2E9661E31}" srcOrd="2" destOrd="0" parTransId="{8B0AA06D-9FDB-43CE-B306-DC927DA5CECF}" sibTransId="{B61DA8AA-7FBE-4C28-B865-CC7A0626FB0F}"/>
    <dgm:cxn modelId="{79ED9591-DD8C-4EC6-80D8-AC4D72BF8B26}" srcId="{70EC9632-FB77-4BF3-90F9-040FBE3F8C1A}" destId="{B09DDA9A-76F4-4F50-9BBB-49EDF09B2EBB}" srcOrd="0" destOrd="0" parTransId="{6351551E-E915-4B23-ADE9-304FF9AE543B}" sibTransId="{71FFC60A-69A0-49D8-BC6D-66B79CA688A8}"/>
    <dgm:cxn modelId="{421EF3E1-2159-417D-8F36-2A269F910786}" type="presOf" srcId="{70EC9632-FB77-4BF3-90F9-040FBE3F8C1A}" destId="{A5B92591-E5D7-4B6B-A2EB-EAF3346417A4}" srcOrd="0" destOrd="0" presId="urn:microsoft.com/office/officeart/2008/layout/AlternatingPictureBlocks"/>
    <dgm:cxn modelId="{F62C6143-ADA5-4C03-8705-C93E65815496}" type="presParOf" srcId="{A5B92591-E5D7-4B6B-A2EB-EAF3346417A4}" destId="{28C3ED59-F270-4332-B291-28520C4841F1}" srcOrd="0" destOrd="0" presId="urn:microsoft.com/office/officeart/2008/layout/AlternatingPictureBlocks"/>
    <dgm:cxn modelId="{DF7AC629-B6A7-4875-B5FA-2A4D8846F382}" type="presParOf" srcId="{28C3ED59-F270-4332-B291-28520C4841F1}" destId="{BA9B0CD6-C09A-4070-8A2C-A9127D3762EC}" srcOrd="0" destOrd="0" presId="urn:microsoft.com/office/officeart/2008/layout/AlternatingPictureBlocks"/>
    <dgm:cxn modelId="{4C983322-7CBF-4267-BD09-6A531BEC7B4C}" type="presParOf" srcId="{28C3ED59-F270-4332-B291-28520C4841F1}" destId="{C6DB97BF-5AAB-43B5-968D-F7E540485CAD}" srcOrd="1" destOrd="0" presId="urn:microsoft.com/office/officeart/2008/layout/AlternatingPictureBlocks"/>
    <dgm:cxn modelId="{EB9D7B40-0D7D-49F6-9B68-D2A7BB97B722}" type="presParOf" srcId="{A5B92591-E5D7-4B6B-A2EB-EAF3346417A4}" destId="{4CD8C629-B9CE-4713-845D-87FB5732B81E}" srcOrd="1" destOrd="0" presId="urn:microsoft.com/office/officeart/2008/layout/AlternatingPictureBlocks"/>
    <dgm:cxn modelId="{B1DC24BF-755C-4816-B90B-CB24A133E6D4}" type="presParOf" srcId="{A5B92591-E5D7-4B6B-A2EB-EAF3346417A4}" destId="{AEDA907B-1061-409B-9B2D-E0BBE843DB49}" srcOrd="2" destOrd="0" presId="urn:microsoft.com/office/officeart/2008/layout/AlternatingPictureBlocks"/>
    <dgm:cxn modelId="{8527E485-F04C-497B-A227-F98C2107659B}" type="presParOf" srcId="{AEDA907B-1061-409B-9B2D-E0BBE843DB49}" destId="{489863D8-89E9-47C4-B256-768BF19C9BC4}" srcOrd="0" destOrd="0" presId="urn:microsoft.com/office/officeart/2008/layout/AlternatingPictureBlocks"/>
    <dgm:cxn modelId="{D52716FD-CF1C-4C97-BE2F-4097A6B11482}" type="presParOf" srcId="{AEDA907B-1061-409B-9B2D-E0BBE843DB49}" destId="{D713A31D-38FC-4C81-B3E1-E252F286E470}" srcOrd="1" destOrd="0" presId="urn:microsoft.com/office/officeart/2008/layout/AlternatingPictureBlocks"/>
    <dgm:cxn modelId="{DC085754-39C5-4B9E-9D26-2364525FDFC5}" type="presParOf" srcId="{A5B92591-E5D7-4B6B-A2EB-EAF3346417A4}" destId="{6576D309-5E71-4F26-AE2E-4DFCE4B04B4D}" srcOrd="3" destOrd="0" presId="urn:microsoft.com/office/officeart/2008/layout/AlternatingPictureBlocks"/>
    <dgm:cxn modelId="{6EB986C1-B76C-4FCE-9734-0C3D1AC16DEB}" type="presParOf" srcId="{A5B92591-E5D7-4B6B-A2EB-EAF3346417A4}" destId="{C988DFB7-BDB8-4511-9A00-92462FFC2785}" srcOrd="4" destOrd="0" presId="urn:microsoft.com/office/officeart/2008/layout/AlternatingPictureBlocks"/>
    <dgm:cxn modelId="{9574C5B7-E034-472C-A3EB-BBCF7E693976}" type="presParOf" srcId="{C988DFB7-BDB8-4511-9A00-92462FFC2785}" destId="{A1185E99-C5F8-4E5E-9022-5C526D973445}" srcOrd="0" destOrd="0" presId="urn:microsoft.com/office/officeart/2008/layout/AlternatingPictureBlocks"/>
    <dgm:cxn modelId="{5BEA7F9F-EBD9-440B-A580-CCA50FC39FAA}" type="presParOf" srcId="{C988DFB7-BDB8-4511-9A00-92462FFC2785}" destId="{8BBF933A-0630-431B-81B1-0DC748AF267E}" srcOrd="1" destOrd="0" presId="urn:microsoft.com/office/officeart/2008/layout/AlternatingPictureBlocks"/>
    <dgm:cxn modelId="{82B0FFC3-8CB1-4ACE-A9D2-1CBCC033FB6E}" type="presParOf" srcId="{A5B92591-E5D7-4B6B-A2EB-EAF3346417A4}" destId="{67F7A818-2C51-4C24-9419-67659D8E79A0}" srcOrd="5" destOrd="0" presId="urn:microsoft.com/office/officeart/2008/layout/AlternatingPictureBlocks"/>
    <dgm:cxn modelId="{268BEFBC-C582-418E-B563-47AB03185818}" type="presParOf" srcId="{A5B92591-E5D7-4B6B-A2EB-EAF3346417A4}" destId="{EDBA3349-F09D-43ED-A9DD-CCBE9A8D4CF1}" srcOrd="6" destOrd="0" presId="urn:microsoft.com/office/officeart/2008/layout/AlternatingPictureBlocks"/>
    <dgm:cxn modelId="{782753EC-2D6F-4255-976B-AD3475D54D5E}" type="presParOf" srcId="{EDBA3349-F09D-43ED-A9DD-CCBE9A8D4CF1}" destId="{B96AFEBA-0DEC-40B1-9AD6-0D30A74B2701}" srcOrd="0" destOrd="0" presId="urn:microsoft.com/office/officeart/2008/layout/AlternatingPictureBlocks"/>
    <dgm:cxn modelId="{B82AA3AD-1DEC-4F59-826C-D99FF2E5AB69}" type="presParOf" srcId="{EDBA3349-F09D-43ED-A9DD-CCBE9A8D4CF1}" destId="{12CAAC01-F2BF-4CE6-B8EE-98344E5F4146}"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E92DD8B-1654-4824-A699-E4207164FE7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A1C58C6-0918-4094-83AA-2C72089354B1}">
      <dgm:prSet phldrT="[Text]" custT="1"/>
      <dgm:spPr>
        <a:solidFill>
          <a:srgbClr val="2C944A"/>
        </a:solidFill>
      </dgm:spPr>
      <dgm:t>
        <a:bodyPr/>
        <a:lstStyle/>
        <a:p>
          <a:r>
            <a:rPr lang="en-US" sz="2400" b="1">
              <a:latin typeface="Arial"/>
              <a:cs typeface="Arial"/>
            </a:rPr>
            <a:t>Quarters 1-3</a:t>
          </a:r>
        </a:p>
      </dgm:t>
    </dgm:pt>
    <dgm:pt modelId="{3BDCD0AE-0D47-4E21-B975-AB024F60CD64}" type="parTrans" cxnId="{7C714571-ED4E-4711-A7DC-C00DFAA1FFF5}">
      <dgm:prSet/>
      <dgm:spPr/>
      <dgm:t>
        <a:bodyPr/>
        <a:lstStyle/>
        <a:p>
          <a:endParaRPr lang="en-US"/>
        </a:p>
      </dgm:t>
    </dgm:pt>
    <dgm:pt modelId="{DD278B73-7203-4AB1-9FC7-5A78D4F2B96D}" type="sibTrans" cxnId="{7C714571-ED4E-4711-A7DC-C00DFAA1FFF5}">
      <dgm:prSet/>
      <dgm:spPr/>
      <dgm:t>
        <a:bodyPr/>
        <a:lstStyle/>
        <a:p>
          <a:endParaRPr lang="en-US"/>
        </a:p>
      </dgm:t>
    </dgm:pt>
    <dgm:pt modelId="{A5B089F7-1C2D-4A85-B414-FA89DF7F4FF9}">
      <dgm:prSet phldrT="[Text]"/>
      <dgm:spPr>
        <a:solidFill>
          <a:srgbClr val="2C944A">
            <a:alpha val="14902"/>
          </a:srgbClr>
        </a:solidFill>
      </dgm:spPr>
      <dgm:t>
        <a:bodyPr/>
        <a:lstStyle/>
        <a:p>
          <a:pPr>
            <a:buFont typeface="Wingdings" panose="05000000000000000000" pitchFamily="2" charset="2"/>
            <a:buChar char="ü"/>
          </a:pPr>
          <a:r>
            <a:rPr lang="en-US">
              <a:latin typeface="Arial"/>
              <a:cs typeface="Arial"/>
            </a:rPr>
            <a:t>Jurisdiction level and unit are appropriate</a:t>
          </a:r>
        </a:p>
      </dgm:t>
    </dgm:pt>
    <dgm:pt modelId="{A4C29382-E702-44C1-B81A-C37C17C3E9A4}" type="parTrans" cxnId="{B2B14801-6733-44E3-8051-D6CE1F51AAD8}">
      <dgm:prSet/>
      <dgm:spPr/>
      <dgm:t>
        <a:bodyPr/>
        <a:lstStyle/>
        <a:p>
          <a:endParaRPr lang="en-US"/>
        </a:p>
      </dgm:t>
    </dgm:pt>
    <dgm:pt modelId="{E9A82059-90A2-4867-BFCC-CDB1261F7FD2}" type="sibTrans" cxnId="{B2B14801-6733-44E3-8051-D6CE1F51AAD8}">
      <dgm:prSet/>
      <dgm:spPr/>
      <dgm:t>
        <a:bodyPr/>
        <a:lstStyle/>
        <a:p>
          <a:endParaRPr lang="en-US"/>
        </a:p>
      </dgm:t>
    </dgm:pt>
    <dgm:pt modelId="{10A03687-87C7-48EC-8EAB-D95A316B58FE}">
      <dgm:prSet phldrT="[Text]" custT="1"/>
      <dgm:spPr>
        <a:solidFill>
          <a:srgbClr val="2C944A"/>
        </a:solidFill>
      </dgm:spPr>
      <dgm:t>
        <a:bodyPr/>
        <a:lstStyle/>
        <a:p>
          <a:r>
            <a:rPr lang="en-US" sz="2400" b="1">
              <a:latin typeface="Arial"/>
              <a:cs typeface="Arial"/>
            </a:rPr>
            <a:t>Quarter 4</a:t>
          </a:r>
        </a:p>
      </dgm:t>
    </dgm:pt>
    <dgm:pt modelId="{35D1F2D9-0D6C-49FA-8CA1-601B357ADA43}" type="parTrans" cxnId="{7AE4D0FF-A466-4DF5-A234-FFC8F50590DD}">
      <dgm:prSet/>
      <dgm:spPr/>
      <dgm:t>
        <a:bodyPr/>
        <a:lstStyle/>
        <a:p>
          <a:endParaRPr lang="en-US"/>
        </a:p>
      </dgm:t>
    </dgm:pt>
    <dgm:pt modelId="{91D5935E-D223-4B46-8EA0-9221BEF469AD}" type="sibTrans" cxnId="{7AE4D0FF-A466-4DF5-A234-FFC8F50590DD}">
      <dgm:prSet/>
      <dgm:spPr/>
      <dgm:t>
        <a:bodyPr/>
        <a:lstStyle/>
        <a:p>
          <a:endParaRPr lang="en-US"/>
        </a:p>
      </dgm:t>
    </dgm:pt>
    <dgm:pt modelId="{C41E12A0-5BA4-424B-98DD-AE960D70A580}">
      <dgm:prSet phldrT="[Text]"/>
      <dgm:spPr>
        <a:solidFill>
          <a:srgbClr val="2C944A">
            <a:alpha val="14902"/>
          </a:srgbClr>
        </a:solidFill>
      </dgm:spPr>
      <dgm:t>
        <a:bodyPr/>
        <a:lstStyle/>
        <a:p>
          <a:pPr marL="285750">
            <a:buFont typeface="Wingdings" panose="05000000000000000000" pitchFamily="2" charset="2"/>
            <a:buChar char="ü"/>
          </a:pPr>
          <a:r>
            <a:rPr lang="en-US">
              <a:latin typeface="Arial"/>
              <a:cs typeface="Arial"/>
            </a:rPr>
            <a:t>Evaluation section is completed</a:t>
          </a:r>
        </a:p>
      </dgm:t>
    </dgm:pt>
    <dgm:pt modelId="{F819584A-27AE-4CB8-B0E0-B2249B056A1A}" type="parTrans" cxnId="{2F417425-E2F7-4BAE-8F83-BB92263BB893}">
      <dgm:prSet/>
      <dgm:spPr/>
      <dgm:t>
        <a:bodyPr/>
        <a:lstStyle/>
        <a:p>
          <a:endParaRPr lang="en-US"/>
        </a:p>
      </dgm:t>
    </dgm:pt>
    <dgm:pt modelId="{57FC1D4C-2E5F-4124-8E31-BDA667EA9BCA}" type="sibTrans" cxnId="{2F417425-E2F7-4BAE-8F83-BB92263BB893}">
      <dgm:prSet/>
      <dgm:spPr/>
      <dgm:t>
        <a:bodyPr/>
        <a:lstStyle/>
        <a:p>
          <a:endParaRPr lang="en-US"/>
        </a:p>
      </dgm:t>
    </dgm:pt>
    <dgm:pt modelId="{ABDDD610-E205-4507-AF6C-8F0846873FC7}">
      <dgm:prSet phldrT="[Text]"/>
      <dgm:spPr>
        <a:solidFill>
          <a:srgbClr val="2C944A">
            <a:alpha val="14902"/>
          </a:srgbClr>
        </a:solidFill>
      </dgm:spPr>
      <dgm:t>
        <a:bodyPr/>
        <a:lstStyle/>
        <a:p>
          <a:pPr>
            <a:buFont typeface="Wingdings" panose="05000000000000000000" pitchFamily="2" charset="2"/>
            <a:buChar char="ü"/>
          </a:pPr>
          <a:r>
            <a:rPr lang="en-US">
              <a:latin typeface="Arial"/>
              <a:cs typeface="Arial"/>
            </a:rPr>
            <a:t>Coalition includes at least 2 members</a:t>
          </a:r>
        </a:p>
      </dgm:t>
    </dgm:pt>
    <dgm:pt modelId="{69BD1F45-F0B4-458F-B176-0633BB2739C5}" type="parTrans" cxnId="{FDD178E4-96B3-4D70-B584-149C3F61A494}">
      <dgm:prSet/>
      <dgm:spPr/>
      <dgm:t>
        <a:bodyPr/>
        <a:lstStyle/>
        <a:p>
          <a:endParaRPr lang="en-US"/>
        </a:p>
      </dgm:t>
    </dgm:pt>
    <dgm:pt modelId="{CCDA9C32-82D3-4FED-B8D3-7CFE07CE2EB8}" type="sibTrans" cxnId="{FDD178E4-96B3-4D70-B584-149C3F61A494}">
      <dgm:prSet/>
      <dgm:spPr/>
      <dgm:t>
        <a:bodyPr/>
        <a:lstStyle/>
        <a:p>
          <a:endParaRPr lang="en-US"/>
        </a:p>
      </dgm:t>
    </dgm:pt>
    <dgm:pt modelId="{05814D6E-C538-466D-9722-5AE49CD9BDA0}">
      <dgm:prSet phldrT="[Text]"/>
      <dgm:spPr>
        <a:solidFill>
          <a:srgbClr val="2C944A">
            <a:alpha val="14902"/>
          </a:srgbClr>
        </a:solidFill>
      </dgm:spPr>
      <dgm:t>
        <a:bodyPr/>
        <a:lstStyle/>
        <a:p>
          <a:pPr marL="640080">
            <a:buFont typeface="Wingdings" panose="05000000000000000000" pitchFamily="2" charset="2"/>
            <a:buChar char="§"/>
          </a:pPr>
          <a:r>
            <a:rPr lang="en-US">
              <a:latin typeface="Arial"/>
              <a:cs typeface="Arial"/>
            </a:rPr>
            <a:t>Information is for current year</a:t>
          </a:r>
        </a:p>
      </dgm:t>
    </dgm:pt>
    <dgm:pt modelId="{43BB14B2-7259-4847-973A-DA5FE4439FF3}" type="parTrans" cxnId="{99E867CB-C746-4BEB-8571-0C6CD09703D9}">
      <dgm:prSet/>
      <dgm:spPr/>
      <dgm:t>
        <a:bodyPr/>
        <a:lstStyle/>
        <a:p>
          <a:endParaRPr lang="en-US"/>
        </a:p>
      </dgm:t>
    </dgm:pt>
    <dgm:pt modelId="{0E1D9BA8-6AB6-49E4-8218-2519BE39B9B4}" type="sibTrans" cxnId="{99E867CB-C746-4BEB-8571-0C6CD09703D9}">
      <dgm:prSet/>
      <dgm:spPr/>
      <dgm:t>
        <a:bodyPr/>
        <a:lstStyle/>
        <a:p>
          <a:endParaRPr lang="en-US"/>
        </a:p>
      </dgm:t>
    </dgm:pt>
    <dgm:pt modelId="{E71AC784-A3BE-471B-ADFF-6EB82B721004}">
      <dgm:prSet phldrT="[Text]"/>
      <dgm:spPr>
        <a:solidFill>
          <a:srgbClr val="2C944A">
            <a:alpha val="14902"/>
          </a:srgbClr>
        </a:solidFill>
      </dgm:spPr>
      <dgm:t>
        <a:bodyPr/>
        <a:lstStyle/>
        <a:p>
          <a:pPr marL="640080">
            <a:buFont typeface="Wingdings" panose="05000000000000000000" pitchFamily="2" charset="2"/>
            <a:buChar char="§"/>
          </a:pPr>
          <a:r>
            <a:rPr lang="en-US">
              <a:latin typeface="Arial"/>
              <a:cs typeface="Arial"/>
            </a:rPr>
            <a:t>No placeholders</a:t>
          </a:r>
        </a:p>
      </dgm:t>
    </dgm:pt>
    <dgm:pt modelId="{F21C7875-C74A-4B41-AACE-8771D316EEB4}" type="parTrans" cxnId="{461284EE-C993-44C6-8AAE-E5F853B7F125}">
      <dgm:prSet/>
      <dgm:spPr/>
      <dgm:t>
        <a:bodyPr/>
        <a:lstStyle/>
        <a:p>
          <a:endParaRPr lang="en-US"/>
        </a:p>
      </dgm:t>
    </dgm:pt>
    <dgm:pt modelId="{A1DE577A-D27F-4D5D-A613-C6D8F60BA80A}" type="sibTrans" cxnId="{461284EE-C993-44C6-8AAE-E5F853B7F125}">
      <dgm:prSet/>
      <dgm:spPr/>
      <dgm:t>
        <a:bodyPr/>
        <a:lstStyle/>
        <a:p>
          <a:endParaRPr lang="en-US"/>
        </a:p>
      </dgm:t>
    </dgm:pt>
    <dgm:pt modelId="{FD89C603-ECC8-47E5-9F4A-A67CB8849352}">
      <dgm:prSet phldrT="[Text]"/>
      <dgm:spPr>
        <a:solidFill>
          <a:srgbClr val="2C944A">
            <a:alpha val="14902"/>
          </a:srgbClr>
        </a:solidFill>
      </dgm:spPr>
      <dgm:t>
        <a:bodyPr/>
        <a:lstStyle/>
        <a:p>
          <a:pPr>
            <a:buFont typeface="Wingdings" panose="05000000000000000000" pitchFamily="2" charset="2"/>
            <a:buChar char="ü"/>
          </a:pPr>
          <a:r>
            <a:rPr lang="en-US">
              <a:latin typeface="Arial"/>
              <a:cs typeface="Arial"/>
            </a:rPr>
            <a:t>Coalition members reported appropriately:</a:t>
          </a:r>
        </a:p>
      </dgm:t>
    </dgm:pt>
    <dgm:pt modelId="{4E2592E8-C383-4FBD-A515-4E6D61E85631}" type="parTrans" cxnId="{AB0934D6-8BFF-42AD-9485-DDBFBB688B96}">
      <dgm:prSet/>
      <dgm:spPr/>
      <dgm:t>
        <a:bodyPr/>
        <a:lstStyle/>
        <a:p>
          <a:endParaRPr lang="en-US"/>
        </a:p>
      </dgm:t>
    </dgm:pt>
    <dgm:pt modelId="{01798CDB-A217-49ED-9D8E-5043AA98A564}" type="sibTrans" cxnId="{AB0934D6-8BFF-42AD-9485-DDBFBB688B96}">
      <dgm:prSet/>
      <dgm:spPr/>
      <dgm:t>
        <a:bodyPr/>
        <a:lstStyle/>
        <a:p>
          <a:endParaRPr lang="en-US"/>
        </a:p>
      </dgm:t>
    </dgm:pt>
    <dgm:pt modelId="{E6B5C583-B644-44AE-B75F-A71983F78E10}">
      <dgm:prSet phldrT="[Text]"/>
      <dgm:spPr>
        <a:solidFill>
          <a:srgbClr val="2C944A">
            <a:alpha val="14902"/>
          </a:srgbClr>
        </a:solidFill>
      </dgm:spPr>
      <dgm:t>
        <a:bodyPr/>
        <a:lstStyle/>
        <a:p>
          <a:pPr>
            <a:buFont typeface="Wingdings" panose="05000000000000000000" pitchFamily="2" charset="2"/>
            <a:buChar char="§"/>
          </a:pPr>
          <a:r>
            <a:rPr lang="en-US">
              <a:latin typeface="Arial"/>
              <a:cs typeface="Arial"/>
            </a:rPr>
            <a:t>No duplicates</a:t>
          </a:r>
        </a:p>
      </dgm:t>
    </dgm:pt>
    <dgm:pt modelId="{0963562F-4115-4CDF-911C-3C133D6E5697}" type="parTrans" cxnId="{26DEB16F-784F-496F-8BD0-082821FC6139}">
      <dgm:prSet/>
      <dgm:spPr/>
      <dgm:t>
        <a:bodyPr/>
        <a:lstStyle/>
        <a:p>
          <a:endParaRPr lang="en-US"/>
        </a:p>
      </dgm:t>
    </dgm:pt>
    <dgm:pt modelId="{62AD635F-E3DE-4BB1-9B3C-870318EDE3AA}" type="sibTrans" cxnId="{26DEB16F-784F-496F-8BD0-082821FC6139}">
      <dgm:prSet/>
      <dgm:spPr/>
      <dgm:t>
        <a:bodyPr/>
        <a:lstStyle/>
        <a:p>
          <a:endParaRPr lang="en-US"/>
        </a:p>
      </dgm:t>
    </dgm:pt>
    <dgm:pt modelId="{1AA551AC-F49F-4C19-92ED-F3CC373B24FC}">
      <dgm:prSet phldrT="[Text]"/>
      <dgm:spPr>
        <a:solidFill>
          <a:srgbClr val="2C944A">
            <a:alpha val="14902"/>
          </a:srgbClr>
        </a:solidFill>
      </dgm:spPr>
      <dgm:t>
        <a:bodyPr/>
        <a:lstStyle/>
        <a:p>
          <a:pPr>
            <a:buFont typeface="Wingdings" panose="05000000000000000000" pitchFamily="2" charset="2"/>
            <a:buChar char="§"/>
          </a:pPr>
          <a:r>
            <a:rPr lang="en-US">
              <a:latin typeface="Arial"/>
              <a:cs typeface="Arial"/>
            </a:rPr>
            <a:t>Organization name used (individual names only for community members)</a:t>
          </a:r>
        </a:p>
      </dgm:t>
    </dgm:pt>
    <dgm:pt modelId="{CAAC989F-A9D7-4AB2-9E2C-EFBD3562195E}" type="parTrans" cxnId="{343F7430-E100-4AD4-921D-F1AAC24852D7}">
      <dgm:prSet/>
      <dgm:spPr/>
      <dgm:t>
        <a:bodyPr/>
        <a:lstStyle/>
        <a:p>
          <a:endParaRPr lang="en-US"/>
        </a:p>
      </dgm:t>
    </dgm:pt>
    <dgm:pt modelId="{6B56DB80-E504-4A3E-9C04-AA743630C5EE}" type="sibTrans" cxnId="{343F7430-E100-4AD4-921D-F1AAC24852D7}">
      <dgm:prSet/>
      <dgm:spPr/>
      <dgm:t>
        <a:bodyPr/>
        <a:lstStyle/>
        <a:p>
          <a:endParaRPr lang="en-US"/>
        </a:p>
      </dgm:t>
    </dgm:pt>
    <dgm:pt modelId="{C4724ED5-1B4B-400E-856E-BF83BE95E1F9}">
      <dgm:prSet phldrT="[Text]"/>
      <dgm:spPr>
        <a:solidFill>
          <a:srgbClr val="2C944A">
            <a:alpha val="14902"/>
          </a:srgbClr>
        </a:solidFill>
      </dgm:spPr>
      <dgm:t>
        <a:bodyPr/>
        <a:lstStyle/>
        <a:p>
          <a:pPr>
            <a:buFont typeface="Wingdings" panose="05000000000000000000" pitchFamily="2" charset="2"/>
            <a:buChar char="§"/>
          </a:pPr>
          <a:r>
            <a:rPr lang="en-US">
              <a:latin typeface="Arial"/>
              <a:cs typeface="Arial"/>
            </a:rPr>
            <a:t>Member site is omitted unless it is an approved SNAP-Ed delivery site</a:t>
          </a:r>
        </a:p>
      </dgm:t>
    </dgm:pt>
    <dgm:pt modelId="{DBD1BF6A-709B-42F6-81DB-B4B146FFDD6D}" type="parTrans" cxnId="{FC58F7FB-4E88-4F81-A20A-0C794B4D7111}">
      <dgm:prSet/>
      <dgm:spPr/>
      <dgm:t>
        <a:bodyPr/>
        <a:lstStyle/>
        <a:p>
          <a:endParaRPr lang="en-US"/>
        </a:p>
      </dgm:t>
    </dgm:pt>
    <dgm:pt modelId="{48913EA5-AE9E-40AD-B340-28613C28DF89}" type="sibTrans" cxnId="{FC58F7FB-4E88-4F81-A20A-0C794B4D7111}">
      <dgm:prSet/>
      <dgm:spPr/>
      <dgm:t>
        <a:bodyPr/>
        <a:lstStyle/>
        <a:p>
          <a:endParaRPr lang="en-US"/>
        </a:p>
      </dgm:t>
    </dgm:pt>
    <dgm:pt modelId="{7D4636CE-DFA0-47DB-A108-821DBF83661F}">
      <dgm:prSet phldrT="[Text]"/>
      <dgm:spPr>
        <a:solidFill>
          <a:srgbClr val="2C944A">
            <a:alpha val="14902"/>
          </a:srgbClr>
        </a:solidFill>
      </dgm:spPr>
      <dgm:t>
        <a:bodyPr/>
        <a:lstStyle/>
        <a:p>
          <a:pPr marL="283464">
            <a:buFont typeface="Wingdings" panose="05000000000000000000" pitchFamily="2" charset="2"/>
            <a:buChar char="ü"/>
          </a:pPr>
          <a:r>
            <a:rPr lang="en-US">
              <a:latin typeface="Arial"/>
              <a:cs typeface="Arial"/>
            </a:rPr>
            <a:t>Coalition purpose (custom field) is completed</a:t>
          </a:r>
        </a:p>
      </dgm:t>
    </dgm:pt>
    <dgm:pt modelId="{F8461F92-5CFC-4B94-A054-15ABCDEA82F1}" type="parTrans" cxnId="{B5E3F380-275F-4B74-B0C6-D6C4F2F54DCD}">
      <dgm:prSet/>
      <dgm:spPr/>
      <dgm:t>
        <a:bodyPr/>
        <a:lstStyle/>
        <a:p>
          <a:endParaRPr lang="en-US"/>
        </a:p>
      </dgm:t>
    </dgm:pt>
    <dgm:pt modelId="{6A361C68-31F3-4B19-A90A-42C0D766AD7A}" type="sibTrans" cxnId="{B5E3F380-275F-4B74-B0C6-D6C4F2F54DCD}">
      <dgm:prSet/>
      <dgm:spPr/>
      <dgm:t>
        <a:bodyPr/>
        <a:lstStyle/>
        <a:p>
          <a:endParaRPr lang="en-US"/>
        </a:p>
      </dgm:t>
    </dgm:pt>
    <dgm:pt modelId="{56A76180-BE4A-488E-8EA3-86B943A9E59C}">
      <dgm:prSet/>
      <dgm:spPr/>
      <dgm:t>
        <a:bodyPr/>
        <a:lstStyle/>
        <a:p>
          <a:pPr marL="640080">
            <a:buFont typeface="Wingdings" panose="05000000000000000000" pitchFamily="2" charset="2"/>
            <a:buChar char="§"/>
          </a:pPr>
          <a:r>
            <a:rPr lang="en-US">
              <a:latin typeface="Arial"/>
              <a:cs typeface="Arial"/>
            </a:rPr>
            <a:t>No placeholders</a:t>
          </a:r>
        </a:p>
      </dgm:t>
    </dgm:pt>
    <dgm:pt modelId="{721BE18C-9A09-4145-839C-88DDB97762CD}" type="parTrans" cxnId="{59D9CE92-7CD6-4D87-A4A1-2D64C1617A74}">
      <dgm:prSet/>
      <dgm:spPr/>
      <dgm:t>
        <a:bodyPr/>
        <a:lstStyle/>
        <a:p>
          <a:endParaRPr lang="en-US"/>
        </a:p>
      </dgm:t>
    </dgm:pt>
    <dgm:pt modelId="{8173E50E-BCA5-440E-9160-ADF30909ADAD}" type="sibTrans" cxnId="{59D9CE92-7CD6-4D87-A4A1-2D64C1617A74}">
      <dgm:prSet/>
      <dgm:spPr/>
      <dgm:t>
        <a:bodyPr/>
        <a:lstStyle/>
        <a:p>
          <a:endParaRPr lang="en-US"/>
        </a:p>
      </dgm:t>
    </dgm:pt>
    <dgm:pt modelId="{2D2C6CFE-A725-45F5-97C3-9194336A372B}">
      <dgm:prSet phldrT="[Text]"/>
      <dgm:spPr>
        <a:solidFill>
          <a:srgbClr val="2C944A">
            <a:alpha val="14902"/>
          </a:srgbClr>
        </a:solidFill>
      </dgm:spPr>
      <dgm:t>
        <a:bodyPr/>
        <a:lstStyle/>
        <a:p>
          <a:pPr>
            <a:buFont typeface="Wingdings" panose="05000000000000000000" pitchFamily="2" charset="2"/>
            <a:buChar char="ü"/>
          </a:pPr>
          <a:r>
            <a:rPr lang="en-US">
              <a:latin typeface="Arial"/>
              <a:cs typeface="Arial"/>
            </a:rPr>
            <a:t>CNAP reporting guidance is followed, when relevant</a:t>
          </a:r>
        </a:p>
      </dgm:t>
    </dgm:pt>
    <dgm:pt modelId="{63E3D9E4-E0E2-4235-B64E-6EE88A65E8BF}" type="parTrans" cxnId="{C855E908-90FB-4CAD-B2BF-C0FB80F076DB}">
      <dgm:prSet/>
      <dgm:spPr/>
      <dgm:t>
        <a:bodyPr/>
        <a:lstStyle/>
        <a:p>
          <a:endParaRPr lang="en-US"/>
        </a:p>
      </dgm:t>
    </dgm:pt>
    <dgm:pt modelId="{71C33381-F067-4DC5-B223-FA9E9ED4D5D0}" type="sibTrans" cxnId="{C855E908-90FB-4CAD-B2BF-C0FB80F076DB}">
      <dgm:prSet/>
      <dgm:spPr/>
      <dgm:t>
        <a:bodyPr/>
        <a:lstStyle/>
        <a:p>
          <a:endParaRPr lang="en-US"/>
        </a:p>
      </dgm:t>
    </dgm:pt>
    <dgm:pt modelId="{7864F9ED-E631-4391-A5B5-1ED59D86B9F2}" type="pres">
      <dgm:prSet presAssocID="{AE92DD8B-1654-4824-A699-E4207164FE74}" presName="Name0" presStyleCnt="0">
        <dgm:presLayoutVars>
          <dgm:dir/>
          <dgm:animLvl val="lvl"/>
          <dgm:resizeHandles val="exact"/>
        </dgm:presLayoutVars>
      </dgm:prSet>
      <dgm:spPr/>
    </dgm:pt>
    <dgm:pt modelId="{07A92E8F-5C97-498B-9C8B-8772A5D3D18F}" type="pres">
      <dgm:prSet presAssocID="{DA1C58C6-0918-4094-83AA-2C72089354B1}" presName="composite" presStyleCnt="0"/>
      <dgm:spPr/>
    </dgm:pt>
    <dgm:pt modelId="{96D22715-7242-4F12-8E43-121607B6B2FA}" type="pres">
      <dgm:prSet presAssocID="{DA1C58C6-0918-4094-83AA-2C72089354B1}" presName="parTx" presStyleLbl="alignNode1" presStyleIdx="0" presStyleCnt="2">
        <dgm:presLayoutVars>
          <dgm:chMax val="0"/>
          <dgm:chPref val="0"/>
          <dgm:bulletEnabled val="1"/>
        </dgm:presLayoutVars>
      </dgm:prSet>
      <dgm:spPr/>
    </dgm:pt>
    <dgm:pt modelId="{E073CA4E-AED9-4478-A1F7-AEFADE60ABF1}" type="pres">
      <dgm:prSet presAssocID="{DA1C58C6-0918-4094-83AA-2C72089354B1}" presName="desTx" presStyleLbl="alignAccFollowNode1" presStyleIdx="0" presStyleCnt="2">
        <dgm:presLayoutVars>
          <dgm:bulletEnabled val="1"/>
        </dgm:presLayoutVars>
      </dgm:prSet>
      <dgm:spPr/>
    </dgm:pt>
    <dgm:pt modelId="{EF5940E0-BD4F-45E5-8E13-4B36430DA98D}" type="pres">
      <dgm:prSet presAssocID="{DD278B73-7203-4AB1-9FC7-5A78D4F2B96D}" presName="space" presStyleCnt="0"/>
      <dgm:spPr/>
    </dgm:pt>
    <dgm:pt modelId="{DA501C6B-A282-4099-95E9-A4F6838A3633}" type="pres">
      <dgm:prSet presAssocID="{10A03687-87C7-48EC-8EAB-D95A316B58FE}" presName="composite" presStyleCnt="0"/>
      <dgm:spPr/>
    </dgm:pt>
    <dgm:pt modelId="{3C2F92CB-B42F-4032-A34B-2182B940FA55}" type="pres">
      <dgm:prSet presAssocID="{10A03687-87C7-48EC-8EAB-D95A316B58FE}" presName="parTx" presStyleLbl="alignNode1" presStyleIdx="1" presStyleCnt="2">
        <dgm:presLayoutVars>
          <dgm:chMax val="0"/>
          <dgm:chPref val="0"/>
          <dgm:bulletEnabled val="1"/>
        </dgm:presLayoutVars>
      </dgm:prSet>
      <dgm:spPr/>
    </dgm:pt>
    <dgm:pt modelId="{A1F75CD9-A02C-4D07-94C4-64471264879F}" type="pres">
      <dgm:prSet presAssocID="{10A03687-87C7-48EC-8EAB-D95A316B58FE}" presName="desTx" presStyleLbl="alignAccFollowNode1" presStyleIdx="1" presStyleCnt="2">
        <dgm:presLayoutVars>
          <dgm:bulletEnabled val="1"/>
        </dgm:presLayoutVars>
      </dgm:prSet>
      <dgm:spPr/>
    </dgm:pt>
  </dgm:ptLst>
  <dgm:cxnLst>
    <dgm:cxn modelId="{B2B14801-6733-44E3-8051-D6CE1F51AAD8}" srcId="{DA1C58C6-0918-4094-83AA-2C72089354B1}" destId="{A5B089F7-1C2D-4A85-B414-FA89DF7F4FF9}" srcOrd="0" destOrd="0" parTransId="{A4C29382-E702-44C1-B81A-C37C17C3E9A4}" sibTransId="{E9A82059-90A2-4867-BFCC-CDB1261F7FD2}"/>
    <dgm:cxn modelId="{C855E908-90FB-4CAD-B2BF-C0FB80F076DB}" srcId="{DA1C58C6-0918-4094-83AA-2C72089354B1}" destId="{2D2C6CFE-A725-45F5-97C3-9194336A372B}" srcOrd="1" destOrd="0" parTransId="{63E3D9E4-E0E2-4235-B64E-6EE88A65E8BF}" sibTransId="{71C33381-F067-4DC5-B223-FA9E9ED4D5D0}"/>
    <dgm:cxn modelId="{E4C46915-33FD-4429-B27B-5815FE3C5DF5}" type="presOf" srcId="{A5B089F7-1C2D-4A85-B414-FA89DF7F4FF9}" destId="{E073CA4E-AED9-4478-A1F7-AEFADE60ABF1}" srcOrd="0" destOrd="0" presId="urn:microsoft.com/office/officeart/2005/8/layout/hList1"/>
    <dgm:cxn modelId="{08BB1617-20FD-47E4-8882-1FA78934A770}" type="presOf" srcId="{DA1C58C6-0918-4094-83AA-2C72089354B1}" destId="{96D22715-7242-4F12-8E43-121607B6B2FA}" srcOrd="0" destOrd="0" presId="urn:microsoft.com/office/officeart/2005/8/layout/hList1"/>
    <dgm:cxn modelId="{FDD7701D-F1BA-432C-9805-BDFB4CF84DA8}" type="presOf" srcId="{FD89C603-ECC8-47E5-9F4A-A67CB8849352}" destId="{E073CA4E-AED9-4478-A1F7-AEFADE60ABF1}" srcOrd="0" destOrd="3" presId="urn:microsoft.com/office/officeart/2005/8/layout/hList1"/>
    <dgm:cxn modelId="{9745A71D-B930-4FFA-8F4C-0ACC8B0BA279}" type="presOf" srcId="{05814D6E-C538-466D-9722-5AE49CD9BDA0}" destId="{A1F75CD9-A02C-4D07-94C4-64471264879F}" srcOrd="0" destOrd="2" presId="urn:microsoft.com/office/officeart/2005/8/layout/hList1"/>
    <dgm:cxn modelId="{2F417425-E2F7-4BAE-8F83-BB92263BB893}" srcId="{10A03687-87C7-48EC-8EAB-D95A316B58FE}" destId="{C41E12A0-5BA4-424B-98DD-AE960D70A580}" srcOrd="0" destOrd="0" parTransId="{F819584A-27AE-4CB8-B0E0-B2249B056A1A}" sibTransId="{57FC1D4C-2E5F-4124-8E31-BDA667EA9BCA}"/>
    <dgm:cxn modelId="{946A1229-3F09-4C25-9D10-24F079FE6432}" type="presOf" srcId="{ABDDD610-E205-4507-AF6C-8F0846873FC7}" destId="{E073CA4E-AED9-4478-A1F7-AEFADE60ABF1}" srcOrd="0" destOrd="2" presId="urn:microsoft.com/office/officeart/2005/8/layout/hList1"/>
    <dgm:cxn modelId="{4247312C-932A-4B55-805B-1E5739ED9CD8}" type="presOf" srcId="{2D2C6CFE-A725-45F5-97C3-9194336A372B}" destId="{E073CA4E-AED9-4478-A1F7-AEFADE60ABF1}" srcOrd="0" destOrd="1" presId="urn:microsoft.com/office/officeart/2005/8/layout/hList1"/>
    <dgm:cxn modelId="{343F7430-E100-4AD4-921D-F1AAC24852D7}" srcId="{FD89C603-ECC8-47E5-9F4A-A67CB8849352}" destId="{1AA551AC-F49F-4C19-92ED-F3CC373B24FC}" srcOrd="1" destOrd="0" parTransId="{CAAC989F-A9D7-4AB2-9E2C-EFBD3562195E}" sibTransId="{6B56DB80-E504-4A3E-9C04-AA743630C5EE}"/>
    <dgm:cxn modelId="{32951140-BCAF-4686-B91A-CF5B566AB39B}" type="presOf" srcId="{AE92DD8B-1654-4824-A699-E4207164FE74}" destId="{7864F9ED-E631-4391-A5B5-1ED59D86B9F2}" srcOrd="0" destOrd="0" presId="urn:microsoft.com/office/officeart/2005/8/layout/hList1"/>
    <dgm:cxn modelId="{F058CE41-A2AC-4D85-A6F2-957FCC7A0175}" type="presOf" srcId="{C41E12A0-5BA4-424B-98DD-AE960D70A580}" destId="{A1F75CD9-A02C-4D07-94C4-64471264879F}" srcOrd="0" destOrd="0" presId="urn:microsoft.com/office/officeart/2005/8/layout/hList1"/>
    <dgm:cxn modelId="{2FF0496A-2926-4E15-BF1B-8A76B7871992}" type="presOf" srcId="{C4724ED5-1B4B-400E-856E-BF83BE95E1F9}" destId="{E073CA4E-AED9-4478-A1F7-AEFADE60ABF1}" srcOrd="0" destOrd="6" presId="urn:microsoft.com/office/officeart/2005/8/layout/hList1"/>
    <dgm:cxn modelId="{26DEB16F-784F-496F-8BD0-082821FC6139}" srcId="{FD89C603-ECC8-47E5-9F4A-A67CB8849352}" destId="{E6B5C583-B644-44AE-B75F-A71983F78E10}" srcOrd="0" destOrd="0" parTransId="{0963562F-4115-4CDF-911C-3C133D6E5697}" sibTransId="{62AD635F-E3DE-4BB1-9B3C-870318EDE3AA}"/>
    <dgm:cxn modelId="{7C714571-ED4E-4711-A7DC-C00DFAA1FFF5}" srcId="{AE92DD8B-1654-4824-A699-E4207164FE74}" destId="{DA1C58C6-0918-4094-83AA-2C72089354B1}" srcOrd="0" destOrd="0" parTransId="{3BDCD0AE-0D47-4E21-B975-AB024F60CD64}" sibTransId="{DD278B73-7203-4AB1-9FC7-5A78D4F2B96D}"/>
    <dgm:cxn modelId="{D10CBC71-DBA4-4279-B6DA-42FD33DFDBA3}" type="presOf" srcId="{1AA551AC-F49F-4C19-92ED-F3CC373B24FC}" destId="{E073CA4E-AED9-4478-A1F7-AEFADE60ABF1}" srcOrd="0" destOrd="5" presId="urn:microsoft.com/office/officeart/2005/8/layout/hList1"/>
    <dgm:cxn modelId="{893F6154-3CE1-4456-877A-73B206FE65A1}" type="presOf" srcId="{10A03687-87C7-48EC-8EAB-D95A316B58FE}" destId="{3C2F92CB-B42F-4032-A34B-2182B940FA55}" srcOrd="0" destOrd="0" presId="urn:microsoft.com/office/officeart/2005/8/layout/hList1"/>
    <dgm:cxn modelId="{90B07055-123E-4EF3-A2D3-921C78929751}" type="presOf" srcId="{E71AC784-A3BE-471B-ADFF-6EB82B721004}" destId="{A1F75CD9-A02C-4D07-94C4-64471264879F}" srcOrd="0" destOrd="1" presId="urn:microsoft.com/office/officeart/2005/8/layout/hList1"/>
    <dgm:cxn modelId="{B5E3F380-275F-4B74-B0C6-D6C4F2F54DCD}" srcId="{10A03687-87C7-48EC-8EAB-D95A316B58FE}" destId="{7D4636CE-DFA0-47DB-A108-821DBF83661F}" srcOrd="1" destOrd="0" parTransId="{F8461F92-5CFC-4B94-A054-15ABCDEA82F1}" sibTransId="{6A361C68-31F3-4B19-A90A-42C0D766AD7A}"/>
    <dgm:cxn modelId="{59D9CE92-7CD6-4D87-A4A1-2D64C1617A74}" srcId="{7D4636CE-DFA0-47DB-A108-821DBF83661F}" destId="{56A76180-BE4A-488E-8EA3-86B943A9E59C}" srcOrd="0" destOrd="0" parTransId="{721BE18C-9A09-4145-839C-88DDB97762CD}" sibTransId="{8173E50E-BCA5-440E-9160-ADF30909ADAD}"/>
    <dgm:cxn modelId="{6BC93A94-4E2F-4AE5-B01A-A98BA7DCA05B}" type="presOf" srcId="{56A76180-BE4A-488E-8EA3-86B943A9E59C}" destId="{A1F75CD9-A02C-4D07-94C4-64471264879F}" srcOrd="0" destOrd="4" presId="urn:microsoft.com/office/officeart/2005/8/layout/hList1"/>
    <dgm:cxn modelId="{99E867CB-C746-4BEB-8571-0C6CD09703D9}" srcId="{C41E12A0-5BA4-424B-98DD-AE960D70A580}" destId="{05814D6E-C538-466D-9722-5AE49CD9BDA0}" srcOrd="1" destOrd="0" parTransId="{43BB14B2-7259-4847-973A-DA5FE4439FF3}" sibTransId="{0E1D9BA8-6AB6-49E4-8218-2519BE39B9B4}"/>
    <dgm:cxn modelId="{AB0934D6-8BFF-42AD-9485-DDBFBB688B96}" srcId="{DA1C58C6-0918-4094-83AA-2C72089354B1}" destId="{FD89C603-ECC8-47E5-9F4A-A67CB8849352}" srcOrd="3" destOrd="0" parTransId="{4E2592E8-C383-4FBD-A515-4E6D61E85631}" sibTransId="{01798CDB-A217-49ED-9D8E-5043AA98A564}"/>
    <dgm:cxn modelId="{2E880CDC-A2CE-4381-99A9-5F234CF36CFE}" type="presOf" srcId="{E6B5C583-B644-44AE-B75F-A71983F78E10}" destId="{E073CA4E-AED9-4478-A1F7-AEFADE60ABF1}" srcOrd="0" destOrd="4" presId="urn:microsoft.com/office/officeart/2005/8/layout/hList1"/>
    <dgm:cxn modelId="{FDD178E4-96B3-4D70-B584-149C3F61A494}" srcId="{DA1C58C6-0918-4094-83AA-2C72089354B1}" destId="{ABDDD610-E205-4507-AF6C-8F0846873FC7}" srcOrd="2" destOrd="0" parTransId="{69BD1F45-F0B4-458F-B176-0633BB2739C5}" sibTransId="{CCDA9C32-82D3-4FED-B8D3-7CFE07CE2EB8}"/>
    <dgm:cxn modelId="{461284EE-C993-44C6-8AAE-E5F853B7F125}" srcId="{C41E12A0-5BA4-424B-98DD-AE960D70A580}" destId="{E71AC784-A3BE-471B-ADFF-6EB82B721004}" srcOrd="0" destOrd="0" parTransId="{F21C7875-C74A-4B41-AACE-8771D316EEB4}" sibTransId="{A1DE577A-D27F-4D5D-A613-C6D8F60BA80A}"/>
    <dgm:cxn modelId="{9F51AEF1-A696-405B-928A-792821589456}" type="presOf" srcId="{7D4636CE-DFA0-47DB-A108-821DBF83661F}" destId="{A1F75CD9-A02C-4D07-94C4-64471264879F}" srcOrd="0" destOrd="3" presId="urn:microsoft.com/office/officeart/2005/8/layout/hList1"/>
    <dgm:cxn modelId="{FC58F7FB-4E88-4F81-A20A-0C794B4D7111}" srcId="{FD89C603-ECC8-47E5-9F4A-A67CB8849352}" destId="{C4724ED5-1B4B-400E-856E-BF83BE95E1F9}" srcOrd="2" destOrd="0" parTransId="{DBD1BF6A-709B-42F6-81DB-B4B146FFDD6D}" sibTransId="{48913EA5-AE9E-40AD-B340-28613C28DF89}"/>
    <dgm:cxn modelId="{7AE4D0FF-A466-4DF5-A234-FFC8F50590DD}" srcId="{AE92DD8B-1654-4824-A699-E4207164FE74}" destId="{10A03687-87C7-48EC-8EAB-D95A316B58FE}" srcOrd="1" destOrd="0" parTransId="{35D1F2D9-0D6C-49FA-8CA1-601B357ADA43}" sibTransId="{91D5935E-D223-4B46-8EA0-9221BEF469AD}"/>
    <dgm:cxn modelId="{7DF63A8F-31E0-4A9C-9BAC-0E4433D925B1}" type="presParOf" srcId="{7864F9ED-E631-4391-A5B5-1ED59D86B9F2}" destId="{07A92E8F-5C97-498B-9C8B-8772A5D3D18F}" srcOrd="0" destOrd="0" presId="urn:microsoft.com/office/officeart/2005/8/layout/hList1"/>
    <dgm:cxn modelId="{DBEBDC4A-EE7D-445B-B879-AFA3C4F9F6AE}" type="presParOf" srcId="{07A92E8F-5C97-498B-9C8B-8772A5D3D18F}" destId="{96D22715-7242-4F12-8E43-121607B6B2FA}" srcOrd="0" destOrd="0" presId="urn:microsoft.com/office/officeart/2005/8/layout/hList1"/>
    <dgm:cxn modelId="{69A7C909-D678-4A19-8B9A-AD38933AA01C}" type="presParOf" srcId="{07A92E8F-5C97-498B-9C8B-8772A5D3D18F}" destId="{E073CA4E-AED9-4478-A1F7-AEFADE60ABF1}" srcOrd="1" destOrd="0" presId="urn:microsoft.com/office/officeart/2005/8/layout/hList1"/>
    <dgm:cxn modelId="{03FEE6A0-FA92-4819-9119-67CB2A61504A}" type="presParOf" srcId="{7864F9ED-E631-4391-A5B5-1ED59D86B9F2}" destId="{EF5940E0-BD4F-45E5-8E13-4B36430DA98D}" srcOrd="1" destOrd="0" presId="urn:microsoft.com/office/officeart/2005/8/layout/hList1"/>
    <dgm:cxn modelId="{48ECD727-663D-4E90-8001-9C571FA37CE4}" type="presParOf" srcId="{7864F9ED-E631-4391-A5B5-1ED59D86B9F2}" destId="{DA501C6B-A282-4099-95E9-A4F6838A3633}" srcOrd="2" destOrd="0" presId="urn:microsoft.com/office/officeart/2005/8/layout/hList1"/>
    <dgm:cxn modelId="{DCA29847-97EE-44FA-AD70-08BAEAEE3031}" type="presParOf" srcId="{DA501C6B-A282-4099-95E9-A4F6838A3633}" destId="{3C2F92CB-B42F-4032-A34B-2182B940FA55}" srcOrd="0" destOrd="0" presId="urn:microsoft.com/office/officeart/2005/8/layout/hList1"/>
    <dgm:cxn modelId="{48E19DEA-DC9F-463B-80DC-81E91DB37DEE}" type="presParOf" srcId="{DA501C6B-A282-4099-95E9-A4F6838A3633}" destId="{A1F75CD9-A02C-4D07-94C4-64471264879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CB1598-7EB7-4DD1-918F-B0B3ADD82331}"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2F00D880-C252-4700-BC54-356149D1BD6F}">
      <dgm:prSet custT="1"/>
      <dgm:spPr>
        <a:solidFill>
          <a:srgbClr val="6B2D7D"/>
        </a:solidFill>
      </dgm:spPr>
      <dgm:t>
        <a:bodyPr/>
        <a:lstStyle/>
        <a:p>
          <a:pPr rtl="0"/>
          <a:r>
            <a:rPr lang="en-US" sz="2300"/>
            <a:t>USDA &amp; national-level evaluators need accurate information about how </a:t>
          </a:r>
          <a:r>
            <a:rPr lang="en-US" sz="2300">
              <a:latin typeface="Calibri"/>
              <a:ea typeface="Calibri"/>
              <a:cs typeface="Calibri"/>
            </a:rPr>
            <a:t>and with whom SNAP-E</a:t>
          </a:r>
          <a:r>
            <a:rPr lang="en-US" sz="2300">
              <a:latin typeface="Calibri Light" panose="020F0302020204030204"/>
            </a:rPr>
            <a:t>d</a:t>
          </a:r>
          <a:r>
            <a:rPr lang="en-US" sz="2300"/>
            <a:t> is implemented</a:t>
          </a:r>
        </a:p>
      </dgm:t>
    </dgm:pt>
    <dgm:pt modelId="{53BC32E9-87F7-4D54-A566-6151A022E42B}" type="parTrans" cxnId="{1394FD93-DBB3-4169-8CB6-6575540A317E}">
      <dgm:prSet/>
      <dgm:spPr/>
      <dgm:t>
        <a:bodyPr/>
        <a:lstStyle/>
        <a:p>
          <a:endParaRPr lang="en-US"/>
        </a:p>
      </dgm:t>
    </dgm:pt>
    <dgm:pt modelId="{8B1E9B8C-44E4-47D7-9507-B39D3B525317}" type="sibTrans" cxnId="{1394FD93-DBB3-4169-8CB6-6575540A317E}">
      <dgm:prSet/>
      <dgm:spPr/>
      <dgm:t>
        <a:bodyPr/>
        <a:lstStyle/>
        <a:p>
          <a:endParaRPr lang="en-US"/>
        </a:p>
      </dgm:t>
    </dgm:pt>
    <dgm:pt modelId="{B39E4134-150F-4860-9AA8-584DAEB2B678}">
      <dgm:prSet custT="1"/>
      <dgm:spPr>
        <a:solidFill>
          <a:srgbClr val="6B2D7D">
            <a:alpha val="20000"/>
          </a:srgbClr>
        </a:solidFill>
        <a:ln>
          <a:solidFill>
            <a:srgbClr val="6B2D7D">
              <a:alpha val="90000"/>
            </a:srgbClr>
          </a:solidFill>
        </a:ln>
      </dgm:spPr>
      <dgm:t>
        <a:bodyPr/>
        <a:lstStyle/>
        <a:p>
          <a:pPr marL="171450"/>
          <a:r>
            <a:rPr lang="en-US" sz="1700"/>
            <a:t>Interventions</a:t>
          </a:r>
        </a:p>
      </dgm:t>
    </dgm:pt>
    <dgm:pt modelId="{BE38BC5A-A06B-4DA4-AE16-D790181E45AD}" type="parTrans" cxnId="{B77099F7-1AC8-4FF0-83F3-9E4C85341495}">
      <dgm:prSet/>
      <dgm:spPr/>
      <dgm:t>
        <a:bodyPr/>
        <a:lstStyle/>
        <a:p>
          <a:endParaRPr lang="en-US"/>
        </a:p>
      </dgm:t>
    </dgm:pt>
    <dgm:pt modelId="{23A51565-9D64-4495-86D0-F48C8C4F085B}" type="sibTrans" cxnId="{B77099F7-1AC8-4FF0-83F3-9E4C85341495}">
      <dgm:prSet/>
      <dgm:spPr/>
      <dgm:t>
        <a:bodyPr/>
        <a:lstStyle/>
        <a:p>
          <a:endParaRPr lang="en-US"/>
        </a:p>
      </dgm:t>
    </dgm:pt>
    <dgm:pt modelId="{70F7076E-83EA-47A1-9C4F-158FAE7C6813}">
      <dgm:prSet custT="1"/>
      <dgm:spPr>
        <a:solidFill>
          <a:srgbClr val="6B2D7D">
            <a:alpha val="20000"/>
          </a:srgbClr>
        </a:solidFill>
        <a:ln>
          <a:solidFill>
            <a:srgbClr val="6B2D7D">
              <a:alpha val="90000"/>
            </a:srgbClr>
          </a:solidFill>
        </a:ln>
      </dgm:spPr>
      <dgm:t>
        <a:bodyPr/>
        <a:lstStyle/>
        <a:p>
          <a:pPr marL="171450"/>
          <a:r>
            <a:rPr lang="en-US" sz="1700"/>
            <a:t>Demographics</a:t>
          </a:r>
        </a:p>
      </dgm:t>
    </dgm:pt>
    <dgm:pt modelId="{F41E0539-C19B-4D1E-A481-9A049E34EA52}" type="parTrans" cxnId="{6CD364B8-C73C-4BD1-98E2-980E47FEDCDF}">
      <dgm:prSet/>
      <dgm:spPr/>
      <dgm:t>
        <a:bodyPr/>
        <a:lstStyle/>
        <a:p>
          <a:endParaRPr lang="en-US"/>
        </a:p>
      </dgm:t>
    </dgm:pt>
    <dgm:pt modelId="{34587251-D825-497D-A6D1-5299E3DCDC94}" type="sibTrans" cxnId="{6CD364B8-C73C-4BD1-98E2-980E47FEDCDF}">
      <dgm:prSet/>
      <dgm:spPr/>
      <dgm:t>
        <a:bodyPr/>
        <a:lstStyle/>
        <a:p>
          <a:endParaRPr lang="en-US"/>
        </a:p>
      </dgm:t>
    </dgm:pt>
    <dgm:pt modelId="{4867DC09-CE08-4982-9A23-DC0F9FB02E77}">
      <dgm:prSet custT="1"/>
      <dgm:spPr>
        <a:solidFill>
          <a:srgbClr val="2B388F"/>
        </a:solidFill>
      </dgm:spPr>
      <dgm:t>
        <a:bodyPr/>
        <a:lstStyle/>
        <a:p>
          <a:r>
            <a:rPr lang="en-US" sz="2300"/>
            <a:t>CDSS, CDPH, &amp; NPI use state-level data to assess how we’re meeting program goals and to evaluate effectiveness</a:t>
          </a:r>
        </a:p>
      </dgm:t>
    </dgm:pt>
    <dgm:pt modelId="{7B8653C7-EC6F-4808-8C8E-D67644797E0F}" type="parTrans" cxnId="{89AD3FAE-FE66-4BD5-8C00-C28BAFF71712}">
      <dgm:prSet/>
      <dgm:spPr/>
      <dgm:t>
        <a:bodyPr/>
        <a:lstStyle/>
        <a:p>
          <a:endParaRPr lang="en-US"/>
        </a:p>
      </dgm:t>
    </dgm:pt>
    <dgm:pt modelId="{D8C1AB1E-C39E-4683-B6AD-6F18778F19FD}" type="sibTrans" cxnId="{89AD3FAE-FE66-4BD5-8C00-C28BAFF71712}">
      <dgm:prSet/>
      <dgm:spPr/>
      <dgm:t>
        <a:bodyPr/>
        <a:lstStyle/>
        <a:p>
          <a:endParaRPr lang="en-US"/>
        </a:p>
      </dgm:t>
    </dgm:pt>
    <dgm:pt modelId="{7C42217E-AEB5-49D0-88DC-9424E1F7D498}">
      <dgm:prSet custT="1"/>
      <dgm:spPr>
        <a:solidFill>
          <a:srgbClr val="2B388F">
            <a:alpha val="20000"/>
          </a:srgbClr>
        </a:solidFill>
        <a:ln>
          <a:solidFill>
            <a:srgbClr val="2B388F">
              <a:alpha val="90000"/>
            </a:srgbClr>
          </a:solidFill>
        </a:ln>
      </dgm:spPr>
      <dgm:t>
        <a:bodyPr/>
        <a:lstStyle/>
        <a:p>
          <a:r>
            <a:rPr lang="en-US" sz="1800"/>
            <a:t>CDPH-CFHL data briefs</a:t>
          </a:r>
        </a:p>
      </dgm:t>
    </dgm:pt>
    <dgm:pt modelId="{AED5F8EB-F37D-4162-B137-20F566704CDC}" type="parTrans" cxnId="{6DB4D7FA-96A9-480F-87D1-7C0AE8C14172}">
      <dgm:prSet/>
      <dgm:spPr/>
      <dgm:t>
        <a:bodyPr/>
        <a:lstStyle/>
        <a:p>
          <a:endParaRPr lang="en-US"/>
        </a:p>
      </dgm:t>
    </dgm:pt>
    <dgm:pt modelId="{49906949-D820-43FA-8936-23B0DD39D822}" type="sibTrans" cxnId="{6DB4D7FA-96A9-480F-87D1-7C0AE8C14172}">
      <dgm:prSet/>
      <dgm:spPr/>
      <dgm:t>
        <a:bodyPr/>
        <a:lstStyle/>
        <a:p>
          <a:endParaRPr lang="en-US"/>
        </a:p>
      </dgm:t>
    </dgm:pt>
    <dgm:pt modelId="{06DA7C30-EB5A-4322-BE9E-C561EBEC227B}">
      <dgm:prSet custT="1"/>
      <dgm:spPr>
        <a:solidFill>
          <a:srgbClr val="2B388F">
            <a:alpha val="20000"/>
          </a:srgbClr>
        </a:solidFill>
        <a:ln>
          <a:solidFill>
            <a:srgbClr val="2B388F">
              <a:alpha val="90000"/>
            </a:srgbClr>
          </a:solidFill>
        </a:ln>
      </dgm:spPr>
      <dgm:t>
        <a:bodyPr/>
        <a:lstStyle/>
        <a:p>
          <a:r>
            <a:rPr lang="en-US" sz="1800"/>
            <a:t>Intervention dose</a:t>
          </a:r>
        </a:p>
      </dgm:t>
    </dgm:pt>
    <dgm:pt modelId="{6B45787F-597E-4FC9-858D-29D14E7CC3FB}" type="parTrans" cxnId="{D3E11185-4AC2-4F8A-96B3-99514441B074}">
      <dgm:prSet/>
      <dgm:spPr/>
      <dgm:t>
        <a:bodyPr/>
        <a:lstStyle/>
        <a:p>
          <a:endParaRPr lang="en-US"/>
        </a:p>
      </dgm:t>
    </dgm:pt>
    <dgm:pt modelId="{4DF52893-9C6A-41D0-94F7-D1F9EEB9BC3D}" type="sibTrans" cxnId="{D3E11185-4AC2-4F8A-96B3-99514441B074}">
      <dgm:prSet/>
      <dgm:spPr/>
      <dgm:t>
        <a:bodyPr/>
        <a:lstStyle/>
        <a:p>
          <a:endParaRPr lang="en-US"/>
        </a:p>
      </dgm:t>
    </dgm:pt>
    <dgm:pt modelId="{A2F5D454-3022-4FC3-B19F-0753037EDA25}">
      <dgm:prSet custT="1"/>
      <dgm:spPr>
        <a:solidFill>
          <a:srgbClr val="2C944A"/>
        </a:solidFill>
      </dgm:spPr>
      <dgm:t>
        <a:bodyPr/>
        <a:lstStyle/>
        <a:p>
          <a:r>
            <a:rPr lang="en-US" sz="2300"/>
            <a:t>LHDs use local-level data to assess how you’re meeting program goals and how to improve</a:t>
          </a:r>
        </a:p>
      </dgm:t>
    </dgm:pt>
    <dgm:pt modelId="{C6CE6C4C-CE26-42E2-BD02-798E6252659C}" type="parTrans" cxnId="{DC2D5BE1-D88B-447D-8B1F-4C12E04EFE12}">
      <dgm:prSet/>
      <dgm:spPr/>
      <dgm:t>
        <a:bodyPr/>
        <a:lstStyle/>
        <a:p>
          <a:endParaRPr lang="en-US"/>
        </a:p>
      </dgm:t>
    </dgm:pt>
    <dgm:pt modelId="{BFCDC360-B3F8-4CAC-ACA5-0603F3D9204A}" type="sibTrans" cxnId="{DC2D5BE1-D88B-447D-8B1F-4C12E04EFE12}">
      <dgm:prSet/>
      <dgm:spPr/>
      <dgm:t>
        <a:bodyPr/>
        <a:lstStyle/>
        <a:p>
          <a:endParaRPr lang="en-US"/>
        </a:p>
      </dgm:t>
    </dgm:pt>
    <dgm:pt modelId="{D381FB72-1BF3-4CA1-A4A3-F5A6BCC3F909}">
      <dgm:prSet custT="1"/>
      <dgm:spPr>
        <a:solidFill>
          <a:srgbClr val="2C944A">
            <a:alpha val="20000"/>
          </a:srgbClr>
        </a:solidFill>
        <a:ln>
          <a:solidFill>
            <a:srgbClr val="2C944A">
              <a:alpha val="90000"/>
            </a:srgbClr>
          </a:solidFill>
        </a:ln>
      </dgm:spPr>
      <dgm:t>
        <a:bodyPr/>
        <a:lstStyle/>
        <a:p>
          <a:r>
            <a:rPr lang="en-US" sz="1800"/>
            <a:t>Infographics</a:t>
          </a:r>
        </a:p>
      </dgm:t>
    </dgm:pt>
    <dgm:pt modelId="{675AB729-1CF9-4269-BD7E-993AE7E2E5C1}" type="parTrans" cxnId="{BB4CC084-8798-4832-A0E5-CD1A79F454EA}">
      <dgm:prSet/>
      <dgm:spPr/>
      <dgm:t>
        <a:bodyPr/>
        <a:lstStyle/>
        <a:p>
          <a:endParaRPr lang="en-US"/>
        </a:p>
      </dgm:t>
    </dgm:pt>
    <dgm:pt modelId="{097CB9E9-F2ED-4D32-8023-455EF89C50FC}" type="sibTrans" cxnId="{BB4CC084-8798-4832-A0E5-CD1A79F454EA}">
      <dgm:prSet/>
      <dgm:spPr/>
      <dgm:t>
        <a:bodyPr/>
        <a:lstStyle/>
        <a:p>
          <a:endParaRPr lang="en-US"/>
        </a:p>
      </dgm:t>
    </dgm:pt>
    <dgm:pt modelId="{B9C8CCA0-F6F3-4111-934C-41C20A6B8801}">
      <dgm:prSet custT="1"/>
      <dgm:spPr>
        <a:solidFill>
          <a:srgbClr val="2C944A">
            <a:alpha val="20000"/>
          </a:srgbClr>
        </a:solidFill>
        <a:ln>
          <a:solidFill>
            <a:srgbClr val="2C944A">
              <a:alpha val="90000"/>
            </a:srgbClr>
          </a:solidFill>
        </a:ln>
      </dgm:spPr>
      <dgm:t>
        <a:bodyPr/>
        <a:lstStyle/>
        <a:p>
          <a:r>
            <a:rPr lang="en-US" sz="1800"/>
            <a:t>Data Storytelling Toolkit</a:t>
          </a:r>
        </a:p>
      </dgm:t>
    </dgm:pt>
    <dgm:pt modelId="{32D1222B-0D81-4D11-A84A-E9037FAA986B}" type="parTrans" cxnId="{D1AB433A-6B6B-4385-8742-853ED3F7CAD2}">
      <dgm:prSet/>
      <dgm:spPr/>
      <dgm:t>
        <a:bodyPr/>
        <a:lstStyle/>
        <a:p>
          <a:endParaRPr lang="en-US"/>
        </a:p>
      </dgm:t>
    </dgm:pt>
    <dgm:pt modelId="{1B619595-946B-4987-BDDC-E445C23944B6}" type="sibTrans" cxnId="{D1AB433A-6B6B-4385-8742-853ED3F7CAD2}">
      <dgm:prSet/>
      <dgm:spPr/>
      <dgm:t>
        <a:bodyPr/>
        <a:lstStyle/>
        <a:p>
          <a:endParaRPr lang="en-US"/>
        </a:p>
      </dgm:t>
    </dgm:pt>
    <dgm:pt modelId="{4499356A-5C0C-4769-8F91-2D00F1CC22F7}">
      <dgm:prSet custT="1"/>
      <dgm:spPr>
        <a:solidFill>
          <a:srgbClr val="2B388F">
            <a:alpha val="20000"/>
          </a:srgbClr>
        </a:solidFill>
        <a:ln>
          <a:solidFill>
            <a:srgbClr val="2B388F">
              <a:alpha val="90000"/>
            </a:srgbClr>
          </a:solidFill>
        </a:ln>
      </dgm:spPr>
      <dgm:t>
        <a:bodyPr/>
        <a:lstStyle/>
        <a:p>
          <a:r>
            <a:rPr lang="en-US" sz="1800"/>
            <a:t>CFHL Impact Report</a:t>
          </a:r>
        </a:p>
      </dgm:t>
    </dgm:pt>
    <dgm:pt modelId="{AE47D451-E2AD-4C83-8705-190F317FB321}" type="parTrans" cxnId="{F051CBC2-4C3C-479B-9DA7-716012782CB8}">
      <dgm:prSet/>
      <dgm:spPr/>
      <dgm:t>
        <a:bodyPr/>
        <a:lstStyle/>
        <a:p>
          <a:endParaRPr lang="en-US"/>
        </a:p>
      </dgm:t>
    </dgm:pt>
    <dgm:pt modelId="{60875D80-6078-45C6-920E-937559C45B57}" type="sibTrans" cxnId="{F051CBC2-4C3C-479B-9DA7-716012782CB8}">
      <dgm:prSet/>
      <dgm:spPr/>
      <dgm:t>
        <a:bodyPr/>
        <a:lstStyle/>
        <a:p>
          <a:endParaRPr lang="en-US"/>
        </a:p>
      </dgm:t>
    </dgm:pt>
    <dgm:pt modelId="{CAC714C3-102B-4684-B3B3-6AE335BC061F}">
      <dgm:prSet custT="1"/>
      <dgm:spPr>
        <a:solidFill>
          <a:srgbClr val="2C944A">
            <a:alpha val="20000"/>
          </a:srgbClr>
        </a:solidFill>
        <a:ln>
          <a:solidFill>
            <a:srgbClr val="2C944A">
              <a:alpha val="90000"/>
            </a:srgbClr>
          </a:solidFill>
        </a:ln>
      </dgm:spPr>
      <dgm:t>
        <a:bodyPr/>
        <a:lstStyle/>
        <a:p>
          <a:r>
            <a:rPr lang="en-US" sz="1800"/>
            <a:t>PEARS Dashboards</a:t>
          </a:r>
        </a:p>
      </dgm:t>
    </dgm:pt>
    <dgm:pt modelId="{372E4FA9-BE6A-4AAF-8F69-813DB3B8E32F}" type="parTrans" cxnId="{7DC734DD-2EDE-45B2-B77F-FDF89AC836A6}">
      <dgm:prSet/>
      <dgm:spPr/>
      <dgm:t>
        <a:bodyPr/>
        <a:lstStyle/>
        <a:p>
          <a:endParaRPr lang="en-US"/>
        </a:p>
      </dgm:t>
    </dgm:pt>
    <dgm:pt modelId="{B43BFF71-4032-4426-AB7D-9D17D056B8C6}" type="sibTrans" cxnId="{7DC734DD-2EDE-45B2-B77F-FDF89AC836A6}">
      <dgm:prSet/>
      <dgm:spPr/>
      <dgm:t>
        <a:bodyPr/>
        <a:lstStyle/>
        <a:p>
          <a:endParaRPr lang="en-US"/>
        </a:p>
      </dgm:t>
    </dgm:pt>
    <dgm:pt modelId="{1EE13246-2529-4842-B0DF-4DFB98F8CF22}">
      <dgm:prSet custT="1"/>
      <dgm:spPr>
        <a:solidFill>
          <a:srgbClr val="6B2D7D">
            <a:alpha val="20000"/>
          </a:srgbClr>
        </a:solidFill>
        <a:ln>
          <a:solidFill>
            <a:srgbClr val="6B2D7D">
              <a:alpha val="90000"/>
            </a:srgbClr>
          </a:solidFill>
        </a:ln>
      </dgm:spPr>
      <dgm:t>
        <a:bodyPr/>
        <a:lstStyle/>
        <a:p>
          <a:pPr marL="171450"/>
          <a:r>
            <a:rPr lang="en-US" sz="1700"/>
            <a:t>Reach</a:t>
          </a:r>
        </a:p>
      </dgm:t>
    </dgm:pt>
    <dgm:pt modelId="{69E7A7EF-A020-4DDA-AF3E-8740F4DC5996}" type="parTrans" cxnId="{265701B1-C44A-40CA-8294-F58DC22457F8}">
      <dgm:prSet/>
      <dgm:spPr/>
      <dgm:t>
        <a:bodyPr/>
        <a:lstStyle/>
        <a:p>
          <a:endParaRPr lang="en-US"/>
        </a:p>
      </dgm:t>
    </dgm:pt>
    <dgm:pt modelId="{E4762531-4E13-4606-B2E6-4ED8161138A1}" type="sibTrans" cxnId="{265701B1-C44A-40CA-8294-F58DC22457F8}">
      <dgm:prSet/>
      <dgm:spPr/>
      <dgm:t>
        <a:bodyPr/>
        <a:lstStyle/>
        <a:p>
          <a:endParaRPr lang="en-US"/>
        </a:p>
      </dgm:t>
    </dgm:pt>
    <dgm:pt modelId="{3DC7D25C-494F-4587-A628-A9459DBE4970}" type="pres">
      <dgm:prSet presAssocID="{F0CB1598-7EB7-4DD1-918F-B0B3ADD82331}" presName="Name0" presStyleCnt="0">
        <dgm:presLayoutVars>
          <dgm:dir/>
          <dgm:animLvl val="lvl"/>
          <dgm:resizeHandles val="exact"/>
        </dgm:presLayoutVars>
      </dgm:prSet>
      <dgm:spPr/>
    </dgm:pt>
    <dgm:pt modelId="{22DBD7A0-49BE-4A59-BDBB-F9AAFE091F43}" type="pres">
      <dgm:prSet presAssocID="{2F00D880-C252-4700-BC54-356149D1BD6F}" presName="linNode" presStyleCnt="0"/>
      <dgm:spPr/>
    </dgm:pt>
    <dgm:pt modelId="{241E7EC8-9BAD-4F81-B550-495477665E07}" type="pres">
      <dgm:prSet presAssocID="{2F00D880-C252-4700-BC54-356149D1BD6F}" presName="parentText" presStyleLbl="node1" presStyleIdx="0" presStyleCnt="3" custScaleX="472378" custLinFactNeighborX="-3862" custLinFactNeighborY="-16214">
        <dgm:presLayoutVars>
          <dgm:chMax val="1"/>
          <dgm:bulletEnabled val="1"/>
        </dgm:presLayoutVars>
      </dgm:prSet>
      <dgm:spPr/>
    </dgm:pt>
    <dgm:pt modelId="{A0680871-1207-49F6-82E9-E17CAC2038CB}" type="pres">
      <dgm:prSet presAssocID="{2F00D880-C252-4700-BC54-356149D1BD6F}" presName="descendantText" presStyleLbl="alignAccFollowNode1" presStyleIdx="0" presStyleCnt="3" custScaleX="124920">
        <dgm:presLayoutVars>
          <dgm:bulletEnabled val="1"/>
        </dgm:presLayoutVars>
      </dgm:prSet>
      <dgm:spPr/>
    </dgm:pt>
    <dgm:pt modelId="{51D6D545-0581-4CBD-A6F5-1E6B9E4A0403}" type="pres">
      <dgm:prSet presAssocID="{8B1E9B8C-44E4-47D7-9507-B39D3B525317}" presName="sp" presStyleCnt="0"/>
      <dgm:spPr/>
    </dgm:pt>
    <dgm:pt modelId="{5B2219E7-ED56-41F2-B578-3745EF79F386}" type="pres">
      <dgm:prSet presAssocID="{4867DC09-CE08-4982-9A23-DC0F9FB02E77}" presName="linNode" presStyleCnt="0"/>
      <dgm:spPr/>
    </dgm:pt>
    <dgm:pt modelId="{7DE3DA35-A964-4225-A01F-8A222DFCDF14}" type="pres">
      <dgm:prSet presAssocID="{4867DC09-CE08-4982-9A23-DC0F9FB02E77}" presName="parentText" presStyleLbl="node1" presStyleIdx="1" presStyleCnt="3" custScaleX="342088">
        <dgm:presLayoutVars>
          <dgm:chMax val="1"/>
          <dgm:bulletEnabled val="1"/>
        </dgm:presLayoutVars>
      </dgm:prSet>
      <dgm:spPr/>
    </dgm:pt>
    <dgm:pt modelId="{01B5DE4E-804B-40BC-9A44-2B31393D5349}" type="pres">
      <dgm:prSet presAssocID="{4867DC09-CE08-4982-9A23-DC0F9FB02E77}" presName="descendantText" presStyleLbl="alignAccFollowNode1" presStyleIdx="1" presStyleCnt="3">
        <dgm:presLayoutVars>
          <dgm:bulletEnabled val="1"/>
        </dgm:presLayoutVars>
      </dgm:prSet>
      <dgm:spPr/>
    </dgm:pt>
    <dgm:pt modelId="{F5A485A2-8111-4141-B408-9A6BE98A3D50}" type="pres">
      <dgm:prSet presAssocID="{D8C1AB1E-C39E-4683-B6AD-6F18778F19FD}" presName="sp" presStyleCnt="0"/>
      <dgm:spPr/>
    </dgm:pt>
    <dgm:pt modelId="{91D732BD-55BF-4BAC-A922-617566C35F9F}" type="pres">
      <dgm:prSet presAssocID="{A2F5D454-3022-4FC3-B19F-0753037EDA25}" presName="linNode" presStyleCnt="0"/>
      <dgm:spPr/>
    </dgm:pt>
    <dgm:pt modelId="{EBE7DD8B-E719-4109-B485-D920CFD842AB}" type="pres">
      <dgm:prSet presAssocID="{A2F5D454-3022-4FC3-B19F-0753037EDA25}" presName="parentText" presStyleLbl="node1" presStyleIdx="2" presStyleCnt="3" custScaleX="270160">
        <dgm:presLayoutVars>
          <dgm:chMax val="1"/>
          <dgm:bulletEnabled val="1"/>
        </dgm:presLayoutVars>
      </dgm:prSet>
      <dgm:spPr/>
    </dgm:pt>
    <dgm:pt modelId="{84CA7573-A55A-4407-A70D-03D43977968D}" type="pres">
      <dgm:prSet presAssocID="{A2F5D454-3022-4FC3-B19F-0753037EDA25}" presName="descendantText" presStyleLbl="alignAccFollowNode1" presStyleIdx="2" presStyleCnt="3">
        <dgm:presLayoutVars>
          <dgm:bulletEnabled val="1"/>
        </dgm:presLayoutVars>
      </dgm:prSet>
      <dgm:spPr/>
    </dgm:pt>
  </dgm:ptLst>
  <dgm:cxnLst>
    <dgm:cxn modelId="{3FB2EA0D-39EA-4405-9443-F60342DA7D35}" type="presOf" srcId="{F0CB1598-7EB7-4DD1-918F-B0B3ADD82331}" destId="{3DC7D25C-494F-4587-A628-A9459DBE4970}" srcOrd="0" destOrd="0" presId="urn:microsoft.com/office/officeart/2005/8/layout/vList5"/>
    <dgm:cxn modelId="{2F54C51C-B9D4-4E42-9999-E3DE77372D4B}" type="presOf" srcId="{06DA7C30-EB5A-4322-BE9E-C561EBEC227B}" destId="{01B5DE4E-804B-40BC-9A44-2B31393D5349}" srcOrd="0" destOrd="2" presId="urn:microsoft.com/office/officeart/2005/8/layout/vList5"/>
    <dgm:cxn modelId="{45246A2A-2F21-4D53-B8FC-53BE4746CB17}" type="presOf" srcId="{CAC714C3-102B-4684-B3B3-6AE335BC061F}" destId="{84CA7573-A55A-4407-A70D-03D43977968D}" srcOrd="0" destOrd="0" presId="urn:microsoft.com/office/officeart/2005/8/layout/vList5"/>
    <dgm:cxn modelId="{D1AB433A-6B6B-4385-8742-853ED3F7CAD2}" srcId="{A2F5D454-3022-4FC3-B19F-0753037EDA25}" destId="{B9C8CCA0-F6F3-4111-934C-41C20A6B8801}" srcOrd="2" destOrd="0" parTransId="{32D1222B-0D81-4D11-A84A-E9037FAA986B}" sibTransId="{1B619595-946B-4987-BDDC-E445C23944B6}"/>
    <dgm:cxn modelId="{AB55F782-3E25-4155-A776-4CC01226A473}" type="presOf" srcId="{2F00D880-C252-4700-BC54-356149D1BD6F}" destId="{241E7EC8-9BAD-4F81-B550-495477665E07}" srcOrd="0" destOrd="0" presId="urn:microsoft.com/office/officeart/2005/8/layout/vList5"/>
    <dgm:cxn modelId="{BB4CC084-8798-4832-A0E5-CD1A79F454EA}" srcId="{A2F5D454-3022-4FC3-B19F-0753037EDA25}" destId="{D381FB72-1BF3-4CA1-A4A3-F5A6BCC3F909}" srcOrd="1" destOrd="0" parTransId="{675AB729-1CF9-4269-BD7E-993AE7E2E5C1}" sibTransId="{097CB9E9-F2ED-4D32-8023-455EF89C50FC}"/>
    <dgm:cxn modelId="{D3E11185-4AC2-4F8A-96B3-99514441B074}" srcId="{4867DC09-CE08-4982-9A23-DC0F9FB02E77}" destId="{06DA7C30-EB5A-4322-BE9E-C561EBEC227B}" srcOrd="2" destOrd="0" parTransId="{6B45787F-597E-4FC9-858D-29D14E7CC3FB}" sibTransId="{4DF52893-9C6A-41D0-94F7-D1F9EEB9BC3D}"/>
    <dgm:cxn modelId="{173CFF90-99A1-479A-81BF-E5E369650C63}" type="presOf" srcId="{B9C8CCA0-F6F3-4111-934C-41C20A6B8801}" destId="{84CA7573-A55A-4407-A70D-03D43977968D}" srcOrd="0" destOrd="2" presId="urn:microsoft.com/office/officeart/2005/8/layout/vList5"/>
    <dgm:cxn modelId="{1394FD93-DBB3-4169-8CB6-6575540A317E}" srcId="{F0CB1598-7EB7-4DD1-918F-B0B3ADD82331}" destId="{2F00D880-C252-4700-BC54-356149D1BD6F}" srcOrd="0" destOrd="0" parTransId="{53BC32E9-87F7-4D54-A566-6151A022E42B}" sibTransId="{8B1E9B8C-44E4-47D7-9507-B39D3B525317}"/>
    <dgm:cxn modelId="{12F0E69B-8C89-48E2-AACC-C82AFDA2557C}" type="presOf" srcId="{7C42217E-AEB5-49D0-88DC-9424E1F7D498}" destId="{01B5DE4E-804B-40BC-9A44-2B31393D5349}" srcOrd="0" destOrd="1" presId="urn:microsoft.com/office/officeart/2005/8/layout/vList5"/>
    <dgm:cxn modelId="{7B1198A9-F41A-44B6-AD94-EFF9C0B96937}" type="presOf" srcId="{4867DC09-CE08-4982-9A23-DC0F9FB02E77}" destId="{7DE3DA35-A964-4225-A01F-8A222DFCDF14}" srcOrd="0" destOrd="0" presId="urn:microsoft.com/office/officeart/2005/8/layout/vList5"/>
    <dgm:cxn modelId="{89AD3FAE-FE66-4BD5-8C00-C28BAFF71712}" srcId="{F0CB1598-7EB7-4DD1-918F-B0B3ADD82331}" destId="{4867DC09-CE08-4982-9A23-DC0F9FB02E77}" srcOrd="1" destOrd="0" parTransId="{7B8653C7-EC6F-4808-8C8E-D67644797E0F}" sibTransId="{D8C1AB1E-C39E-4683-B6AD-6F18778F19FD}"/>
    <dgm:cxn modelId="{BA687BAE-A42A-4D98-9AF6-60327CBE75F3}" type="presOf" srcId="{D381FB72-1BF3-4CA1-A4A3-F5A6BCC3F909}" destId="{84CA7573-A55A-4407-A70D-03D43977968D}" srcOrd="0" destOrd="1" presId="urn:microsoft.com/office/officeart/2005/8/layout/vList5"/>
    <dgm:cxn modelId="{265701B1-C44A-40CA-8294-F58DC22457F8}" srcId="{2F00D880-C252-4700-BC54-356149D1BD6F}" destId="{1EE13246-2529-4842-B0DF-4DFB98F8CF22}" srcOrd="1" destOrd="0" parTransId="{69E7A7EF-A020-4DDA-AF3E-8740F4DC5996}" sibTransId="{E4762531-4E13-4606-B2E6-4ED8161138A1}"/>
    <dgm:cxn modelId="{6CD364B8-C73C-4BD1-98E2-980E47FEDCDF}" srcId="{2F00D880-C252-4700-BC54-356149D1BD6F}" destId="{70F7076E-83EA-47A1-9C4F-158FAE7C6813}" srcOrd="2" destOrd="0" parTransId="{F41E0539-C19B-4D1E-A481-9A049E34EA52}" sibTransId="{34587251-D825-497D-A6D1-5299E3DCDC94}"/>
    <dgm:cxn modelId="{6F81D9C1-C71F-42B0-95B6-9832E8FF2893}" type="presOf" srcId="{B39E4134-150F-4860-9AA8-584DAEB2B678}" destId="{A0680871-1207-49F6-82E9-E17CAC2038CB}" srcOrd="0" destOrd="0" presId="urn:microsoft.com/office/officeart/2005/8/layout/vList5"/>
    <dgm:cxn modelId="{F051CBC2-4C3C-479B-9DA7-716012782CB8}" srcId="{4867DC09-CE08-4982-9A23-DC0F9FB02E77}" destId="{4499356A-5C0C-4769-8F91-2D00F1CC22F7}" srcOrd="0" destOrd="0" parTransId="{AE47D451-E2AD-4C83-8705-190F317FB321}" sibTransId="{60875D80-6078-45C6-920E-937559C45B57}"/>
    <dgm:cxn modelId="{8825B4C6-C2B2-4AF8-B240-814759D0F574}" type="presOf" srcId="{70F7076E-83EA-47A1-9C4F-158FAE7C6813}" destId="{A0680871-1207-49F6-82E9-E17CAC2038CB}" srcOrd="0" destOrd="2" presId="urn:microsoft.com/office/officeart/2005/8/layout/vList5"/>
    <dgm:cxn modelId="{996D02C8-8781-4934-8D57-B1E2B2999977}" type="presOf" srcId="{4499356A-5C0C-4769-8F91-2D00F1CC22F7}" destId="{01B5DE4E-804B-40BC-9A44-2B31393D5349}" srcOrd="0" destOrd="0" presId="urn:microsoft.com/office/officeart/2005/8/layout/vList5"/>
    <dgm:cxn modelId="{E6D1D7D4-DAF3-49C6-B972-0FB3A905539D}" type="presOf" srcId="{1EE13246-2529-4842-B0DF-4DFB98F8CF22}" destId="{A0680871-1207-49F6-82E9-E17CAC2038CB}" srcOrd="0" destOrd="1" presId="urn:microsoft.com/office/officeart/2005/8/layout/vList5"/>
    <dgm:cxn modelId="{7DC734DD-2EDE-45B2-B77F-FDF89AC836A6}" srcId="{A2F5D454-3022-4FC3-B19F-0753037EDA25}" destId="{CAC714C3-102B-4684-B3B3-6AE335BC061F}" srcOrd="0" destOrd="0" parTransId="{372E4FA9-BE6A-4AAF-8F69-813DB3B8E32F}" sibTransId="{B43BFF71-4032-4426-AB7D-9D17D056B8C6}"/>
    <dgm:cxn modelId="{667FE7DE-8E9A-4526-9E70-D0FB1E04062C}" type="presOf" srcId="{A2F5D454-3022-4FC3-B19F-0753037EDA25}" destId="{EBE7DD8B-E719-4109-B485-D920CFD842AB}" srcOrd="0" destOrd="0" presId="urn:microsoft.com/office/officeart/2005/8/layout/vList5"/>
    <dgm:cxn modelId="{DC2D5BE1-D88B-447D-8B1F-4C12E04EFE12}" srcId="{F0CB1598-7EB7-4DD1-918F-B0B3ADD82331}" destId="{A2F5D454-3022-4FC3-B19F-0753037EDA25}" srcOrd="2" destOrd="0" parTransId="{C6CE6C4C-CE26-42E2-BD02-798E6252659C}" sibTransId="{BFCDC360-B3F8-4CAC-ACA5-0603F3D9204A}"/>
    <dgm:cxn modelId="{B77099F7-1AC8-4FF0-83F3-9E4C85341495}" srcId="{2F00D880-C252-4700-BC54-356149D1BD6F}" destId="{B39E4134-150F-4860-9AA8-584DAEB2B678}" srcOrd="0" destOrd="0" parTransId="{BE38BC5A-A06B-4DA4-AE16-D790181E45AD}" sibTransId="{23A51565-9D64-4495-86D0-F48C8C4F085B}"/>
    <dgm:cxn modelId="{6DB4D7FA-96A9-480F-87D1-7C0AE8C14172}" srcId="{4867DC09-CE08-4982-9A23-DC0F9FB02E77}" destId="{7C42217E-AEB5-49D0-88DC-9424E1F7D498}" srcOrd="1" destOrd="0" parTransId="{AED5F8EB-F37D-4162-B137-20F566704CDC}" sibTransId="{49906949-D820-43FA-8936-23B0DD39D822}"/>
    <dgm:cxn modelId="{D7308BB8-0E5A-4306-975B-0C68818B97C9}" type="presParOf" srcId="{3DC7D25C-494F-4587-A628-A9459DBE4970}" destId="{22DBD7A0-49BE-4A59-BDBB-F9AAFE091F43}" srcOrd="0" destOrd="0" presId="urn:microsoft.com/office/officeart/2005/8/layout/vList5"/>
    <dgm:cxn modelId="{CC983CBB-57D7-47A5-8207-CDAD0489836F}" type="presParOf" srcId="{22DBD7A0-49BE-4A59-BDBB-F9AAFE091F43}" destId="{241E7EC8-9BAD-4F81-B550-495477665E07}" srcOrd="0" destOrd="0" presId="urn:microsoft.com/office/officeart/2005/8/layout/vList5"/>
    <dgm:cxn modelId="{B30E3AD2-62CB-4082-B485-3CBE4E22D819}" type="presParOf" srcId="{22DBD7A0-49BE-4A59-BDBB-F9AAFE091F43}" destId="{A0680871-1207-49F6-82E9-E17CAC2038CB}" srcOrd="1" destOrd="0" presId="urn:microsoft.com/office/officeart/2005/8/layout/vList5"/>
    <dgm:cxn modelId="{8A091468-5F31-4E53-AB87-49D85CCDB523}" type="presParOf" srcId="{3DC7D25C-494F-4587-A628-A9459DBE4970}" destId="{51D6D545-0581-4CBD-A6F5-1E6B9E4A0403}" srcOrd="1" destOrd="0" presId="urn:microsoft.com/office/officeart/2005/8/layout/vList5"/>
    <dgm:cxn modelId="{606F9929-30AF-4CAB-A077-006AA0ECFF05}" type="presParOf" srcId="{3DC7D25C-494F-4587-A628-A9459DBE4970}" destId="{5B2219E7-ED56-41F2-B578-3745EF79F386}" srcOrd="2" destOrd="0" presId="urn:microsoft.com/office/officeart/2005/8/layout/vList5"/>
    <dgm:cxn modelId="{D3E6DD04-F38F-4791-9D41-8A75FA4BFEBC}" type="presParOf" srcId="{5B2219E7-ED56-41F2-B578-3745EF79F386}" destId="{7DE3DA35-A964-4225-A01F-8A222DFCDF14}" srcOrd="0" destOrd="0" presId="urn:microsoft.com/office/officeart/2005/8/layout/vList5"/>
    <dgm:cxn modelId="{5B753B39-F466-4C20-98FC-AB6E8230ED04}" type="presParOf" srcId="{5B2219E7-ED56-41F2-B578-3745EF79F386}" destId="{01B5DE4E-804B-40BC-9A44-2B31393D5349}" srcOrd="1" destOrd="0" presId="urn:microsoft.com/office/officeart/2005/8/layout/vList5"/>
    <dgm:cxn modelId="{5CFE9D2A-70E4-4D5B-9A67-D6D7A17B06FA}" type="presParOf" srcId="{3DC7D25C-494F-4587-A628-A9459DBE4970}" destId="{F5A485A2-8111-4141-B408-9A6BE98A3D50}" srcOrd="3" destOrd="0" presId="urn:microsoft.com/office/officeart/2005/8/layout/vList5"/>
    <dgm:cxn modelId="{4956286E-E248-4F46-8BB1-FE81A80A6B8C}" type="presParOf" srcId="{3DC7D25C-494F-4587-A628-A9459DBE4970}" destId="{91D732BD-55BF-4BAC-A922-617566C35F9F}" srcOrd="4" destOrd="0" presId="urn:microsoft.com/office/officeart/2005/8/layout/vList5"/>
    <dgm:cxn modelId="{7FE56441-5A9E-45A0-B273-775C054DA9A6}" type="presParOf" srcId="{91D732BD-55BF-4BAC-A922-617566C35F9F}" destId="{EBE7DD8B-E719-4109-B485-D920CFD842AB}" srcOrd="0" destOrd="0" presId="urn:microsoft.com/office/officeart/2005/8/layout/vList5"/>
    <dgm:cxn modelId="{F3DA7983-AE5B-4276-868C-37A3FD92B2D6}" type="presParOf" srcId="{91D732BD-55BF-4BAC-A922-617566C35F9F}" destId="{84CA7573-A55A-4407-A70D-03D43977968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4E469F-3550-436E-AD71-4FD35B599292}"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FFDECC80-955F-4636-8E25-E3C1591B36B3}">
      <dgm:prSet phldrT="[Text]"/>
      <dgm:spPr>
        <a:solidFill>
          <a:srgbClr val="6B2D7D"/>
        </a:solidFill>
      </dgm:spPr>
      <dgm:t>
        <a:bodyPr/>
        <a:lstStyle/>
        <a:p>
          <a:r>
            <a:rPr lang="en-US" b="1"/>
            <a:t>Evaluating program effectiveness</a:t>
          </a:r>
        </a:p>
      </dgm:t>
    </dgm:pt>
    <dgm:pt modelId="{7D2470AF-9461-41A9-B7FC-F3BD69727164}" type="parTrans" cxnId="{48DA64EF-BCB1-4EE7-B47A-8D4B593EF86A}">
      <dgm:prSet/>
      <dgm:spPr/>
      <dgm:t>
        <a:bodyPr/>
        <a:lstStyle/>
        <a:p>
          <a:endParaRPr lang="en-US"/>
        </a:p>
      </dgm:t>
    </dgm:pt>
    <dgm:pt modelId="{2724DD6E-3A7A-4F61-960C-941BC49026F3}" type="sibTrans" cxnId="{48DA64EF-BCB1-4EE7-B47A-8D4B593EF86A}">
      <dgm:prSet/>
      <dgm:spPr/>
      <dgm:t>
        <a:bodyPr/>
        <a:lstStyle/>
        <a:p>
          <a:endParaRPr lang="en-US"/>
        </a:p>
      </dgm:t>
    </dgm:pt>
    <dgm:pt modelId="{D087E22B-EBAC-49D8-BF14-D01445A0C43A}">
      <dgm:prSet phldrT="[Text]" custT="1"/>
      <dgm:spPr>
        <a:ln>
          <a:solidFill>
            <a:srgbClr val="2C944A"/>
          </a:solidFill>
        </a:ln>
      </dgm:spPr>
      <dgm:t>
        <a:bodyPr/>
        <a:lstStyle/>
        <a:p>
          <a:r>
            <a:rPr lang="en-US" sz="2000" b="1"/>
            <a:t>Timeliness: </a:t>
          </a:r>
          <a:r>
            <a:rPr lang="en-US" sz="2000"/>
            <a:t>Annual/year-end      is fine</a:t>
          </a:r>
        </a:p>
      </dgm:t>
    </dgm:pt>
    <dgm:pt modelId="{81AB226E-4898-41DC-80B4-91E52869B581}" type="parTrans" cxnId="{053B3025-6C4F-4F68-AE34-105E20DB5155}">
      <dgm:prSet/>
      <dgm:spPr>
        <a:ln>
          <a:solidFill>
            <a:srgbClr val="2C944A"/>
          </a:solidFill>
        </a:ln>
      </dgm:spPr>
      <dgm:t>
        <a:bodyPr/>
        <a:lstStyle/>
        <a:p>
          <a:endParaRPr lang="en-US"/>
        </a:p>
      </dgm:t>
    </dgm:pt>
    <dgm:pt modelId="{D55A295F-8C19-4CE4-8EEF-7B023E01A960}" type="sibTrans" cxnId="{053B3025-6C4F-4F68-AE34-105E20DB5155}">
      <dgm:prSet/>
      <dgm:spPr/>
      <dgm:t>
        <a:bodyPr/>
        <a:lstStyle/>
        <a:p>
          <a:endParaRPr lang="en-US"/>
        </a:p>
      </dgm:t>
    </dgm:pt>
    <dgm:pt modelId="{643B72D7-AECE-43AF-9076-7DFB4CDDF2FA}">
      <dgm:prSet phldrT="[Text]" custT="1"/>
      <dgm:spPr>
        <a:ln>
          <a:solidFill>
            <a:srgbClr val="2C944A"/>
          </a:solidFill>
        </a:ln>
      </dgm:spPr>
      <dgm:t>
        <a:bodyPr/>
        <a:lstStyle/>
        <a:p>
          <a:r>
            <a:rPr lang="en-US" sz="2000" b="1"/>
            <a:t>Data quality:       </a:t>
          </a:r>
          <a:r>
            <a:rPr lang="en-US" sz="2000"/>
            <a:t>High quality is necessary</a:t>
          </a:r>
        </a:p>
      </dgm:t>
    </dgm:pt>
    <dgm:pt modelId="{DF7FF6B4-287A-4095-A935-B9FB6468262A}" type="parTrans" cxnId="{54FC1BA4-E352-4A11-BF88-1C8156551650}">
      <dgm:prSet/>
      <dgm:spPr>
        <a:solidFill>
          <a:srgbClr val="2C944A"/>
        </a:solidFill>
        <a:ln>
          <a:solidFill>
            <a:srgbClr val="2C944A"/>
          </a:solidFill>
        </a:ln>
      </dgm:spPr>
      <dgm:t>
        <a:bodyPr/>
        <a:lstStyle/>
        <a:p>
          <a:endParaRPr lang="en-US"/>
        </a:p>
      </dgm:t>
    </dgm:pt>
    <dgm:pt modelId="{7448EA38-FFD3-4FA3-B916-9DFD709CAFC9}" type="sibTrans" cxnId="{54FC1BA4-E352-4A11-BF88-1C8156551650}">
      <dgm:prSet/>
      <dgm:spPr/>
      <dgm:t>
        <a:bodyPr/>
        <a:lstStyle/>
        <a:p>
          <a:endParaRPr lang="en-US"/>
        </a:p>
      </dgm:t>
    </dgm:pt>
    <dgm:pt modelId="{48A06AC9-2912-42DE-8FE7-3CA68604E3D9}">
      <dgm:prSet phldrT="[Text]"/>
      <dgm:spPr>
        <a:solidFill>
          <a:srgbClr val="6B2D7D"/>
        </a:solidFill>
      </dgm:spPr>
      <dgm:t>
        <a:bodyPr/>
        <a:lstStyle/>
        <a:p>
          <a:r>
            <a:rPr lang="en-US" b="1"/>
            <a:t>Monitoring &amp; improving implementation</a:t>
          </a:r>
        </a:p>
      </dgm:t>
    </dgm:pt>
    <dgm:pt modelId="{D437F72B-130C-46AE-B656-AFE8D83118A6}" type="parTrans" cxnId="{83C665AA-0F33-44BC-98DE-354F9E01BB82}">
      <dgm:prSet/>
      <dgm:spPr/>
      <dgm:t>
        <a:bodyPr/>
        <a:lstStyle/>
        <a:p>
          <a:endParaRPr lang="en-US"/>
        </a:p>
      </dgm:t>
    </dgm:pt>
    <dgm:pt modelId="{8A79A1F8-939F-4FF5-95DF-27D90969EE1F}" type="sibTrans" cxnId="{83C665AA-0F33-44BC-98DE-354F9E01BB82}">
      <dgm:prSet/>
      <dgm:spPr/>
      <dgm:t>
        <a:bodyPr/>
        <a:lstStyle/>
        <a:p>
          <a:endParaRPr lang="en-US"/>
        </a:p>
      </dgm:t>
    </dgm:pt>
    <dgm:pt modelId="{4FE9467F-6614-45D5-85DF-AC4FAB0D9184}">
      <dgm:prSet phldrT="[Text]" custT="1"/>
      <dgm:spPr>
        <a:ln>
          <a:solidFill>
            <a:srgbClr val="2C944A"/>
          </a:solidFill>
        </a:ln>
      </dgm:spPr>
      <dgm:t>
        <a:bodyPr/>
        <a:lstStyle/>
        <a:p>
          <a:r>
            <a:rPr lang="en-US" sz="2000" b="1"/>
            <a:t>Timeliness:           </a:t>
          </a:r>
          <a:r>
            <a:rPr lang="en-US" sz="2000"/>
            <a:t> Real-time                  is best</a:t>
          </a:r>
        </a:p>
      </dgm:t>
    </dgm:pt>
    <dgm:pt modelId="{1C6ED673-A3FA-4550-AAE2-020029DF5091}" type="parTrans" cxnId="{1BE16C44-95CD-407E-B66C-4152B369654B}">
      <dgm:prSet/>
      <dgm:spPr>
        <a:ln>
          <a:solidFill>
            <a:srgbClr val="2C944A"/>
          </a:solidFill>
        </a:ln>
      </dgm:spPr>
      <dgm:t>
        <a:bodyPr/>
        <a:lstStyle/>
        <a:p>
          <a:endParaRPr lang="en-US"/>
        </a:p>
      </dgm:t>
    </dgm:pt>
    <dgm:pt modelId="{740C71D3-A58F-4B2C-ABD8-9B3042F3D39E}" type="sibTrans" cxnId="{1BE16C44-95CD-407E-B66C-4152B369654B}">
      <dgm:prSet/>
      <dgm:spPr/>
      <dgm:t>
        <a:bodyPr/>
        <a:lstStyle/>
        <a:p>
          <a:endParaRPr lang="en-US"/>
        </a:p>
      </dgm:t>
    </dgm:pt>
    <dgm:pt modelId="{9FD3A4D6-BC4A-409A-AE11-1E7740624D41}">
      <dgm:prSet phldrT="[Text]" custT="1"/>
      <dgm:spPr>
        <a:ln>
          <a:solidFill>
            <a:srgbClr val="2C944A"/>
          </a:solidFill>
        </a:ln>
      </dgm:spPr>
      <dgm:t>
        <a:bodyPr/>
        <a:lstStyle/>
        <a:p>
          <a:r>
            <a:rPr lang="en-US" sz="2000" b="1"/>
            <a:t>Data quality:     </a:t>
          </a:r>
          <a:r>
            <a:rPr lang="en-US" sz="2000"/>
            <a:t>Some errors are acceptable</a:t>
          </a:r>
        </a:p>
      </dgm:t>
    </dgm:pt>
    <dgm:pt modelId="{D09A0CC3-5C04-427B-B57C-4CEAB1BBF3F0}" type="parTrans" cxnId="{BE1A9C2B-C3A7-47A3-8405-ADBFD07227F1}">
      <dgm:prSet/>
      <dgm:spPr>
        <a:ln>
          <a:solidFill>
            <a:srgbClr val="2C944A"/>
          </a:solidFill>
        </a:ln>
      </dgm:spPr>
      <dgm:t>
        <a:bodyPr/>
        <a:lstStyle/>
        <a:p>
          <a:endParaRPr lang="en-US"/>
        </a:p>
      </dgm:t>
    </dgm:pt>
    <dgm:pt modelId="{01344922-97EB-49B6-A363-0BEFF3CAF827}" type="sibTrans" cxnId="{BE1A9C2B-C3A7-47A3-8405-ADBFD07227F1}">
      <dgm:prSet/>
      <dgm:spPr/>
      <dgm:t>
        <a:bodyPr/>
        <a:lstStyle/>
        <a:p>
          <a:endParaRPr lang="en-US"/>
        </a:p>
      </dgm:t>
    </dgm:pt>
    <dgm:pt modelId="{BAF9B27A-3B02-4EE3-B0D6-B8DD3C20C848}" type="pres">
      <dgm:prSet presAssocID="{304E469F-3550-436E-AD71-4FD35B599292}" presName="diagram" presStyleCnt="0">
        <dgm:presLayoutVars>
          <dgm:chPref val="1"/>
          <dgm:dir/>
          <dgm:animOne val="branch"/>
          <dgm:animLvl val="lvl"/>
          <dgm:resizeHandles/>
        </dgm:presLayoutVars>
      </dgm:prSet>
      <dgm:spPr/>
    </dgm:pt>
    <dgm:pt modelId="{CF5BC750-B8C1-4099-99BD-E20BD95C9F89}" type="pres">
      <dgm:prSet presAssocID="{FFDECC80-955F-4636-8E25-E3C1591B36B3}" presName="root" presStyleCnt="0"/>
      <dgm:spPr/>
    </dgm:pt>
    <dgm:pt modelId="{2FF8C4F2-E72D-4340-9DCE-917D845BC726}" type="pres">
      <dgm:prSet presAssocID="{FFDECC80-955F-4636-8E25-E3C1591B36B3}" presName="rootComposite" presStyleCnt="0"/>
      <dgm:spPr/>
    </dgm:pt>
    <dgm:pt modelId="{BAE80039-D5D3-4C96-B1C3-7B12D870A835}" type="pres">
      <dgm:prSet presAssocID="{FFDECC80-955F-4636-8E25-E3C1591B36B3}" presName="rootText" presStyleLbl="node1" presStyleIdx="0" presStyleCnt="2"/>
      <dgm:spPr/>
    </dgm:pt>
    <dgm:pt modelId="{110D260E-F060-49CA-BB43-04A1D0A123AD}" type="pres">
      <dgm:prSet presAssocID="{FFDECC80-955F-4636-8E25-E3C1591B36B3}" presName="rootConnector" presStyleLbl="node1" presStyleIdx="0" presStyleCnt="2"/>
      <dgm:spPr/>
    </dgm:pt>
    <dgm:pt modelId="{F29CE26A-B6F2-4BD0-AEC9-B7C1D2604F23}" type="pres">
      <dgm:prSet presAssocID="{FFDECC80-955F-4636-8E25-E3C1591B36B3}" presName="childShape" presStyleCnt="0"/>
      <dgm:spPr/>
    </dgm:pt>
    <dgm:pt modelId="{2F0183DE-B6F9-4427-A9B6-C5812FE80360}" type="pres">
      <dgm:prSet presAssocID="{81AB226E-4898-41DC-80B4-91E52869B581}" presName="Name13" presStyleLbl="parChTrans1D2" presStyleIdx="0" presStyleCnt="4"/>
      <dgm:spPr/>
    </dgm:pt>
    <dgm:pt modelId="{2C130A0D-BB49-43AF-B701-03F9482BB52F}" type="pres">
      <dgm:prSet presAssocID="{D087E22B-EBAC-49D8-BF14-D01445A0C43A}" presName="childText" presStyleLbl="bgAcc1" presStyleIdx="0" presStyleCnt="4" custScaleX="124125">
        <dgm:presLayoutVars>
          <dgm:bulletEnabled val="1"/>
        </dgm:presLayoutVars>
      </dgm:prSet>
      <dgm:spPr/>
    </dgm:pt>
    <dgm:pt modelId="{B0929C6B-013D-45DE-826A-A6AAC7159F26}" type="pres">
      <dgm:prSet presAssocID="{DF7FF6B4-287A-4095-A935-B9FB6468262A}" presName="Name13" presStyleLbl="parChTrans1D2" presStyleIdx="1" presStyleCnt="4"/>
      <dgm:spPr/>
    </dgm:pt>
    <dgm:pt modelId="{6204ED7E-BB58-4170-B170-2675F04821BC}" type="pres">
      <dgm:prSet presAssocID="{643B72D7-AECE-43AF-9076-7DFB4CDDF2FA}" presName="childText" presStyleLbl="bgAcc1" presStyleIdx="1" presStyleCnt="4" custScaleX="124125" custLinFactNeighborX="-1128" custLinFactNeighborY="-2879">
        <dgm:presLayoutVars>
          <dgm:bulletEnabled val="1"/>
        </dgm:presLayoutVars>
      </dgm:prSet>
      <dgm:spPr/>
    </dgm:pt>
    <dgm:pt modelId="{557BC4C3-E1E2-40B9-B0B5-882CE0EF26AB}" type="pres">
      <dgm:prSet presAssocID="{48A06AC9-2912-42DE-8FE7-3CA68604E3D9}" presName="root" presStyleCnt="0"/>
      <dgm:spPr/>
    </dgm:pt>
    <dgm:pt modelId="{D70380D2-0AAE-4216-B171-67EEEB3A26AB}" type="pres">
      <dgm:prSet presAssocID="{48A06AC9-2912-42DE-8FE7-3CA68604E3D9}" presName="rootComposite" presStyleCnt="0"/>
      <dgm:spPr/>
    </dgm:pt>
    <dgm:pt modelId="{6178B297-C1B9-4BF2-893C-385EA82168A1}" type="pres">
      <dgm:prSet presAssocID="{48A06AC9-2912-42DE-8FE7-3CA68604E3D9}" presName="rootText" presStyleLbl="node1" presStyleIdx="1" presStyleCnt="2"/>
      <dgm:spPr/>
    </dgm:pt>
    <dgm:pt modelId="{1652CD6E-787C-49A8-A06C-8533FF85CE21}" type="pres">
      <dgm:prSet presAssocID="{48A06AC9-2912-42DE-8FE7-3CA68604E3D9}" presName="rootConnector" presStyleLbl="node1" presStyleIdx="1" presStyleCnt="2"/>
      <dgm:spPr/>
    </dgm:pt>
    <dgm:pt modelId="{C5C1924C-39F1-44B9-BBFB-A7501DFC8F76}" type="pres">
      <dgm:prSet presAssocID="{48A06AC9-2912-42DE-8FE7-3CA68604E3D9}" presName="childShape" presStyleCnt="0"/>
      <dgm:spPr/>
    </dgm:pt>
    <dgm:pt modelId="{C46FF6F0-BA74-46DF-AC5E-F7A4696E1078}" type="pres">
      <dgm:prSet presAssocID="{1C6ED673-A3FA-4550-AAE2-020029DF5091}" presName="Name13" presStyleLbl="parChTrans1D2" presStyleIdx="2" presStyleCnt="4"/>
      <dgm:spPr/>
    </dgm:pt>
    <dgm:pt modelId="{A0BCDAA7-69E7-4DBC-9377-0A4D559F34C0}" type="pres">
      <dgm:prSet presAssocID="{4FE9467F-6614-45D5-85DF-AC4FAB0D9184}" presName="childText" presStyleLbl="bgAcc1" presStyleIdx="2" presStyleCnt="4" custScaleX="124125">
        <dgm:presLayoutVars>
          <dgm:bulletEnabled val="1"/>
        </dgm:presLayoutVars>
      </dgm:prSet>
      <dgm:spPr/>
    </dgm:pt>
    <dgm:pt modelId="{2D1915B7-43C8-4161-B4EC-92DCDAC5B097}" type="pres">
      <dgm:prSet presAssocID="{D09A0CC3-5C04-427B-B57C-4CEAB1BBF3F0}" presName="Name13" presStyleLbl="parChTrans1D2" presStyleIdx="3" presStyleCnt="4"/>
      <dgm:spPr/>
    </dgm:pt>
    <dgm:pt modelId="{5DD75AA3-D145-42AC-9C52-3AB5EF89A8ED}" type="pres">
      <dgm:prSet presAssocID="{9FD3A4D6-BC4A-409A-AE11-1E7740624D41}" presName="childText" presStyleLbl="bgAcc1" presStyleIdx="3" presStyleCnt="4" custScaleX="124125">
        <dgm:presLayoutVars>
          <dgm:bulletEnabled val="1"/>
        </dgm:presLayoutVars>
      </dgm:prSet>
      <dgm:spPr/>
    </dgm:pt>
  </dgm:ptLst>
  <dgm:cxnLst>
    <dgm:cxn modelId="{822AAC08-2A28-4E3A-8E73-48528AB8C6FD}" type="presOf" srcId="{643B72D7-AECE-43AF-9076-7DFB4CDDF2FA}" destId="{6204ED7E-BB58-4170-B170-2675F04821BC}" srcOrd="0" destOrd="0" presId="urn:microsoft.com/office/officeart/2005/8/layout/hierarchy3"/>
    <dgm:cxn modelId="{9F102E14-6D32-4D45-9AEA-4EA3721A045F}" type="presOf" srcId="{DF7FF6B4-287A-4095-A935-B9FB6468262A}" destId="{B0929C6B-013D-45DE-826A-A6AAC7159F26}" srcOrd="0" destOrd="0" presId="urn:microsoft.com/office/officeart/2005/8/layout/hierarchy3"/>
    <dgm:cxn modelId="{3E007615-2830-4058-AE45-0797A389005D}" type="presOf" srcId="{1C6ED673-A3FA-4550-AAE2-020029DF5091}" destId="{C46FF6F0-BA74-46DF-AC5E-F7A4696E1078}" srcOrd="0" destOrd="0" presId="urn:microsoft.com/office/officeart/2005/8/layout/hierarchy3"/>
    <dgm:cxn modelId="{4112731D-6D4E-4E4C-B1AB-ED0938831802}" type="presOf" srcId="{4FE9467F-6614-45D5-85DF-AC4FAB0D9184}" destId="{A0BCDAA7-69E7-4DBC-9377-0A4D559F34C0}" srcOrd="0" destOrd="0" presId="urn:microsoft.com/office/officeart/2005/8/layout/hierarchy3"/>
    <dgm:cxn modelId="{053B3025-6C4F-4F68-AE34-105E20DB5155}" srcId="{FFDECC80-955F-4636-8E25-E3C1591B36B3}" destId="{D087E22B-EBAC-49D8-BF14-D01445A0C43A}" srcOrd="0" destOrd="0" parTransId="{81AB226E-4898-41DC-80B4-91E52869B581}" sibTransId="{D55A295F-8C19-4CE4-8EEF-7B023E01A960}"/>
    <dgm:cxn modelId="{BE1A9C2B-C3A7-47A3-8405-ADBFD07227F1}" srcId="{48A06AC9-2912-42DE-8FE7-3CA68604E3D9}" destId="{9FD3A4D6-BC4A-409A-AE11-1E7740624D41}" srcOrd="1" destOrd="0" parTransId="{D09A0CC3-5C04-427B-B57C-4CEAB1BBF3F0}" sibTransId="{01344922-97EB-49B6-A363-0BEFF3CAF827}"/>
    <dgm:cxn modelId="{471D903B-8F1E-48FE-B8E2-762F66D6A6A6}" type="presOf" srcId="{D087E22B-EBAC-49D8-BF14-D01445A0C43A}" destId="{2C130A0D-BB49-43AF-B701-03F9482BB52F}" srcOrd="0" destOrd="0" presId="urn:microsoft.com/office/officeart/2005/8/layout/hierarchy3"/>
    <dgm:cxn modelId="{88C1663C-E978-4E40-80FE-4E4802DA7FCD}" type="presOf" srcId="{9FD3A4D6-BC4A-409A-AE11-1E7740624D41}" destId="{5DD75AA3-D145-42AC-9C52-3AB5EF89A8ED}" srcOrd="0" destOrd="0" presId="urn:microsoft.com/office/officeart/2005/8/layout/hierarchy3"/>
    <dgm:cxn modelId="{1BE16C44-95CD-407E-B66C-4152B369654B}" srcId="{48A06AC9-2912-42DE-8FE7-3CA68604E3D9}" destId="{4FE9467F-6614-45D5-85DF-AC4FAB0D9184}" srcOrd="0" destOrd="0" parTransId="{1C6ED673-A3FA-4550-AAE2-020029DF5091}" sibTransId="{740C71D3-A58F-4B2C-ABD8-9B3042F3D39E}"/>
    <dgm:cxn modelId="{8E1D206B-3EBD-42F5-9CDF-F9B1EA9B5C44}" type="presOf" srcId="{48A06AC9-2912-42DE-8FE7-3CA68604E3D9}" destId="{1652CD6E-787C-49A8-A06C-8533FF85CE21}" srcOrd="1" destOrd="0" presId="urn:microsoft.com/office/officeart/2005/8/layout/hierarchy3"/>
    <dgm:cxn modelId="{FAF82188-E6A4-4A69-B9FA-DADE766B5DEA}" type="presOf" srcId="{81AB226E-4898-41DC-80B4-91E52869B581}" destId="{2F0183DE-B6F9-4427-A9B6-C5812FE80360}" srcOrd="0" destOrd="0" presId="urn:microsoft.com/office/officeart/2005/8/layout/hierarchy3"/>
    <dgm:cxn modelId="{95B3F496-C412-4A7C-B338-C5CD0EAACF5E}" type="presOf" srcId="{48A06AC9-2912-42DE-8FE7-3CA68604E3D9}" destId="{6178B297-C1B9-4BF2-893C-385EA82168A1}" srcOrd="0" destOrd="0" presId="urn:microsoft.com/office/officeart/2005/8/layout/hierarchy3"/>
    <dgm:cxn modelId="{54FC1BA4-E352-4A11-BF88-1C8156551650}" srcId="{FFDECC80-955F-4636-8E25-E3C1591B36B3}" destId="{643B72D7-AECE-43AF-9076-7DFB4CDDF2FA}" srcOrd="1" destOrd="0" parTransId="{DF7FF6B4-287A-4095-A935-B9FB6468262A}" sibTransId="{7448EA38-FFD3-4FA3-B916-9DFD709CAFC9}"/>
    <dgm:cxn modelId="{83C665AA-0F33-44BC-98DE-354F9E01BB82}" srcId="{304E469F-3550-436E-AD71-4FD35B599292}" destId="{48A06AC9-2912-42DE-8FE7-3CA68604E3D9}" srcOrd="1" destOrd="0" parTransId="{D437F72B-130C-46AE-B656-AFE8D83118A6}" sibTransId="{8A79A1F8-939F-4FF5-95DF-27D90969EE1F}"/>
    <dgm:cxn modelId="{1F4135BA-527D-4843-8E90-421B87764615}" type="presOf" srcId="{304E469F-3550-436E-AD71-4FD35B599292}" destId="{BAF9B27A-3B02-4EE3-B0D6-B8DD3C20C848}" srcOrd="0" destOrd="0" presId="urn:microsoft.com/office/officeart/2005/8/layout/hierarchy3"/>
    <dgm:cxn modelId="{615D16CB-57AD-4A87-BBA0-DBDD2721BE10}" type="presOf" srcId="{FFDECC80-955F-4636-8E25-E3C1591B36B3}" destId="{110D260E-F060-49CA-BB43-04A1D0A123AD}" srcOrd="1" destOrd="0" presId="urn:microsoft.com/office/officeart/2005/8/layout/hierarchy3"/>
    <dgm:cxn modelId="{7ADAD4D2-326C-4C67-9805-B3B5F894C53E}" type="presOf" srcId="{FFDECC80-955F-4636-8E25-E3C1591B36B3}" destId="{BAE80039-D5D3-4C96-B1C3-7B12D870A835}" srcOrd="0" destOrd="0" presId="urn:microsoft.com/office/officeart/2005/8/layout/hierarchy3"/>
    <dgm:cxn modelId="{0A9FCAD5-4ECA-45E0-8914-37C61BB4286A}" type="presOf" srcId="{D09A0CC3-5C04-427B-B57C-4CEAB1BBF3F0}" destId="{2D1915B7-43C8-4161-B4EC-92DCDAC5B097}" srcOrd="0" destOrd="0" presId="urn:microsoft.com/office/officeart/2005/8/layout/hierarchy3"/>
    <dgm:cxn modelId="{48DA64EF-BCB1-4EE7-B47A-8D4B593EF86A}" srcId="{304E469F-3550-436E-AD71-4FD35B599292}" destId="{FFDECC80-955F-4636-8E25-E3C1591B36B3}" srcOrd="0" destOrd="0" parTransId="{7D2470AF-9461-41A9-B7FC-F3BD69727164}" sibTransId="{2724DD6E-3A7A-4F61-960C-941BC49026F3}"/>
    <dgm:cxn modelId="{B70AB627-C118-4BA5-9672-81660DA18FE7}" type="presParOf" srcId="{BAF9B27A-3B02-4EE3-B0D6-B8DD3C20C848}" destId="{CF5BC750-B8C1-4099-99BD-E20BD95C9F89}" srcOrd="0" destOrd="0" presId="urn:microsoft.com/office/officeart/2005/8/layout/hierarchy3"/>
    <dgm:cxn modelId="{5DD1371E-4157-4A97-B40F-2543F6E99943}" type="presParOf" srcId="{CF5BC750-B8C1-4099-99BD-E20BD95C9F89}" destId="{2FF8C4F2-E72D-4340-9DCE-917D845BC726}" srcOrd="0" destOrd="0" presId="urn:microsoft.com/office/officeart/2005/8/layout/hierarchy3"/>
    <dgm:cxn modelId="{B23EA4DE-6CC3-42E2-838B-69DE2585D320}" type="presParOf" srcId="{2FF8C4F2-E72D-4340-9DCE-917D845BC726}" destId="{BAE80039-D5D3-4C96-B1C3-7B12D870A835}" srcOrd="0" destOrd="0" presId="urn:microsoft.com/office/officeart/2005/8/layout/hierarchy3"/>
    <dgm:cxn modelId="{CCBCC507-78DE-4A48-8385-A64453C105F6}" type="presParOf" srcId="{2FF8C4F2-E72D-4340-9DCE-917D845BC726}" destId="{110D260E-F060-49CA-BB43-04A1D0A123AD}" srcOrd="1" destOrd="0" presId="urn:microsoft.com/office/officeart/2005/8/layout/hierarchy3"/>
    <dgm:cxn modelId="{67967BA0-16F3-4AAD-8D3C-7384DAE0700C}" type="presParOf" srcId="{CF5BC750-B8C1-4099-99BD-E20BD95C9F89}" destId="{F29CE26A-B6F2-4BD0-AEC9-B7C1D2604F23}" srcOrd="1" destOrd="0" presId="urn:microsoft.com/office/officeart/2005/8/layout/hierarchy3"/>
    <dgm:cxn modelId="{53C6238F-C86A-4D96-93B9-29A41E7BE86B}" type="presParOf" srcId="{F29CE26A-B6F2-4BD0-AEC9-B7C1D2604F23}" destId="{2F0183DE-B6F9-4427-A9B6-C5812FE80360}" srcOrd="0" destOrd="0" presId="urn:microsoft.com/office/officeart/2005/8/layout/hierarchy3"/>
    <dgm:cxn modelId="{E990B855-CB84-48F4-9B39-647DD3C5442E}" type="presParOf" srcId="{F29CE26A-B6F2-4BD0-AEC9-B7C1D2604F23}" destId="{2C130A0D-BB49-43AF-B701-03F9482BB52F}" srcOrd="1" destOrd="0" presId="urn:microsoft.com/office/officeart/2005/8/layout/hierarchy3"/>
    <dgm:cxn modelId="{ACF13E1E-0986-4D93-8771-FCE8502E2B53}" type="presParOf" srcId="{F29CE26A-B6F2-4BD0-AEC9-B7C1D2604F23}" destId="{B0929C6B-013D-45DE-826A-A6AAC7159F26}" srcOrd="2" destOrd="0" presId="urn:microsoft.com/office/officeart/2005/8/layout/hierarchy3"/>
    <dgm:cxn modelId="{A71D0C94-BC24-47E2-94CC-DF00DAAC7111}" type="presParOf" srcId="{F29CE26A-B6F2-4BD0-AEC9-B7C1D2604F23}" destId="{6204ED7E-BB58-4170-B170-2675F04821BC}" srcOrd="3" destOrd="0" presId="urn:microsoft.com/office/officeart/2005/8/layout/hierarchy3"/>
    <dgm:cxn modelId="{39E1A7A4-DF31-4C9A-9E6E-C6A81277EA1A}" type="presParOf" srcId="{BAF9B27A-3B02-4EE3-B0D6-B8DD3C20C848}" destId="{557BC4C3-E1E2-40B9-B0B5-882CE0EF26AB}" srcOrd="1" destOrd="0" presId="urn:microsoft.com/office/officeart/2005/8/layout/hierarchy3"/>
    <dgm:cxn modelId="{C96205F3-4134-43C6-8984-5AE6407942C4}" type="presParOf" srcId="{557BC4C3-E1E2-40B9-B0B5-882CE0EF26AB}" destId="{D70380D2-0AAE-4216-B171-67EEEB3A26AB}" srcOrd="0" destOrd="0" presId="urn:microsoft.com/office/officeart/2005/8/layout/hierarchy3"/>
    <dgm:cxn modelId="{B5C7C3D8-4F21-4E42-AF03-6F6FED3A47C1}" type="presParOf" srcId="{D70380D2-0AAE-4216-B171-67EEEB3A26AB}" destId="{6178B297-C1B9-4BF2-893C-385EA82168A1}" srcOrd="0" destOrd="0" presId="urn:microsoft.com/office/officeart/2005/8/layout/hierarchy3"/>
    <dgm:cxn modelId="{3CB96439-94BF-4C4A-9B59-5E55C89A6A8E}" type="presParOf" srcId="{D70380D2-0AAE-4216-B171-67EEEB3A26AB}" destId="{1652CD6E-787C-49A8-A06C-8533FF85CE21}" srcOrd="1" destOrd="0" presId="urn:microsoft.com/office/officeart/2005/8/layout/hierarchy3"/>
    <dgm:cxn modelId="{1F2ADC9B-9213-4B5A-9153-CA35361F5A61}" type="presParOf" srcId="{557BC4C3-E1E2-40B9-B0B5-882CE0EF26AB}" destId="{C5C1924C-39F1-44B9-BBFB-A7501DFC8F76}" srcOrd="1" destOrd="0" presId="urn:microsoft.com/office/officeart/2005/8/layout/hierarchy3"/>
    <dgm:cxn modelId="{3AC9A615-4E64-463A-AB4F-A405B86BBE97}" type="presParOf" srcId="{C5C1924C-39F1-44B9-BBFB-A7501DFC8F76}" destId="{C46FF6F0-BA74-46DF-AC5E-F7A4696E1078}" srcOrd="0" destOrd="0" presId="urn:microsoft.com/office/officeart/2005/8/layout/hierarchy3"/>
    <dgm:cxn modelId="{9FC9CF42-A35C-4B60-BB90-FBE243742B39}" type="presParOf" srcId="{C5C1924C-39F1-44B9-BBFB-A7501DFC8F76}" destId="{A0BCDAA7-69E7-4DBC-9377-0A4D559F34C0}" srcOrd="1" destOrd="0" presId="urn:microsoft.com/office/officeart/2005/8/layout/hierarchy3"/>
    <dgm:cxn modelId="{133949B4-2E1F-4842-BAE2-2798CCD6A54A}" type="presParOf" srcId="{C5C1924C-39F1-44B9-BBFB-A7501DFC8F76}" destId="{2D1915B7-43C8-4161-B4EC-92DCDAC5B097}" srcOrd="2" destOrd="0" presId="urn:microsoft.com/office/officeart/2005/8/layout/hierarchy3"/>
    <dgm:cxn modelId="{C7E52DA7-3AE9-4633-8B59-E899F492CA3E}" type="presParOf" srcId="{C5C1924C-39F1-44B9-BBFB-A7501DFC8F76}" destId="{5DD75AA3-D145-42AC-9C52-3AB5EF89A8ED}" srcOrd="3" destOrd="0" presId="urn:microsoft.com/office/officeart/2005/8/layout/hierarchy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B57F22-B379-452D-84D1-D7978B2CA77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1B9431E-AD65-4123-8A41-E2A01BD84AAA}">
      <dgm:prSet phldrT="[Text]"/>
      <dgm:spPr>
        <a:solidFill>
          <a:srgbClr val="6B2D7D"/>
        </a:solidFill>
      </dgm:spPr>
      <dgm:t>
        <a:bodyPr/>
        <a:lstStyle/>
        <a:p>
          <a:pPr>
            <a:buNone/>
          </a:pPr>
          <a:r>
            <a:rPr lang="en-US" b="1">
              <a:latin typeface="Arial"/>
              <a:cs typeface="Arial"/>
            </a:rPr>
            <a:t>All quarters</a:t>
          </a:r>
        </a:p>
      </dgm:t>
    </dgm:pt>
    <dgm:pt modelId="{7FC2DA5C-8534-414C-8EBD-339BCA6BA1B1}" type="parTrans" cxnId="{E2C83303-62E4-40B6-97C4-69C890B4FE55}">
      <dgm:prSet/>
      <dgm:spPr/>
      <dgm:t>
        <a:bodyPr/>
        <a:lstStyle/>
        <a:p>
          <a:endParaRPr lang="en-US"/>
        </a:p>
      </dgm:t>
    </dgm:pt>
    <dgm:pt modelId="{22B3FE13-24C4-4B6B-80E5-9999483DC70B}" type="sibTrans" cxnId="{E2C83303-62E4-40B6-97C4-69C890B4FE55}">
      <dgm:prSet/>
      <dgm:spPr/>
      <dgm:t>
        <a:bodyPr/>
        <a:lstStyle/>
        <a:p>
          <a:endParaRPr lang="en-US"/>
        </a:p>
      </dgm:t>
    </dgm:pt>
    <dgm:pt modelId="{E7742399-5B05-41A4-A1B9-CD1605074768}">
      <dgm:prSet/>
      <dgm:spPr>
        <a:ln>
          <a:solidFill>
            <a:srgbClr val="6B2D7D"/>
          </a:solidFill>
        </a:ln>
      </dgm:spPr>
      <dgm:t>
        <a:bodyPr/>
        <a:lstStyle/>
        <a:p>
          <a:pPr rtl="0">
            <a:buFont typeface="Wingdings" panose="05000000000000000000" pitchFamily="2" charset="2"/>
            <a:buChar char="ü"/>
          </a:pPr>
          <a:r>
            <a:rPr lang="en-US">
              <a:latin typeface="Arial"/>
              <a:cs typeface="Arial"/>
            </a:rPr>
            <a:t> At least one entry has been created in each module</a:t>
          </a:r>
          <a:endParaRPr lang="en-US" i="1">
            <a:solidFill>
              <a:srgbClr val="2C944A"/>
            </a:solidFill>
            <a:latin typeface="Arial"/>
            <a:cs typeface="Arial"/>
          </a:endParaRPr>
        </a:p>
      </dgm:t>
    </dgm:pt>
    <dgm:pt modelId="{6ABA2C9B-A5D4-47F2-B943-2B1F16EC298F}" type="parTrans" cxnId="{92E8FD04-F8D7-4DC9-A375-9F7BB601554A}">
      <dgm:prSet/>
      <dgm:spPr/>
      <dgm:t>
        <a:bodyPr/>
        <a:lstStyle/>
        <a:p>
          <a:endParaRPr lang="en-US"/>
        </a:p>
      </dgm:t>
    </dgm:pt>
    <dgm:pt modelId="{3E9DF1A0-EF37-4544-9FD8-481B092BB7ED}" type="sibTrans" cxnId="{92E8FD04-F8D7-4DC9-A375-9F7BB601554A}">
      <dgm:prSet/>
      <dgm:spPr/>
      <dgm:t>
        <a:bodyPr/>
        <a:lstStyle/>
        <a:p>
          <a:endParaRPr lang="en-US"/>
        </a:p>
      </dgm:t>
    </dgm:pt>
    <dgm:pt modelId="{C7A08212-219C-406C-B516-6BF7AF1BC879}">
      <dgm:prSet/>
      <dgm:spPr>
        <a:solidFill>
          <a:srgbClr val="6B2D7D"/>
        </a:solidFill>
      </dgm:spPr>
      <dgm:t>
        <a:bodyPr/>
        <a:lstStyle/>
        <a:p>
          <a:r>
            <a:rPr lang="en-US" b="1">
              <a:latin typeface="Arial"/>
              <a:cs typeface="Arial"/>
            </a:rPr>
            <a:t>Quarters 2-4</a:t>
          </a:r>
        </a:p>
      </dgm:t>
    </dgm:pt>
    <dgm:pt modelId="{FB85E381-3B90-4EE2-925A-54651CB1D518}" type="parTrans" cxnId="{9EC19CB1-4670-4D61-9C3D-0D470C1D9DA2}">
      <dgm:prSet/>
      <dgm:spPr/>
      <dgm:t>
        <a:bodyPr/>
        <a:lstStyle/>
        <a:p>
          <a:endParaRPr lang="en-US"/>
        </a:p>
      </dgm:t>
    </dgm:pt>
    <dgm:pt modelId="{CA30FF44-27B5-4F93-99BF-B11022CED6C9}" type="sibTrans" cxnId="{9EC19CB1-4670-4D61-9C3D-0D470C1D9DA2}">
      <dgm:prSet/>
      <dgm:spPr/>
      <dgm:t>
        <a:bodyPr/>
        <a:lstStyle/>
        <a:p>
          <a:endParaRPr lang="en-US"/>
        </a:p>
      </dgm:t>
    </dgm:pt>
    <dgm:pt modelId="{A4754C85-44DC-418F-9621-FB43B5E57F6F}">
      <dgm:prSet/>
      <dgm:spPr>
        <a:ln>
          <a:solidFill>
            <a:srgbClr val="6B2D7D"/>
          </a:solidFill>
        </a:ln>
      </dgm:spPr>
      <dgm:t>
        <a:bodyPr/>
        <a:lstStyle/>
        <a:p>
          <a:pPr marL="171450" rtl="0">
            <a:buFont typeface="Wingdings" panose="05000000000000000000" pitchFamily="2" charset="2"/>
            <a:buChar char="ü"/>
          </a:pPr>
          <a:r>
            <a:rPr lang="en-US">
              <a:latin typeface="Arial"/>
              <a:cs typeface="Arial"/>
            </a:rPr>
            <a:t> All items checked in prior quarters</a:t>
          </a:r>
          <a:endParaRPr lang="en-US" i="1">
            <a:solidFill>
              <a:srgbClr val="AF2A30"/>
            </a:solidFill>
            <a:latin typeface="Arial"/>
            <a:cs typeface="Arial"/>
          </a:endParaRPr>
        </a:p>
      </dgm:t>
    </dgm:pt>
    <dgm:pt modelId="{F80017B8-B4E3-472C-B6D1-86350D50E33E}" type="parTrans" cxnId="{EB8F2B71-51BF-46ED-B4E7-92DE4988E9E0}">
      <dgm:prSet/>
      <dgm:spPr/>
      <dgm:t>
        <a:bodyPr/>
        <a:lstStyle/>
        <a:p>
          <a:endParaRPr lang="en-US"/>
        </a:p>
      </dgm:t>
    </dgm:pt>
    <dgm:pt modelId="{5DB33D16-72EE-4FB8-A399-3DEEDC2C0073}" type="sibTrans" cxnId="{EB8F2B71-51BF-46ED-B4E7-92DE4988E9E0}">
      <dgm:prSet/>
      <dgm:spPr/>
      <dgm:t>
        <a:bodyPr/>
        <a:lstStyle/>
        <a:p>
          <a:endParaRPr lang="en-US"/>
        </a:p>
      </dgm:t>
    </dgm:pt>
    <dgm:pt modelId="{55A99D1B-AEE6-4381-83A6-6C07ABEA229F}">
      <dgm:prSet/>
      <dgm:spPr>
        <a:solidFill>
          <a:srgbClr val="6B2D7D"/>
        </a:solidFill>
        <a:ln>
          <a:solidFill>
            <a:srgbClr val="6B2D7D"/>
          </a:solidFill>
        </a:ln>
      </dgm:spPr>
      <dgm:t>
        <a:bodyPr/>
        <a:lstStyle/>
        <a:p>
          <a:r>
            <a:rPr lang="en-US" b="1">
              <a:latin typeface="Arial"/>
              <a:cs typeface="Arial"/>
            </a:rPr>
            <a:t>Quarter 4 only</a:t>
          </a:r>
        </a:p>
      </dgm:t>
    </dgm:pt>
    <dgm:pt modelId="{D814685C-7DAC-4BAA-A652-9BEF38E5FD2B}" type="parTrans" cxnId="{016D1E64-127A-49C5-9F4D-7C171CCD468C}">
      <dgm:prSet/>
      <dgm:spPr/>
      <dgm:t>
        <a:bodyPr/>
        <a:lstStyle/>
        <a:p>
          <a:endParaRPr lang="en-US"/>
        </a:p>
      </dgm:t>
    </dgm:pt>
    <dgm:pt modelId="{654E1E48-9EBC-433A-A1C0-57894B4D0306}" type="sibTrans" cxnId="{016D1E64-127A-49C5-9F4D-7C171CCD468C}">
      <dgm:prSet/>
      <dgm:spPr/>
      <dgm:t>
        <a:bodyPr/>
        <a:lstStyle/>
        <a:p>
          <a:endParaRPr lang="en-US"/>
        </a:p>
      </dgm:t>
    </dgm:pt>
    <dgm:pt modelId="{C2D5CCF0-6D98-4BEF-A8DA-8B4F4CEB5940}">
      <dgm:prSet/>
      <dgm:spPr>
        <a:ln>
          <a:solidFill>
            <a:srgbClr val="6B2D7D"/>
          </a:solidFill>
        </a:ln>
      </dgm:spPr>
      <dgm:t>
        <a:bodyPr/>
        <a:lstStyle/>
        <a:p>
          <a:pPr rtl="0">
            <a:buFont typeface="Wingdings" panose="05000000000000000000" pitchFamily="2" charset="2"/>
            <a:buChar char="ü"/>
          </a:pPr>
          <a:r>
            <a:rPr lang="en-US">
              <a:latin typeface="Arial"/>
              <a:cs typeface="Arial"/>
            </a:rPr>
            <a:t> All entries have been marked complete</a:t>
          </a:r>
        </a:p>
      </dgm:t>
    </dgm:pt>
    <dgm:pt modelId="{BC041812-0947-43DF-959C-76A14C75C9CF}" type="parTrans" cxnId="{BC747D2F-AA1E-4DC0-9519-B14A78EE12D3}">
      <dgm:prSet/>
      <dgm:spPr/>
      <dgm:t>
        <a:bodyPr/>
        <a:lstStyle/>
        <a:p>
          <a:endParaRPr lang="en-US"/>
        </a:p>
      </dgm:t>
    </dgm:pt>
    <dgm:pt modelId="{E9312E25-8FB2-4E12-A128-D7EF46E47136}" type="sibTrans" cxnId="{BC747D2F-AA1E-4DC0-9519-B14A78EE12D3}">
      <dgm:prSet/>
      <dgm:spPr/>
      <dgm:t>
        <a:bodyPr/>
        <a:lstStyle/>
        <a:p>
          <a:endParaRPr lang="en-US"/>
        </a:p>
      </dgm:t>
    </dgm:pt>
    <dgm:pt modelId="{80BBDBC7-6B72-4A7C-8396-7308C17B954F}">
      <dgm:prSet/>
      <dgm:spPr>
        <a:ln>
          <a:solidFill>
            <a:srgbClr val="6B2D7D"/>
          </a:solidFill>
        </a:ln>
      </dgm:spPr>
      <dgm:t>
        <a:bodyPr/>
        <a:lstStyle/>
        <a:p>
          <a:pPr marL="457200" rtl="0">
            <a:buFont typeface="Wingdings" panose="05000000000000000000" pitchFamily="2" charset="2"/>
            <a:buChar char="Ø"/>
          </a:pPr>
          <a:r>
            <a:rPr lang="en-US" i="0">
              <a:solidFill>
                <a:schemeClr val="tx1"/>
              </a:solidFill>
              <a:latin typeface="Arial"/>
              <a:cs typeface="Arial"/>
            </a:rPr>
            <a:t> Module-specific details on next slides</a:t>
          </a:r>
        </a:p>
      </dgm:t>
    </dgm:pt>
    <dgm:pt modelId="{096AAF74-604F-4F82-92E6-6E6D52E2BB18}" type="parTrans" cxnId="{88A6AE91-57E7-4A48-B466-89AAAB1C9378}">
      <dgm:prSet/>
      <dgm:spPr/>
      <dgm:t>
        <a:bodyPr/>
        <a:lstStyle/>
        <a:p>
          <a:endParaRPr lang="en-US"/>
        </a:p>
      </dgm:t>
    </dgm:pt>
    <dgm:pt modelId="{D10AA29D-DE01-4407-96E4-022552A4140A}" type="sibTrans" cxnId="{88A6AE91-57E7-4A48-B466-89AAAB1C9378}">
      <dgm:prSet/>
      <dgm:spPr/>
      <dgm:t>
        <a:bodyPr/>
        <a:lstStyle/>
        <a:p>
          <a:endParaRPr lang="en-US"/>
        </a:p>
      </dgm:t>
    </dgm:pt>
    <dgm:pt modelId="{2154DE38-E162-414F-BE0E-6DF980DBE663}">
      <dgm:prSet/>
      <dgm:spPr>
        <a:ln>
          <a:solidFill>
            <a:srgbClr val="6B2D7D"/>
          </a:solidFill>
        </a:ln>
      </dgm:spPr>
      <dgm:t>
        <a:bodyPr/>
        <a:lstStyle/>
        <a:p>
          <a:pPr rtl="0">
            <a:buFont typeface="Wingdings" panose="05000000000000000000" pitchFamily="2" charset="2"/>
            <a:buChar char="ü"/>
          </a:pPr>
          <a:r>
            <a:rPr lang="en-US" i="0">
              <a:solidFill>
                <a:schemeClr val="tx1"/>
              </a:solidFill>
              <a:latin typeface="Arial"/>
              <a:cs typeface="Arial"/>
            </a:rPr>
            <a:t> Use of “other” menu option is avoided whenever possible</a:t>
          </a:r>
        </a:p>
      </dgm:t>
    </dgm:pt>
    <dgm:pt modelId="{C8ED247A-D28E-4682-9823-7EE3618F06B6}" type="parTrans" cxnId="{93625C11-AD96-40E8-A35D-8B510B945FCD}">
      <dgm:prSet/>
      <dgm:spPr/>
      <dgm:t>
        <a:bodyPr/>
        <a:lstStyle/>
        <a:p>
          <a:endParaRPr lang="en-US"/>
        </a:p>
      </dgm:t>
    </dgm:pt>
    <dgm:pt modelId="{FF54D598-6070-4739-B09E-DBBA04422CAE}" type="sibTrans" cxnId="{93625C11-AD96-40E8-A35D-8B510B945FCD}">
      <dgm:prSet/>
      <dgm:spPr/>
      <dgm:t>
        <a:bodyPr/>
        <a:lstStyle/>
        <a:p>
          <a:endParaRPr lang="en-US"/>
        </a:p>
      </dgm:t>
    </dgm:pt>
    <dgm:pt modelId="{AB168D68-C02F-4A3C-AD5E-063B1C707095}">
      <dgm:prSet/>
      <dgm:spPr>
        <a:ln>
          <a:solidFill>
            <a:srgbClr val="6B2D7D"/>
          </a:solidFill>
        </a:ln>
      </dgm:spPr>
      <dgm:t>
        <a:bodyPr/>
        <a:lstStyle/>
        <a:p>
          <a:pPr rtl="0">
            <a:buFont typeface="Wingdings" panose="05000000000000000000" pitchFamily="2" charset="2"/>
            <a:buChar char="ü"/>
          </a:pPr>
          <a:r>
            <a:rPr lang="en-US" i="0">
              <a:solidFill>
                <a:schemeClr val="tx1"/>
              </a:solidFill>
              <a:latin typeface="Arial"/>
              <a:cs typeface="Arial"/>
            </a:rPr>
            <a:t> Activities reported are an appropriate fit for module </a:t>
          </a:r>
        </a:p>
      </dgm:t>
    </dgm:pt>
    <dgm:pt modelId="{426C71E5-7473-45C8-A020-38ED4952BDD9}" type="parTrans" cxnId="{C63E685C-8D18-40E1-92BB-02A1C85A516E}">
      <dgm:prSet/>
      <dgm:spPr/>
      <dgm:t>
        <a:bodyPr/>
        <a:lstStyle/>
        <a:p>
          <a:endParaRPr lang="en-US"/>
        </a:p>
      </dgm:t>
    </dgm:pt>
    <dgm:pt modelId="{C69A4B33-4E01-4D11-8A53-07B6DDBD79BB}" type="sibTrans" cxnId="{C63E685C-8D18-40E1-92BB-02A1C85A516E}">
      <dgm:prSet/>
      <dgm:spPr/>
      <dgm:t>
        <a:bodyPr/>
        <a:lstStyle/>
        <a:p>
          <a:endParaRPr lang="en-US"/>
        </a:p>
      </dgm:t>
    </dgm:pt>
    <dgm:pt modelId="{C0220825-E267-489C-84BD-AEA1CE51D112}">
      <dgm:prSet/>
      <dgm:spPr>
        <a:ln>
          <a:solidFill>
            <a:srgbClr val="6B2D7D"/>
          </a:solidFill>
        </a:ln>
      </dgm:spPr>
      <dgm:t>
        <a:bodyPr/>
        <a:lstStyle/>
        <a:p>
          <a:pPr rtl="0">
            <a:buFont typeface="Wingdings" panose="05000000000000000000" pitchFamily="2" charset="2"/>
            <a:buChar char="ü"/>
          </a:pPr>
          <a:r>
            <a:rPr lang="en-US" i="0">
              <a:solidFill>
                <a:schemeClr val="tx1"/>
              </a:solidFill>
              <a:latin typeface="Arial"/>
              <a:cs typeface="Arial"/>
            </a:rPr>
            <a:t> No duplicate or test entries</a:t>
          </a:r>
        </a:p>
      </dgm:t>
    </dgm:pt>
    <dgm:pt modelId="{88894CE7-DC3B-441E-99BA-229C8B871792}" type="parTrans" cxnId="{C7295CC9-AF93-482B-A99F-807ADAA0A0A9}">
      <dgm:prSet/>
      <dgm:spPr/>
      <dgm:t>
        <a:bodyPr/>
        <a:lstStyle/>
        <a:p>
          <a:endParaRPr lang="en-US"/>
        </a:p>
      </dgm:t>
    </dgm:pt>
    <dgm:pt modelId="{5F5CD4E8-9AE9-4B84-A25C-60652CEF0863}" type="sibTrans" cxnId="{C7295CC9-AF93-482B-A99F-807ADAA0A0A9}">
      <dgm:prSet/>
      <dgm:spPr/>
      <dgm:t>
        <a:bodyPr/>
        <a:lstStyle/>
        <a:p>
          <a:endParaRPr lang="en-US"/>
        </a:p>
      </dgm:t>
    </dgm:pt>
    <dgm:pt modelId="{5221FCAF-6451-4419-A90F-CFCDCF272520}" type="pres">
      <dgm:prSet presAssocID="{70B57F22-B379-452D-84D1-D7978B2CA77D}" presName="linear" presStyleCnt="0">
        <dgm:presLayoutVars>
          <dgm:dir/>
          <dgm:animLvl val="lvl"/>
          <dgm:resizeHandles val="exact"/>
        </dgm:presLayoutVars>
      </dgm:prSet>
      <dgm:spPr/>
    </dgm:pt>
    <dgm:pt modelId="{EC401FE9-6F32-4537-B523-3A5A323259F4}" type="pres">
      <dgm:prSet presAssocID="{F1B9431E-AD65-4123-8A41-E2A01BD84AAA}" presName="parentLin" presStyleCnt="0"/>
      <dgm:spPr/>
    </dgm:pt>
    <dgm:pt modelId="{00965AAA-EA03-44D2-8DC0-B1A14FDCE011}" type="pres">
      <dgm:prSet presAssocID="{F1B9431E-AD65-4123-8A41-E2A01BD84AAA}" presName="parentLeftMargin" presStyleLbl="node1" presStyleIdx="0" presStyleCnt="3"/>
      <dgm:spPr/>
    </dgm:pt>
    <dgm:pt modelId="{344C83B3-52CA-4F78-955A-11BE7BC6011B}" type="pres">
      <dgm:prSet presAssocID="{F1B9431E-AD65-4123-8A41-E2A01BD84AAA}" presName="parentText" presStyleLbl="node1" presStyleIdx="0" presStyleCnt="3">
        <dgm:presLayoutVars>
          <dgm:chMax val="0"/>
          <dgm:bulletEnabled val="1"/>
        </dgm:presLayoutVars>
      </dgm:prSet>
      <dgm:spPr/>
    </dgm:pt>
    <dgm:pt modelId="{2D73CF02-59BD-40AE-A0DD-FF595F5565CA}" type="pres">
      <dgm:prSet presAssocID="{F1B9431E-AD65-4123-8A41-E2A01BD84AAA}" presName="negativeSpace" presStyleCnt="0"/>
      <dgm:spPr/>
    </dgm:pt>
    <dgm:pt modelId="{577FA36A-EA2C-43F1-9B7B-5A76D67766FC}" type="pres">
      <dgm:prSet presAssocID="{F1B9431E-AD65-4123-8A41-E2A01BD84AAA}" presName="childText" presStyleLbl="conFgAcc1" presStyleIdx="0" presStyleCnt="3">
        <dgm:presLayoutVars>
          <dgm:bulletEnabled val="1"/>
        </dgm:presLayoutVars>
      </dgm:prSet>
      <dgm:spPr/>
    </dgm:pt>
    <dgm:pt modelId="{F07A6BDC-1D29-45C6-B0E9-F2D48C54B56E}" type="pres">
      <dgm:prSet presAssocID="{22B3FE13-24C4-4B6B-80E5-9999483DC70B}" presName="spaceBetweenRectangles" presStyleCnt="0"/>
      <dgm:spPr/>
    </dgm:pt>
    <dgm:pt modelId="{8DFC7BA5-5A0D-491D-B937-A426D0371BD7}" type="pres">
      <dgm:prSet presAssocID="{C7A08212-219C-406C-B516-6BF7AF1BC879}" presName="parentLin" presStyleCnt="0"/>
      <dgm:spPr/>
    </dgm:pt>
    <dgm:pt modelId="{8C0CBF31-5BBF-43B0-841A-ACD1DDEB0706}" type="pres">
      <dgm:prSet presAssocID="{C7A08212-219C-406C-B516-6BF7AF1BC879}" presName="parentLeftMargin" presStyleLbl="node1" presStyleIdx="0" presStyleCnt="3"/>
      <dgm:spPr/>
    </dgm:pt>
    <dgm:pt modelId="{F7853940-A611-44A3-B42D-E752DE7F26BA}" type="pres">
      <dgm:prSet presAssocID="{C7A08212-219C-406C-B516-6BF7AF1BC879}" presName="parentText" presStyleLbl="node1" presStyleIdx="1" presStyleCnt="3">
        <dgm:presLayoutVars>
          <dgm:chMax val="0"/>
          <dgm:bulletEnabled val="1"/>
        </dgm:presLayoutVars>
      </dgm:prSet>
      <dgm:spPr/>
    </dgm:pt>
    <dgm:pt modelId="{3C055461-5F4F-43BC-8DA1-DBFF2FFA8C8C}" type="pres">
      <dgm:prSet presAssocID="{C7A08212-219C-406C-B516-6BF7AF1BC879}" presName="negativeSpace" presStyleCnt="0"/>
      <dgm:spPr/>
    </dgm:pt>
    <dgm:pt modelId="{6CAB6516-DE74-4B5B-8408-535C7D0BF9D5}" type="pres">
      <dgm:prSet presAssocID="{C7A08212-219C-406C-B516-6BF7AF1BC879}" presName="childText" presStyleLbl="conFgAcc1" presStyleIdx="1" presStyleCnt="3">
        <dgm:presLayoutVars>
          <dgm:bulletEnabled val="1"/>
        </dgm:presLayoutVars>
      </dgm:prSet>
      <dgm:spPr/>
    </dgm:pt>
    <dgm:pt modelId="{2E7B064D-CD86-4E59-BE6C-09F895FD31B1}" type="pres">
      <dgm:prSet presAssocID="{CA30FF44-27B5-4F93-99BF-B11022CED6C9}" presName="spaceBetweenRectangles" presStyleCnt="0"/>
      <dgm:spPr/>
    </dgm:pt>
    <dgm:pt modelId="{C00D991D-7390-4168-91DA-1172E7422554}" type="pres">
      <dgm:prSet presAssocID="{55A99D1B-AEE6-4381-83A6-6C07ABEA229F}" presName="parentLin" presStyleCnt="0"/>
      <dgm:spPr/>
    </dgm:pt>
    <dgm:pt modelId="{A15383F8-4008-42B8-9FE1-C5E8155CCA81}" type="pres">
      <dgm:prSet presAssocID="{55A99D1B-AEE6-4381-83A6-6C07ABEA229F}" presName="parentLeftMargin" presStyleLbl="node1" presStyleIdx="1" presStyleCnt="3"/>
      <dgm:spPr/>
    </dgm:pt>
    <dgm:pt modelId="{10EEB478-EBF3-44A3-94B4-851102D3DCF8}" type="pres">
      <dgm:prSet presAssocID="{55A99D1B-AEE6-4381-83A6-6C07ABEA229F}" presName="parentText" presStyleLbl="node1" presStyleIdx="2" presStyleCnt="3">
        <dgm:presLayoutVars>
          <dgm:chMax val="0"/>
          <dgm:bulletEnabled val="1"/>
        </dgm:presLayoutVars>
      </dgm:prSet>
      <dgm:spPr/>
    </dgm:pt>
    <dgm:pt modelId="{D0A9967C-7B56-4C14-BFB3-3F9885D82BD9}" type="pres">
      <dgm:prSet presAssocID="{55A99D1B-AEE6-4381-83A6-6C07ABEA229F}" presName="negativeSpace" presStyleCnt="0"/>
      <dgm:spPr/>
    </dgm:pt>
    <dgm:pt modelId="{C4529ACC-C49A-4732-BAC7-3B2E2BC69AA3}" type="pres">
      <dgm:prSet presAssocID="{55A99D1B-AEE6-4381-83A6-6C07ABEA229F}" presName="childText" presStyleLbl="conFgAcc1" presStyleIdx="2" presStyleCnt="3">
        <dgm:presLayoutVars>
          <dgm:bulletEnabled val="1"/>
        </dgm:presLayoutVars>
      </dgm:prSet>
      <dgm:spPr/>
    </dgm:pt>
  </dgm:ptLst>
  <dgm:cxnLst>
    <dgm:cxn modelId="{E2C83303-62E4-40B6-97C4-69C890B4FE55}" srcId="{70B57F22-B379-452D-84D1-D7978B2CA77D}" destId="{F1B9431E-AD65-4123-8A41-E2A01BD84AAA}" srcOrd="0" destOrd="0" parTransId="{7FC2DA5C-8534-414C-8EBD-339BCA6BA1B1}" sibTransId="{22B3FE13-24C4-4B6B-80E5-9999483DC70B}"/>
    <dgm:cxn modelId="{92E8FD04-F8D7-4DC9-A375-9F7BB601554A}" srcId="{F1B9431E-AD65-4123-8A41-E2A01BD84AAA}" destId="{E7742399-5B05-41A4-A1B9-CD1605074768}" srcOrd="0" destOrd="0" parTransId="{6ABA2C9B-A5D4-47F2-B943-2B1F16EC298F}" sibTransId="{3E9DF1A0-EF37-4544-9FD8-481B092BB7ED}"/>
    <dgm:cxn modelId="{1C60880A-D26E-413F-B884-689829A55832}" type="presOf" srcId="{C7A08212-219C-406C-B516-6BF7AF1BC879}" destId="{F7853940-A611-44A3-B42D-E752DE7F26BA}" srcOrd="1" destOrd="0" presId="urn:microsoft.com/office/officeart/2005/8/layout/list1"/>
    <dgm:cxn modelId="{AA28100F-18C2-4675-A10B-6E84A94584CB}" type="presOf" srcId="{70B57F22-B379-452D-84D1-D7978B2CA77D}" destId="{5221FCAF-6451-4419-A90F-CFCDCF272520}" srcOrd="0" destOrd="0" presId="urn:microsoft.com/office/officeart/2005/8/layout/list1"/>
    <dgm:cxn modelId="{93625C11-AD96-40E8-A35D-8B510B945FCD}" srcId="{F1B9431E-AD65-4123-8A41-E2A01BD84AAA}" destId="{2154DE38-E162-414F-BE0E-6DF980DBE663}" srcOrd="3" destOrd="0" parTransId="{C8ED247A-D28E-4682-9823-7EE3618F06B6}" sibTransId="{FF54D598-6070-4739-B09E-DBBA04422CAE}"/>
    <dgm:cxn modelId="{1BF7F324-934B-424A-B452-776DB037282F}" type="presOf" srcId="{C2D5CCF0-6D98-4BEF-A8DA-8B4F4CEB5940}" destId="{C4529ACC-C49A-4732-BAC7-3B2E2BC69AA3}" srcOrd="0" destOrd="0" presId="urn:microsoft.com/office/officeart/2005/8/layout/list1"/>
    <dgm:cxn modelId="{01BBFD27-5C0B-48AC-9656-CDB5CE32A999}" type="presOf" srcId="{C7A08212-219C-406C-B516-6BF7AF1BC879}" destId="{8C0CBF31-5BBF-43B0-841A-ACD1DDEB0706}" srcOrd="0" destOrd="0" presId="urn:microsoft.com/office/officeart/2005/8/layout/list1"/>
    <dgm:cxn modelId="{BC747D2F-AA1E-4DC0-9519-B14A78EE12D3}" srcId="{55A99D1B-AEE6-4381-83A6-6C07ABEA229F}" destId="{C2D5CCF0-6D98-4BEF-A8DA-8B4F4CEB5940}" srcOrd="0" destOrd="0" parTransId="{BC041812-0947-43DF-959C-76A14C75C9CF}" sibTransId="{E9312E25-8FB2-4E12-A128-D7EF46E47136}"/>
    <dgm:cxn modelId="{C63E685C-8D18-40E1-92BB-02A1C85A516E}" srcId="{F1B9431E-AD65-4123-8A41-E2A01BD84AAA}" destId="{AB168D68-C02F-4A3C-AD5E-063B1C707095}" srcOrd="1" destOrd="0" parTransId="{426C71E5-7473-45C8-A020-38ED4952BDD9}" sibTransId="{C69A4B33-4E01-4D11-8A53-07B6DDBD79BB}"/>
    <dgm:cxn modelId="{119D0E62-15E0-4F76-ADEC-FBBF1C26EE5D}" type="presOf" srcId="{E7742399-5B05-41A4-A1B9-CD1605074768}" destId="{577FA36A-EA2C-43F1-9B7B-5A76D67766FC}" srcOrd="0" destOrd="0" presId="urn:microsoft.com/office/officeart/2005/8/layout/list1"/>
    <dgm:cxn modelId="{016D1E64-127A-49C5-9F4D-7C171CCD468C}" srcId="{70B57F22-B379-452D-84D1-D7978B2CA77D}" destId="{55A99D1B-AEE6-4381-83A6-6C07ABEA229F}" srcOrd="2" destOrd="0" parTransId="{D814685C-7DAC-4BAA-A652-9BEF38E5FD2B}" sibTransId="{654E1E48-9EBC-433A-A1C0-57894B4D0306}"/>
    <dgm:cxn modelId="{A258A76B-2734-499E-81D7-7F98D1FEC350}" type="presOf" srcId="{F1B9431E-AD65-4123-8A41-E2A01BD84AAA}" destId="{00965AAA-EA03-44D2-8DC0-B1A14FDCE011}" srcOrd="0" destOrd="0" presId="urn:microsoft.com/office/officeart/2005/8/layout/list1"/>
    <dgm:cxn modelId="{1228A94D-D50A-494B-AEAF-222887D5129E}" type="presOf" srcId="{C0220825-E267-489C-84BD-AEA1CE51D112}" destId="{577FA36A-EA2C-43F1-9B7B-5A76D67766FC}" srcOrd="0" destOrd="2" presId="urn:microsoft.com/office/officeart/2005/8/layout/list1"/>
    <dgm:cxn modelId="{EB8F2B71-51BF-46ED-B4E7-92DE4988E9E0}" srcId="{C7A08212-219C-406C-B516-6BF7AF1BC879}" destId="{A4754C85-44DC-418F-9621-FB43B5E57F6F}" srcOrd="0" destOrd="0" parTransId="{F80017B8-B4E3-472C-B6D1-86350D50E33E}" sibTransId="{5DB33D16-72EE-4FB8-A399-3DEEDC2C0073}"/>
    <dgm:cxn modelId="{B2845F78-33B6-40B7-8D48-CF6BB0235412}" type="presOf" srcId="{55A99D1B-AEE6-4381-83A6-6C07ABEA229F}" destId="{10EEB478-EBF3-44A3-94B4-851102D3DCF8}" srcOrd="1" destOrd="0" presId="urn:microsoft.com/office/officeart/2005/8/layout/list1"/>
    <dgm:cxn modelId="{07B6A38E-708C-44E5-948F-02DC7FD8A5CA}" type="presOf" srcId="{A4754C85-44DC-418F-9621-FB43B5E57F6F}" destId="{6CAB6516-DE74-4B5B-8408-535C7D0BF9D5}" srcOrd="0" destOrd="0" presId="urn:microsoft.com/office/officeart/2005/8/layout/list1"/>
    <dgm:cxn modelId="{88A6AE91-57E7-4A48-B466-89AAAB1C9378}" srcId="{A4754C85-44DC-418F-9621-FB43B5E57F6F}" destId="{80BBDBC7-6B72-4A7C-8396-7308C17B954F}" srcOrd="0" destOrd="0" parTransId="{096AAF74-604F-4F82-92E6-6E6D52E2BB18}" sibTransId="{D10AA29D-DE01-4407-96E4-022552A4140A}"/>
    <dgm:cxn modelId="{77315FA4-13FE-4201-A03D-9AA4A165C1C3}" type="presOf" srcId="{2154DE38-E162-414F-BE0E-6DF980DBE663}" destId="{577FA36A-EA2C-43F1-9B7B-5A76D67766FC}" srcOrd="0" destOrd="3" presId="urn:microsoft.com/office/officeart/2005/8/layout/list1"/>
    <dgm:cxn modelId="{3228F2B0-390E-46C7-82BF-5F1EB2D6F90E}" type="presOf" srcId="{55A99D1B-AEE6-4381-83A6-6C07ABEA229F}" destId="{A15383F8-4008-42B8-9FE1-C5E8155CCA81}" srcOrd="0" destOrd="0" presId="urn:microsoft.com/office/officeart/2005/8/layout/list1"/>
    <dgm:cxn modelId="{9EC19CB1-4670-4D61-9C3D-0D470C1D9DA2}" srcId="{70B57F22-B379-452D-84D1-D7978B2CA77D}" destId="{C7A08212-219C-406C-B516-6BF7AF1BC879}" srcOrd="1" destOrd="0" parTransId="{FB85E381-3B90-4EE2-925A-54651CB1D518}" sibTransId="{CA30FF44-27B5-4F93-99BF-B11022CED6C9}"/>
    <dgm:cxn modelId="{F28E15C1-55E9-47D3-B6F5-F11C5C24E24D}" type="presOf" srcId="{AB168D68-C02F-4A3C-AD5E-063B1C707095}" destId="{577FA36A-EA2C-43F1-9B7B-5A76D67766FC}" srcOrd="0" destOrd="1" presId="urn:microsoft.com/office/officeart/2005/8/layout/list1"/>
    <dgm:cxn modelId="{C7295CC9-AF93-482B-A99F-807ADAA0A0A9}" srcId="{F1B9431E-AD65-4123-8A41-E2A01BD84AAA}" destId="{C0220825-E267-489C-84BD-AEA1CE51D112}" srcOrd="2" destOrd="0" parTransId="{88894CE7-DC3B-441E-99BA-229C8B871792}" sibTransId="{5F5CD4E8-9AE9-4B84-A25C-60652CEF0863}"/>
    <dgm:cxn modelId="{66DFDACE-BE84-43E2-9D7B-34DA88AEA0ED}" type="presOf" srcId="{80BBDBC7-6B72-4A7C-8396-7308C17B954F}" destId="{6CAB6516-DE74-4B5B-8408-535C7D0BF9D5}" srcOrd="0" destOrd="1" presId="urn:microsoft.com/office/officeart/2005/8/layout/list1"/>
    <dgm:cxn modelId="{851EBBD3-4EBD-4716-BEFE-C5EA7B2E9D13}" type="presOf" srcId="{F1B9431E-AD65-4123-8A41-E2A01BD84AAA}" destId="{344C83B3-52CA-4F78-955A-11BE7BC6011B}" srcOrd="1" destOrd="0" presId="urn:microsoft.com/office/officeart/2005/8/layout/list1"/>
    <dgm:cxn modelId="{72F9ACF4-A847-4682-AD2F-ED4427D16C37}" type="presParOf" srcId="{5221FCAF-6451-4419-A90F-CFCDCF272520}" destId="{EC401FE9-6F32-4537-B523-3A5A323259F4}" srcOrd="0" destOrd="0" presId="urn:microsoft.com/office/officeart/2005/8/layout/list1"/>
    <dgm:cxn modelId="{FDD61289-6822-4BE0-9CAB-6E138FB2944B}" type="presParOf" srcId="{EC401FE9-6F32-4537-B523-3A5A323259F4}" destId="{00965AAA-EA03-44D2-8DC0-B1A14FDCE011}" srcOrd="0" destOrd="0" presId="urn:microsoft.com/office/officeart/2005/8/layout/list1"/>
    <dgm:cxn modelId="{8EBCE26F-1557-4B2D-9BB0-79F66E7B4EDC}" type="presParOf" srcId="{EC401FE9-6F32-4537-B523-3A5A323259F4}" destId="{344C83B3-52CA-4F78-955A-11BE7BC6011B}" srcOrd="1" destOrd="0" presId="urn:microsoft.com/office/officeart/2005/8/layout/list1"/>
    <dgm:cxn modelId="{4E0D162E-1848-48E5-8979-A942F181C50D}" type="presParOf" srcId="{5221FCAF-6451-4419-A90F-CFCDCF272520}" destId="{2D73CF02-59BD-40AE-A0DD-FF595F5565CA}" srcOrd="1" destOrd="0" presId="urn:microsoft.com/office/officeart/2005/8/layout/list1"/>
    <dgm:cxn modelId="{63B348FF-287D-4DA3-AB54-2CF2DE0ADCCE}" type="presParOf" srcId="{5221FCAF-6451-4419-A90F-CFCDCF272520}" destId="{577FA36A-EA2C-43F1-9B7B-5A76D67766FC}" srcOrd="2" destOrd="0" presId="urn:microsoft.com/office/officeart/2005/8/layout/list1"/>
    <dgm:cxn modelId="{D805714F-38DB-487E-97FD-BE9F3A9652A2}" type="presParOf" srcId="{5221FCAF-6451-4419-A90F-CFCDCF272520}" destId="{F07A6BDC-1D29-45C6-B0E9-F2D48C54B56E}" srcOrd="3" destOrd="0" presId="urn:microsoft.com/office/officeart/2005/8/layout/list1"/>
    <dgm:cxn modelId="{9A138DA3-8CEA-4D16-AD72-45EA9B85A5E3}" type="presParOf" srcId="{5221FCAF-6451-4419-A90F-CFCDCF272520}" destId="{8DFC7BA5-5A0D-491D-B937-A426D0371BD7}" srcOrd="4" destOrd="0" presId="urn:microsoft.com/office/officeart/2005/8/layout/list1"/>
    <dgm:cxn modelId="{217465AC-6911-4FFF-968C-3EFFB067F797}" type="presParOf" srcId="{8DFC7BA5-5A0D-491D-B937-A426D0371BD7}" destId="{8C0CBF31-5BBF-43B0-841A-ACD1DDEB0706}" srcOrd="0" destOrd="0" presId="urn:microsoft.com/office/officeart/2005/8/layout/list1"/>
    <dgm:cxn modelId="{AD549853-DA10-4E5B-BFB6-7C2404F783C3}" type="presParOf" srcId="{8DFC7BA5-5A0D-491D-B937-A426D0371BD7}" destId="{F7853940-A611-44A3-B42D-E752DE7F26BA}" srcOrd="1" destOrd="0" presId="urn:microsoft.com/office/officeart/2005/8/layout/list1"/>
    <dgm:cxn modelId="{91BB43A4-83EF-41E4-8EA4-7EC0B99779D0}" type="presParOf" srcId="{5221FCAF-6451-4419-A90F-CFCDCF272520}" destId="{3C055461-5F4F-43BC-8DA1-DBFF2FFA8C8C}" srcOrd="5" destOrd="0" presId="urn:microsoft.com/office/officeart/2005/8/layout/list1"/>
    <dgm:cxn modelId="{58CC2EDC-C12A-43F1-AB7F-88083778DCE9}" type="presParOf" srcId="{5221FCAF-6451-4419-A90F-CFCDCF272520}" destId="{6CAB6516-DE74-4B5B-8408-535C7D0BF9D5}" srcOrd="6" destOrd="0" presId="urn:microsoft.com/office/officeart/2005/8/layout/list1"/>
    <dgm:cxn modelId="{D620CC3F-E4FC-4F1E-AD19-55CD4BE5D9DE}" type="presParOf" srcId="{5221FCAF-6451-4419-A90F-CFCDCF272520}" destId="{2E7B064D-CD86-4E59-BE6C-09F895FD31B1}" srcOrd="7" destOrd="0" presId="urn:microsoft.com/office/officeart/2005/8/layout/list1"/>
    <dgm:cxn modelId="{9CD08FDA-F605-48C4-A622-870079116389}" type="presParOf" srcId="{5221FCAF-6451-4419-A90F-CFCDCF272520}" destId="{C00D991D-7390-4168-91DA-1172E7422554}" srcOrd="8" destOrd="0" presId="urn:microsoft.com/office/officeart/2005/8/layout/list1"/>
    <dgm:cxn modelId="{F12D8665-89CA-4760-A07F-0F3C124103EC}" type="presParOf" srcId="{C00D991D-7390-4168-91DA-1172E7422554}" destId="{A15383F8-4008-42B8-9FE1-C5E8155CCA81}" srcOrd="0" destOrd="0" presId="urn:microsoft.com/office/officeart/2005/8/layout/list1"/>
    <dgm:cxn modelId="{4343ECF0-8027-4BD2-BEE8-DEC0E4F7719B}" type="presParOf" srcId="{C00D991D-7390-4168-91DA-1172E7422554}" destId="{10EEB478-EBF3-44A3-94B4-851102D3DCF8}" srcOrd="1" destOrd="0" presId="urn:microsoft.com/office/officeart/2005/8/layout/list1"/>
    <dgm:cxn modelId="{5ECB2D22-2E33-4613-93EB-B7B8613B90B0}" type="presParOf" srcId="{5221FCAF-6451-4419-A90F-CFCDCF272520}" destId="{D0A9967C-7B56-4C14-BFB3-3F9885D82BD9}" srcOrd="9" destOrd="0" presId="urn:microsoft.com/office/officeart/2005/8/layout/list1"/>
    <dgm:cxn modelId="{784032FC-C18F-477C-9A32-38535A73D11F}" type="presParOf" srcId="{5221FCAF-6451-4419-A90F-CFCDCF272520}" destId="{C4529ACC-C49A-4732-BAC7-3B2E2BC69AA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B57F22-B379-452D-84D1-D7978B2CA77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1B9431E-AD65-4123-8A41-E2A01BD84AAA}">
      <dgm:prSet phldrT="[Text]"/>
      <dgm:spPr>
        <a:solidFill>
          <a:srgbClr val="6B2D7D"/>
        </a:solidFill>
      </dgm:spPr>
      <dgm:t>
        <a:bodyPr/>
        <a:lstStyle/>
        <a:p>
          <a:pPr>
            <a:buNone/>
          </a:pPr>
          <a:r>
            <a:rPr lang="en-US" b="1">
              <a:latin typeface="Arial"/>
              <a:cs typeface="Arial"/>
            </a:rPr>
            <a:t>…an LHD has no entries in one or more modules?</a:t>
          </a:r>
        </a:p>
      </dgm:t>
    </dgm:pt>
    <dgm:pt modelId="{7FC2DA5C-8534-414C-8EBD-339BCA6BA1B1}" type="parTrans" cxnId="{E2C83303-62E4-40B6-97C4-69C890B4FE55}">
      <dgm:prSet/>
      <dgm:spPr/>
      <dgm:t>
        <a:bodyPr/>
        <a:lstStyle/>
        <a:p>
          <a:endParaRPr lang="en-US"/>
        </a:p>
      </dgm:t>
    </dgm:pt>
    <dgm:pt modelId="{22B3FE13-24C4-4B6B-80E5-9999483DC70B}" type="sibTrans" cxnId="{E2C83303-62E4-40B6-97C4-69C890B4FE55}">
      <dgm:prSet/>
      <dgm:spPr/>
      <dgm:t>
        <a:bodyPr/>
        <a:lstStyle/>
        <a:p>
          <a:endParaRPr lang="en-US"/>
        </a:p>
      </dgm:t>
    </dgm:pt>
    <dgm:pt modelId="{E7742399-5B05-41A4-A1B9-CD1605074768}">
      <dgm:prSet/>
      <dgm:spPr>
        <a:ln>
          <a:solidFill>
            <a:srgbClr val="C00000"/>
          </a:solidFill>
        </a:ln>
      </dgm:spPr>
      <dgm:t>
        <a:bodyPr/>
        <a:lstStyle/>
        <a:p>
          <a:r>
            <a:rPr lang="en-US">
              <a:latin typeface="Arial"/>
              <a:cs typeface="Arial"/>
            </a:rPr>
            <a:t>Issue File will say: </a:t>
          </a:r>
          <a:r>
            <a:rPr lang="en-US" i="1">
              <a:solidFill>
                <a:srgbClr val="C00000"/>
              </a:solidFill>
              <a:latin typeface="Arial"/>
              <a:cs typeface="Arial"/>
            </a:rPr>
            <a:t>“No entries found: your LHD has no entries for this module as of the date of our export”</a:t>
          </a:r>
        </a:p>
      </dgm:t>
    </dgm:pt>
    <dgm:pt modelId="{6ABA2C9B-A5D4-47F2-B943-2B1F16EC298F}" type="parTrans" cxnId="{92E8FD04-F8D7-4DC9-A375-9F7BB601554A}">
      <dgm:prSet/>
      <dgm:spPr/>
      <dgm:t>
        <a:bodyPr/>
        <a:lstStyle/>
        <a:p>
          <a:endParaRPr lang="en-US"/>
        </a:p>
      </dgm:t>
    </dgm:pt>
    <dgm:pt modelId="{3E9DF1A0-EF37-4544-9FD8-481B092BB7ED}" type="sibTrans" cxnId="{92E8FD04-F8D7-4DC9-A375-9F7BB601554A}">
      <dgm:prSet/>
      <dgm:spPr/>
      <dgm:t>
        <a:bodyPr/>
        <a:lstStyle/>
        <a:p>
          <a:endParaRPr lang="en-US"/>
        </a:p>
      </dgm:t>
    </dgm:pt>
    <dgm:pt modelId="{C7A08212-219C-406C-B516-6BF7AF1BC879}">
      <dgm:prSet/>
      <dgm:spPr>
        <a:solidFill>
          <a:srgbClr val="6B2D7D"/>
        </a:solidFill>
      </dgm:spPr>
      <dgm:t>
        <a:bodyPr/>
        <a:lstStyle/>
        <a:p>
          <a:r>
            <a:rPr lang="en-US" b="1">
              <a:latin typeface="Arial"/>
              <a:cs typeface="Arial"/>
            </a:rPr>
            <a:t>…an LHD’s entries are reviewed and no issues are found?</a:t>
          </a:r>
        </a:p>
      </dgm:t>
    </dgm:pt>
    <dgm:pt modelId="{FB85E381-3B90-4EE2-925A-54651CB1D518}" type="parTrans" cxnId="{9EC19CB1-4670-4D61-9C3D-0D470C1D9DA2}">
      <dgm:prSet/>
      <dgm:spPr/>
      <dgm:t>
        <a:bodyPr/>
        <a:lstStyle/>
        <a:p>
          <a:endParaRPr lang="en-US"/>
        </a:p>
      </dgm:t>
    </dgm:pt>
    <dgm:pt modelId="{CA30FF44-27B5-4F93-99BF-B11022CED6C9}" type="sibTrans" cxnId="{9EC19CB1-4670-4D61-9C3D-0D470C1D9DA2}">
      <dgm:prSet/>
      <dgm:spPr/>
      <dgm:t>
        <a:bodyPr/>
        <a:lstStyle/>
        <a:p>
          <a:endParaRPr lang="en-US"/>
        </a:p>
      </dgm:t>
    </dgm:pt>
    <dgm:pt modelId="{A4754C85-44DC-418F-9621-FB43B5E57F6F}">
      <dgm:prSet/>
      <dgm:spPr>
        <a:ln>
          <a:solidFill>
            <a:srgbClr val="2C944A"/>
          </a:solidFill>
        </a:ln>
      </dgm:spPr>
      <dgm:t>
        <a:bodyPr/>
        <a:lstStyle/>
        <a:p>
          <a:r>
            <a:rPr lang="en-US">
              <a:latin typeface="Arial"/>
              <a:cs typeface="Arial"/>
            </a:rPr>
            <a:t>Issue File will say: </a:t>
          </a:r>
          <a:r>
            <a:rPr lang="en-US" i="1">
              <a:solidFill>
                <a:srgbClr val="2C944A"/>
              </a:solidFill>
              <a:latin typeface="Arial"/>
              <a:cs typeface="Arial"/>
            </a:rPr>
            <a:t>“No issues flagged: we reviewed your entries for this module and found no issues”</a:t>
          </a:r>
        </a:p>
      </dgm:t>
    </dgm:pt>
    <dgm:pt modelId="{F80017B8-B4E3-472C-B6D1-86350D50E33E}" type="parTrans" cxnId="{EB8F2B71-51BF-46ED-B4E7-92DE4988E9E0}">
      <dgm:prSet/>
      <dgm:spPr/>
      <dgm:t>
        <a:bodyPr/>
        <a:lstStyle/>
        <a:p>
          <a:endParaRPr lang="en-US"/>
        </a:p>
      </dgm:t>
    </dgm:pt>
    <dgm:pt modelId="{5DB33D16-72EE-4FB8-A399-3DEEDC2C0073}" type="sibTrans" cxnId="{EB8F2B71-51BF-46ED-B4E7-92DE4988E9E0}">
      <dgm:prSet/>
      <dgm:spPr/>
      <dgm:t>
        <a:bodyPr/>
        <a:lstStyle/>
        <a:p>
          <a:endParaRPr lang="en-US"/>
        </a:p>
      </dgm:t>
    </dgm:pt>
    <dgm:pt modelId="{3ABFFC3D-8C02-4DB0-8A29-B63921476ECB}">
      <dgm:prSet/>
      <dgm:spPr>
        <a:ln>
          <a:solidFill>
            <a:srgbClr val="C00000"/>
          </a:solidFill>
        </a:ln>
      </dgm:spPr>
      <dgm:t>
        <a:bodyPr/>
        <a:lstStyle/>
        <a:p>
          <a:r>
            <a:rPr lang="en-US">
              <a:latin typeface="Arial"/>
              <a:cs typeface="Arial"/>
            </a:rPr>
            <a:t>This message IS a flagged issue and should be addressed</a:t>
          </a:r>
        </a:p>
      </dgm:t>
    </dgm:pt>
    <dgm:pt modelId="{F2384E6C-3DF4-435B-99D9-9D7ADE7EA42B}" type="parTrans" cxnId="{78EFD9EC-C04F-4ED6-85A4-DEEBF97B6F8B}">
      <dgm:prSet/>
      <dgm:spPr/>
      <dgm:t>
        <a:bodyPr/>
        <a:lstStyle/>
        <a:p>
          <a:endParaRPr lang="en-US"/>
        </a:p>
      </dgm:t>
    </dgm:pt>
    <dgm:pt modelId="{9B44D98F-559E-4725-9E8A-24932B1F43A0}" type="sibTrans" cxnId="{78EFD9EC-C04F-4ED6-85A4-DEEBF97B6F8B}">
      <dgm:prSet/>
      <dgm:spPr/>
      <dgm:t>
        <a:bodyPr/>
        <a:lstStyle/>
        <a:p>
          <a:endParaRPr lang="en-US"/>
        </a:p>
      </dgm:t>
    </dgm:pt>
    <dgm:pt modelId="{227AF612-0D7A-4695-9DDE-986B9F636491}">
      <dgm:prSet/>
      <dgm:spPr>
        <a:ln>
          <a:solidFill>
            <a:srgbClr val="2C944A"/>
          </a:solidFill>
        </a:ln>
      </dgm:spPr>
      <dgm:t>
        <a:bodyPr/>
        <a:lstStyle/>
        <a:p>
          <a:r>
            <a:rPr lang="en-US">
              <a:latin typeface="Arial"/>
              <a:cs typeface="Arial"/>
            </a:rPr>
            <a:t>This message means you have no flagged issues for this module. Great job!</a:t>
          </a:r>
        </a:p>
      </dgm:t>
    </dgm:pt>
    <dgm:pt modelId="{EED32F0D-4FAC-49A2-9C59-5F09AFF72A91}" type="parTrans" cxnId="{75FF035E-8ADE-465F-B373-E782C19C2BCB}">
      <dgm:prSet/>
      <dgm:spPr/>
      <dgm:t>
        <a:bodyPr/>
        <a:lstStyle/>
        <a:p>
          <a:endParaRPr lang="en-US"/>
        </a:p>
      </dgm:t>
    </dgm:pt>
    <dgm:pt modelId="{C3F63729-6B2B-412D-8541-923E37F778B2}" type="sibTrans" cxnId="{75FF035E-8ADE-465F-B373-E782C19C2BCB}">
      <dgm:prSet/>
      <dgm:spPr/>
      <dgm:t>
        <a:bodyPr/>
        <a:lstStyle/>
        <a:p>
          <a:endParaRPr lang="en-US"/>
        </a:p>
      </dgm:t>
    </dgm:pt>
    <dgm:pt modelId="{5221FCAF-6451-4419-A90F-CFCDCF272520}" type="pres">
      <dgm:prSet presAssocID="{70B57F22-B379-452D-84D1-D7978B2CA77D}" presName="linear" presStyleCnt="0">
        <dgm:presLayoutVars>
          <dgm:dir/>
          <dgm:animLvl val="lvl"/>
          <dgm:resizeHandles val="exact"/>
        </dgm:presLayoutVars>
      </dgm:prSet>
      <dgm:spPr/>
    </dgm:pt>
    <dgm:pt modelId="{EC401FE9-6F32-4537-B523-3A5A323259F4}" type="pres">
      <dgm:prSet presAssocID="{F1B9431E-AD65-4123-8A41-E2A01BD84AAA}" presName="parentLin" presStyleCnt="0"/>
      <dgm:spPr/>
    </dgm:pt>
    <dgm:pt modelId="{00965AAA-EA03-44D2-8DC0-B1A14FDCE011}" type="pres">
      <dgm:prSet presAssocID="{F1B9431E-AD65-4123-8A41-E2A01BD84AAA}" presName="parentLeftMargin" presStyleLbl="node1" presStyleIdx="0" presStyleCnt="2"/>
      <dgm:spPr/>
    </dgm:pt>
    <dgm:pt modelId="{344C83B3-52CA-4F78-955A-11BE7BC6011B}" type="pres">
      <dgm:prSet presAssocID="{F1B9431E-AD65-4123-8A41-E2A01BD84AAA}" presName="parentText" presStyleLbl="node1" presStyleIdx="0" presStyleCnt="2" custScaleX="122231">
        <dgm:presLayoutVars>
          <dgm:chMax val="0"/>
          <dgm:bulletEnabled val="1"/>
        </dgm:presLayoutVars>
      </dgm:prSet>
      <dgm:spPr/>
    </dgm:pt>
    <dgm:pt modelId="{2D73CF02-59BD-40AE-A0DD-FF595F5565CA}" type="pres">
      <dgm:prSet presAssocID="{F1B9431E-AD65-4123-8A41-E2A01BD84AAA}" presName="negativeSpace" presStyleCnt="0"/>
      <dgm:spPr/>
    </dgm:pt>
    <dgm:pt modelId="{577FA36A-EA2C-43F1-9B7B-5A76D67766FC}" type="pres">
      <dgm:prSet presAssocID="{F1B9431E-AD65-4123-8A41-E2A01BD84AAA}" presName="childText" presStyleLbl="conFgAcc1" presStyleIdx="0" presStyleCnt="2">
        <dgm:presLayoutVars>
          <dgm:bulletEnabled val="1"/>
        </dgm:presLayoutVars>
      </dgm:prSet>
      <dgm:spPr/>
    </dgm:pt>
    <dgm:pt modelId="{F07A6BDC-1D29-45C6-B0E9-F2D48C54B56E}" type="pres">
      <dgm:prSet presAssocID="{22B3FE13-24C4-4B6B-80E5-9999483DC70B}" presName="spaceBetweenRectangles" presStyleCnt="0"/>
      <dgm:spPr/>
    </dgm:pt>
    <dgm:pt modelId="{8DFC7BA5-5A0D-491D-B937-A426D0371BD7}" type="pres">
      <dgm:prSet presAssocID="{C7A08212-219C-406C-B516-6BF7AF1BC879}" presName="parentLin" presStyleCnt="0"/>
      <dgm:spPr/>
    </dgm:pt>
    <dgm:pt modelId="{8C0CBF31-5BBF-43B0-841A-ACD1DDEB0706}" type="pres">
      <dgm:prSet presAssocID="{C7A08212-219C-406C-B516-6BF7AF1BC879}" presName="parentLeftMargin" presStyleLbl="node1" presStyleIdx="0" presStyleCnt="2"/>
      <dgm:spPr/>
    </dgm:pt>
    <dgm:pt modelId="{F7853940-A611-44A3-B42D-E752DE7F26BA}" type="pres">
      <dgm:prSet presAssocID="{C7A08212-219C-406C-B516-6BF7AF1BC879}" presName="parentText" presStyleLbl="node1" presStyleIdx="1" presStyleCnt="2" custScaleX="122263">
        <dgm:presLayoutVars>
          <dgm:chMax val="0"/>
          <dgm:bulletEnabled val="1"/>
        </dgm:presLayoutVars>
      </dgm:prSet>
      <dgm:spPr/>
    </dgm:pt>
    <dgm:pt modelId="{3C055461-5F4F-43BC-8DA1-DBFF2FFA8C8C}" type="pres">
      <dgm:prSet presAssocID="{C7A08212-219C-406C-B516-6BF7AF1BC879}" presName="negativeSpace" presStyleCnt="0"/>
      <dgm:spPr/>
    </dgm:pt>
    <dgm:pt modelId="{6CAB6516-DE74-4B5B-8408-535C7D0BF9D5}" type="pres">
      <dgm:prSet presAssocID="{C7A08212-219C-406C-B516-6BF7AF1BC879}" presName="childText" presStyleLbl="conFgAcc1" presStyleIdx="1" presStyleCnt="2" custScaleY="113210">
        <dgm:presLayoutVars>
          <dgm:bulletEnabled val="1"/>
        </dgm:presLayoutVars>
      </dgm:prSet>
      <dgm:spPr/>
    </dgm:pt>
  </dgm:ptLst>
  <dgm:cxnLst>
    <dgm:cxn modelId="{E2C83303-62E4-40B6-97C4-69C890B4FE55}" srcId="{70B57F22-B379-452D-84D1-D7978B2CA77D}" destId="{F1B9431E-AD65-4123-8A41-E2A01BD84AAA}" srcOrd="0" destOrd="0" parTransId="{7FC2DA5C-8534-414C-8EBD-339BCA6BA1B1}" sibTransId="{22B3FE13-24C4-4B6B-80E5-9999483DC70B}"/>
    <dgm:cxn modelId="{92E8FD04-F8D7-4DC9-A375-9F7BB601554A}" srcId="{F1B9431E-AD65-4123-8A41-E2A01BD84AAA}" destId="{E7742399-5B05-41A4-A1B9-CD1605074768}" srcOrd="0" destOrd="0" parTransId="{6ABA2C9B-A5D4-47F2-B943-2B1F16EC298F}" sibTransId="{3E9DF1A0-EF37-4544-9FD8-481B092BB7ED}"/>
    <dgm:cxn modelId="{1C60880A-D26E-413F-B884-689829A55832}" type="presOf" srcId="{C7A08212-219C-406C-B516-6BF7AF1BC879}" destId="{F7853940-A611-44A3-B42D-E752DE7F26BA}" srcOrd="1" destOrd="0" presId="urn:microsoft.com/office/officeart/2005/8/layout/list1"/>
    <dgm:cxn modelId="{AA28100F-18C2-4675-A10B-6E84A94584CB}" type="presOf" srcId="{70B57F22-B379-452D-84D1-D7978B2CA77D}" destId="{5221FCAF-6451-4419-A90F-CFCDCF272520}" srcOrd="0" destOrd="0" presId="urn:microsoft.com/office/officeart/2005/8/layout/list1"/>
    <dgm:cxn modelId="{01BBFD27-5C0B-48AC-9656-CDB5CE32A999}" type="presOf" srcId="{C7A08212-219C-406C-B516-6BF7AF1BC879}" destId="{8C0CBF31-5BBF-43B0-841A-ACD1DDEB0706}" srcOrd="0" destOrd="0" presId="urn:microsoft.com/office/officeart/2005/8/layout/list1"/>
    <dgm:cxn modelId="{75FF035E-8ADE-465F-B373-E782C19C2BCB}" srcId="{C7A08212-219C-406C-B516-6BF7AF1BC879}" destId="{227AF612-0D7A-4695-9DDE-986B9F636491}" srcOrd="1" destOrd="0" parTransId="{EED32F0D-4FAC-49A2-9C59-5F09AFF72A91}" sibTransId="{C3F63729-6B2B-412D-8541-923E37F778B2}"/>
    <dgm:cxn modelId="{119D0E62-15E0-4F76-ADEC-FBBF1C26EE5D}" type="presOf" srcId="{E7742399-5B05-41A4-A1B9-CD1605074768}" destId="{577FA36A-EA2C-43F1-9B7B-5A76D67766FC}" srcOrd="0" destOrd="0" presId="urn:microsoft.com/office/officeart/2005/8/layout/list1"/>
    <dgm:cxn modelId="{A258A76B-2734-499E-81D7-7F98D1FEC350}" type="presOf" srcId="{F1B9431E-AD65-4123-8A41-E2A01BD84AAA}" destId="{00965AAA-EA03-44D2-8DC0-B1A14FDCE011}" srcOrd="0" destOrd="0" presId="urn:microsoft.com/office/officeart/2005/8/layout/list1"/>
    <dgm:cxn modelId="{D4AF756D-0631-4D22-9807-BC309B0A8718}" type="presOf" srcId="{3ABFFC3D-8C02-4DB0-8A29-B63921476ECB}" destId="{577FA36A-EA2C-43F1-9B7B-5A76D67766FC}" srcOrd="0" destOrd="1" presId="urn:microsoft.com/office/officeart/2005/8/layout/list1"/>
    <dgm:cxn modelId="{EB8F2B71-51BF-46ED-B4E7-92DE4988E9E0}" srcId="{C7A08212-219C-406C-B516-6BF7AF1BC879}" destId="{A4754C85-44DC-418F-9621-FB43B5E57F6F}" srcOrd="0" destOrd="0" parTransId="{F80017B8-B4E3-472C-B6D1-86350D50E33E}" sibTransId="{5DB33D16-72EE-4FB8-A399-3DEEDC2C0073}"/>
    <dgm:cxn modelId="{07B6A38E-708C-44E5-948F-02DC7FD8A5CA}" type="presOf" srcId="{A4754C85-44DC-418F-9621-FB43B5E57F6F}" destId="{6CAB6516-DE74-4B5B-8408-535C7D0BF9D5}" srcOrd="0" destOrd="0" presId="urn:microsoft.com/office/officeart/2005/8/layout/list1"/>
    <dgm:cxn modelId="{9EC19CB1-4670-4D61-9C3D-0D470C1D9DA2}" srcId="{70B57F22-B379-452D-84D1-D7978B2CA77D}" destId="{C7A08212-219C-406C-B516-6BF7AF1BC879}" srcOrd="1" destOrd="0" parTransId="{FB85E381-3B90-4EE2-925A-54651CB1D518}" sibTransId="{CA30FF44-27B5-4F93-99BF-B11022CED6C9}"/>
    <dgm:cxn modelId="{8F8045C6-2B79-4D2A-805A-49EBDB5ED672}" type="presOf" srcId="{227AF612-0D7A-4695-9DDE-986B9F636491}" destId="{6CAB6516-DE74-4B5B-8408-535C7D0BF9D5}" srcOrd="0" destOrd="1" presId="urn:microsoft.com/office/officeart/2005/8/layout/list1"/>
    <dgm:cxn modelId="{851EBBD3-4EBD-4716-BEFE-C5EA7B2E9D13}" type="presOf" srcId="{F1B9431E-AD65-4123-8A41-E2A01BD84AAA}" destId="{344C83B3-52CA-4F78-955A-11BE7BC6011B}" srcOrd="1" destOrd="0" presId="urn:microsoft.com/office/officeart/2005/8/layout/list1"/>
    <dgm:cxn modelId="{78EFD9EC-C04F-4ED6-85A4-DEEBF97B6F8B}" srcId="{F1B9431E-AD65-4123-8A41-E2A01BD84AAA}" destId="{3ABFFC3D-8C02-4DB0-8A29-B63921476ECB}" srcOrd="1" destOrd="0" parTransId="{F2384E6C-3DF4-435B-99D9-9D7ADE7EA42B}" sibTransId="{9B44D98F-559E-4725-9E8A-24932B1F43A0}"/>
    <dgm:cxn modelId="{72F9ACF4-A847-4682-AD2F-ED4427D16C37}" type="presParOf" srcId="{5221FCAF-6451-4419-A90F-CFCDCF272520}" destId="{EC401FE9-6F32-4537-B523-3A5A323259F4}" srcOrd="0" destOrd="0" presId="urn:microsoft.com/office/officeart/2005/8/layout/list1"/>
    <dgm:cxn modelId="{FDD61289-6822-4BE0-9CAB-6E138FB2944B}" type="presParOf" srcId="{EC401FE9-6F32-4537-B523-3A5A323259F4}" destId="{00965AAA-EA03-44D2-8DC0-B1A14FDCE011}" srcOrd="0" destOrd="0" presId="urn:microsoft.com/office/officeart/2005/8/layout/list1"/>
    <dgm:cxn modelId="{8EBCE26F-1557-4B2D-9BB0-79F66E7B4EDC}" type="presParOf" srcId="{EC401FE9-6F32-4537-B523-3A5A323259F4}" destId="{344C83B3-52CA-4F78-955A-11BE7BC6011B}" srcOrd="1" destOrd="0" presId="urn:microsoft.com/office/officeart/2005/8/layout/list1"/>
    <dgm:cxn modelId="{4E0D162E-1848-48E5-8979-A942F181C50D}" type="presParOf" srcId="{5221FCAF-6451-4419-A90F-CFCDCF272520}" destId="{2D73CF02-59BD-40AE-A0DD-FF595F5565CA}" srcOrd="1" destOrd="0" presId="urn:microsoft.com/office/officeart/2005/8/layout/list1"/>
    <dgm:cxn modelId="{63B348FF-287D-4DA3-AB54-2CF2DE0ADCCE}" type="presParOf" srcId="{5221FCAF-6451-4419-A90F-CFCDCF272520}" destId="{577FA36A-EA2C-43F1-9B7B-5A76D67766FC}" srcOrd="2" destOrd="0" presId="urn:microsoft.com/office/officeart/2005/8/layout/list1"/>
    <dgm:cxn modelId="{D805714F-38DB-487E-97FD-BE9F3A9652A2}" type="presParOf" srcId="{5221FCAF-6451-4419-A90F-CFCDCF272520}" destId="{F07A6BDC-1D29-45C6-B0E9-F2D48C54B56E}" srcOrd="3" destOrd="0" presId="urn:microsoft.com/office/officeart/2005/8/layout/list1"/>
    <dgm:cxn modelId="{9A138DA3-8CEA-4D16-AD72-45EA9B85A5E3}" type="presParOf" srcId="{5221FCAF-6451-4419-A90F-CFCDCF272520}" destId="{8DFC7BA5-5A0D-491D-B937-A426D0371BD7}" srcOrd="4" destOrd="0" presId="urn:microsoft.com/office/officeart/2005/8/layout/list1"/>
    <dgm:cxn modelId="{217465AC-6911-4FFF-968C-3EFFB067F797}" type="presParOf" srcId="{8DFC7BA5-5A0D-491D-B937-A426D0371BD7}" destId="{8C0CBF31-5BBF-43B0-841A-ACD1DDEB0706}" srcOrd="0" destOrd="0" presId="urn:microsoft.com/office/officeart/2005/8/layout/list1"/>
    <dgm:cxn modelId="{AD549853-DA10-4E5B-BFB6-7C2404F783C3}" type="presParOf" srcId="{8DFC7BA5-5A0D-491D-B937-A426D0371BD7}" destId="{F7853940-A611-44A3-B42D-E752DE7F26BA}" srcOrd="1" destOrd="0" presId="urn:microsoft.com/office/officeart/2005/8/layout/list1"/>
    <dgm:cxn modelId="{91BB43A4-83EF-41E4-8EA4-7EC0B99779D0}" type="presParOf" srcId="{5221FCAF-6451-4419-A90F-CFCDCF272520}" destId="{3C055461-5F4F-43BC-8DA1-DBFF2FFA8C8C}" srcOrd="5" destOrd="0" presId="urn:microsoft.com/office/officeart/2005/8/layout/list1"/>
    <dgm:cxn modelId="{58CC2EDC-C12A-43F1-AB7F-88083778DCE9}" type="presParOf" srcId="{5221FCAF-6451-4419-A90F-CFCDCF272520}" destId="{6CAB6516-DE74-4B5B-8408-535C7D0BF9D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92DD8B-1654-4824-A699-E4207164FE7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A1C58C6-0918-4094-83AA-2C72089354B1}">
      <dgm:prSet phldrT="[Text]" custT="1"/>
      <dgm:spPr>
        <a:solidFill>
          <a:srgbClr val="2C944A"/>
        </a:solidFill>
      </dgm:spPr>
      <dgm:t>
        <a:bodyPr/>
        <a:lstStyle/>
        <a:p>
          <a:r>
            <a:rPr lang="en-US" sz="2800" b="1">
              <a:latin typeface="Arial"/>
              <a:cs typeface="Arial"/>
            </a:rPr>
            <a:t>Quarter 1</a:t>
          </a:r>
        </a:p>
      </dgm:t>
    </dgm:pt>
    <dgm:pt modelId="{3BDCD0AE-0D47-4E21-B975-AB024F60CD64}" type="parTrans" cxnId="{7C714571-ED4E-4711-A7DC-C00DFAA1FFF5}">
      <dgm:prSet/>
      <dgm:spPr/>
      <dgm:t>
        <a:bodyPr/>
        <a:lstStyle/>
        <a:p>
          <a:endParaRPr lang="en-US" sz="1600"/>
        </a:p>
      </dgm:t>
    </dgm:pt>
    <dgm:pt modelId="{DD278B73-7203-4AB1-9FC7-5A78D4F2B96D}" type="sibTrans" cxnId="{7C714571-ED4E-4711-A7DC-C00DFAA1FFF5}">
      <dgm:prSet/>
      <dgm:spPr/>
      <dgm:t>
        <a:bodyPr/>
        <a:lstStyle/>
        <a:p>
          <a:endParaRPr lang="en-US" sz="1600"/>
        </a:p>
      </dgm:t>
    </dgm:pt>
    <dgm:pt modelId="{A5B089F7-1C2D-4A85-B414-FA89DF7F4FF9}">
      <dgm:prSet phldrT="[Text]" custT="1"/>
      <dgm:spPr>
        <a:solidFill>
          <a:srgbClr val="2C944A">
            <a:alpha val="14902"/>
          </a:srgbClr>
        </a:solidFill>
      </dgm:spPr>
      <dgm:t>
        <a:bodyPr/>
        <a:lstStyle/>
        <a:p>
          <a:pPr>
            <a:buFont typeface="Wingdings" panose="05000000000000000000" pitchFamily="2" charset="2"/>
            <a:buChar char="ü"/>
          </a:pPr>
          <a:r>
            <a:rPr lang="en-US" sz="2000">
              <a:latin typeface="Arial"/>
              <a:cs typeface="Arial"/>
            </a:rPr>
            <a:t>Correct site</a:t>
          </a:r>
        </a:p>
      </dgm:t>
    </dgm:pt>
    <dgm:pt modelId="{A4C29382-E702-44C1-B81A-C37C17C3E9A4}" type="parTrans" cxnId="{B2B14801-6733-44E3-8051-D6CE1F51AAD8}">
      <dgm:prSet/>
      <dgm:spPr/>
      <dgm:t>
        <a:bodyPr/>
        <a:lstStyle/>
        <a:p>
          <a:endParaRPr lang="en-US" sz="1600"/>
        </a:p>
      </dgm:t>
    </dgm:pt>
    <dgm:pt modelId="{E9A82059-90A2-4867-BFCC-CDB1261F7FD2}" type="sibTrans" cxnId="{B2B14801-6733-44E3-8051-D6CE1F51AAD8}">
      <dgm:prSet/>
      <dgm:spPr/>
      <dgm:t>
        <a:bodyPr/>
        <a:lstStyle/>
        <a:p>
          <a:endParaRPr lang="en-US" sz="1600"/>
        </a:p>
      </dgm:t>
    </dgm:pt>
    <dgm:pt modelId="{D77288D6-DE15-4C7C-B7E3-AF1324770AE3}">
      <dgm:prSet phldrT="[Text]" custT="1"/>
      <dgm:spPr>
        <a:solidFill>
          <a:srgbClr val="2C944A">
            <a:alpha val="14902"/>
          </a:srgbClr>
        </a:solidFill>
      </dgm:spPr>
      <dgm:t>
        <a:bodyPr/>
        <a:lstStyle/>
        <a:p>
          <a:pPr rtl="0">
            <a:buFont typeface="Wingdings" panose="05000000000000000000" pitchFamily="2" charset="2"/>
            <a:buChar char="ü"/>
          </a:pPr>
          <a:r>
            <a:rPr lang="en-US" sz="2000">
              <a:latin typeface="Arial"/>
              <a:cs typeface="Arial"/>
            </a:rPr>
            <a:t>Correct setting</a:t>
          </a:r>
        </a:p>
      </dgm:t>
    </dgm:pt>
    <dgm:pt modelId="{FA582748-C2D4-4E40-9075-8271997DAEA1}" type="parTrans" cxnId="{C3264C99-CF6C-46E9-B697-F2A811404976}">
      <dgm:prSet/>
      <dgm:spPr/>
      <dgm:t>
        <a:bodyPr/>
        <a:lstStyle/>
        <a:p>
          <a:endParaRPr lang="en-US" sz="1600"/>
        </a:p>
      </dgm:t>
    </dgm:pt>
    <dgm:pt modelId="{510BF3AD-F08F-4208-BE3D-49A1B24F7792}" type="sibTrans" cxnId="{C3264C99-CF6C-46E9-B697-F2A811404976}">
      <dgm:prSet/>
      <dgm:spPr/>
      <dgm:t>
        <a:bodyPr/>
        <a:lstStyle/>
        <a:p>
          <a:endParaRPr lang="en-US" sz="1600"/>
        </a:p>
      </dgm:t>
    </dgm:pt>
    <dgm:pt modelId="{10A03687-87C7-48EC-8EAB-D95A316B58FE}">
      <dgm:prSet phldrT="[Text]" custT="1"/>
      <dgm:spPr>
        <a:solidFill>
          <a:srgbClr val="2C944A"/>
        </a:solidFill>
      </dgm:spPr>
      <dgm:t>
        <a:bodyPr/>
        <a:lstStyle/>
        <a:p>
          <a:r>
            <a:rPr lang="en-US" sz="2800" b="1">
              <a:latin typeface="Arial"/>
              <a:cs typeface="Arial"/>
            </a:rPr>
            <a:t>Quarter 2</a:t>
          </a:r>
        </a:p>
      </dgm:t>
    </dgm:pt>
    <dgm:pt modelId="{35D1F2D9-0D6C-49FA-8CA1-601B357ADA43}" type="parTrans" cxnId="{7AE4D0FF-A466-4DF5-A234-FFC8F50590DD}">
      <dgm:prSet/>
      <dgm:spPr/>
      <dgm:t>
        <a:bodyPr/>
        <a:lstStyle/>
        <a:p>
          <a:endParaRPr lang="en-US" sz="1600"/>
        </a:p>
      </dgm:t>
    </dgm:pt>
    <dgm:pt modelId="{91D5935E-D223-4B46-8EA0-9221BEF469AD}" type="sibTrans" cxnId="{7AE4D0FF-A466-4DF5-A234-FFC8F50590DD}">
      <dgm:prSet/>
      <dgm:spPr/>
      <dgm:t>
        <a:bodyPr/>
        <a:lstStyle/>
        <a:p>
          <a:endParaRPr lang="en-US" sz="1600"/>
        </a:p>
      </dgm:t>
    </dgm:pt>
    <dgm:pt modelId="{C41E12A0-5BA4-424B-98DD-AE960D70A580}">
      <dgm:prSet phldrT="[Text]" custT="1"/>
      <dgm:spPr>
        <a:solidFill>
          <a:srgbClr val="2C944A">
            <a:alpha val="14902"/>
          </a:srgbClr>
        </a:solidFill>
      </dgm:spPr>
      <dgm:t>
        <a:bodyPr/>
        <a:lstStyle/>
        <a:p>
          <a:pPr>
            <a:buFont typeface="Wingdings" panose="05000000000000000000" pitchFamily="2" charset="2"/>
            <a:buChar char="ü"/>
          </a:pPr>
          <a:r>
            <a:rPr lang="en-US" sz="2000">
              <a:latin typeface="Arial"/>
              <a:cs typeface="Arial"/>
            </a:rPr>
            <a:t>SLAQ, OAQ completed (when applicable) </a:t>
          </a:r>
          <a:endParaRPr lang="en-US" sz="2000" strike="sngStrike">
            <a:latin typeface="Arial"/>
            <a:cs typeface="Arial"/>
          </a:endParaRPr>
        </a:p>
      </dgm:t>
    </dgm:pt>
    <dgm:pt modelId="{F819584A-27AE-4CB8-B0E0-B2249B056A1A}" type="parTrans" cxnId="{2F417425-E2F7-4BAE-8F83-BB92263BB893}">
      <dgm:prSet/>
      <dgm:spPr/>
      <dgm:t>
        <a:bodyPr/>
        <a:lstStyle/>
        <a:p>
          <a:endParaRPr lang="en-US" sz="1600"/>
        </a:p>
      </dgm:t>
    </dgm:pt>
    <dgm:pt modelId="{57FC1D4C-2E5F-4124-8E31-BDA667EA9BCA}" type="sibTrans" cxnId="{2F417425-E2F7-4BAE-8F83-BB92263BB893}">
      <dgm:prSet/>
      <dgm:spPr/>
      <dgm:t>
        <a:bodyPr/>
        <a:lstStyle/>
        <a:p>
          <a:endParaRPr lang="en-US" sz="1600"/>
        </a:p>
      </dgm:t>
    </dgm:pt>
    <dgm:pt modelId="{33955DC8-E014-4DBB-BE82-BF998F516000}">
      <dgm:prSet phldrT="[Text]" custT="1"/>
      <dgm:spPr>
        <a:solidFill>
          <a:srgbClr val="2C944A"/>
        </a:solidFill>
      </dgm:spPr>
      <dgm:t>
        <a:bodyPr/>
        <a:lstStyle/>
        <a:p>
          <a:r>
            <a:rPr lang="en-US" sz="2800" b="1">
              <a:latin typeface="Arial"/>
              <a:cs typeface="Arial"/>
            </a:rPr>
            <a:t>Quarter 3</a:t>
          </a:r>
        </a:p>
      </dgm:t>
    </dgm:pt>
    <dgm:pt modelId="{01E50E8F-19F0-439F-8DA7-D3AD9DE99E61}" type="parTrans" cxnId="{2328C1FD-E9E4-4103-8F54-BA00143B345C}">
      <dgm:prSet/>
      <dgm:spPr/>
      <dgm:t>
        <a:bodyPr/>
        <a:lstStyle/>
        <a:p>
          <a:endParaRPr lang="en-US" sz="1600"/>
        </a:p>
      </dgm:t>
    </dgm:pt>
    <dgm:pt modelId="{ADC50993-5681-4642-B879-FFC83C5FD4DD}" type="sibTrans" cxnId="{2328C1FD-E9E4-4103-8F54-BA00143B345C}">
      <dgm:prSet/>
      <dgm:spPr/>
      <dgm:t>
        <a:bodyPr/>
        <a:lstStyle/>
        <a:p>
          <a:endParaRPr lang="en-US" sz="1600"/>
        </a:p>
      </dgm:t>
    </dgm:pt>
    <dgm:pt modelId="{42680FC0-1FFE-4DBD-A630-022DA84A1A52}">
      <dgm:prSet phldrT="[Text]" custT="1"/>
      <dgm:spPr>
        <a:solidFill>
          <a:srgbClr val="2C944A">
            <a:alpha val="14902"/>
          </a:srgbClr>
        </a:solidFill>
      </dgm:spPr>
      <dgm:t>
        <a:bodyPr/>
        <a:lstStyle/>
        <a:p>
          <a:pPr>
            <a:buFont typeface="Wingdings" panose="05000000000000000000" pitchFamily="2" charset="2"/>
            <a:buChar char="ü"/>
          </a:pPr>
          <a:r>
            <a:rPr lang="en-US" sz="2000">
              <a:latin typeface="Arial"/>
              <a:cs typeface="Arial"/>
            </a:rPr>
            <a:t>For entries marked complete (or as applicable):</a:t>
          </a:r>
        </a:p>
      </dgm:t>
    </dgm:pt>
    <dgm:pt modelId="{2F2FCBCA-1BD7-4B02-9FA5-C7A7504AD2D6}" type="parTrans" cxnId="{6D0A293B-46E6-405C-ACD1-A53FFA1CAC5A}">
      <dgm:prSet/>
      <dgm:spPr/>
      <dgm:t>
        <a:bodyPr/>
        <a:lstStyle/>
        <a:p>
          <a:endParaRPr lang="en-US" sz="1600"/>
        </a:p>
      </dgm:t>
    </dgm:pt>
    <dgm:pt modelId="{C402F008-C0B2-4441-893C-8DF3C88F9F85}" type="sibTrans" cxnId="{6D0A293B-46E6-405C-ACD1-A53FFA1CAC5A}">
      <dgm:prSet/>
      <dgm:spPr/>
      <dgm:t>
        <a:bodyPr/>
        <a:lstStyle/>
        <a:p>
          <a:endParaRPr lang="en-US" sz="1600"/>
        </a:p>
      </dgm:t>
    </dgm:pt>
    <dgm:pt modelId="{A1FF5C32-CAA1-4F1F-B299-EEB31D6208C0}">
      <dgm:prSet phldrT="[Text]" custT="1"/>
      <dgm:spPr>
        <a:solidFill>
          <a:srgbClr val="2C944A">
            <a:alpha val="14902"/>
          </a:srgbClr>
        </a:solidFill>
      </dgm:spPr>
      <dgm:t>
        <a:bodyPr/>
        <a:lstStyle/>
        <a:p>
          <a:pPr>
            <a:buFont typeface="Wingdings" panose="05000000000000000000" pitchFamily="2" charset="2"/>
            <a:buChar char="§"/>
          </a:pPr>
          <a:r>
            <a:rPr lang="en-US" sz="2000">
              <a:latin typeface="Arial"/>
              <a:cs typeface="Arial"/>
            </a:rPr>
            <a:t>Youth involvement</a:t>
          </a:r>
        </a:p>
      </dgm:t>
    </dgm:pt>
    <dgm:pt modelId="{542E0B4E-79DF-45F6-9E22-95124103DE8A}" type="parTrans" cxnId="{CDA5C217-2E8C-49B6-8E8D-9B570BD32AB6}">
      <dgm:prSet/>
      <dgm:spPr/>
      <dgm:t>
        <a:bodyPr/>
        <a:lstStyle/>
        <a:p>
          <a:endParaRPr lang="en-US" sz="1600"/>
        </a:p>
      </dgm:t>
    </dgm:pt>
    <dgm:pt modelId="{5E993A97-78FE-4951-8716-D9C806B52960}" type="sibTrans" cxnId="{CDA5C217-2E8C-49B6-8E8D-9B570BD32AB6}">
      <dgm:prSet/>
      <dgm:spPr/>
      <dgm:t>
        <a:bodyPr/>
        <a:lstStyle/>
        <a:p>
          <a:endParaRPr lang="en-US" sz="1600"/>
        </a:p>
      </dgm:t>
    </dgm:pt>
    <dgm:pt modelId="{A7EFC4D8-573A-46E0-9756-E7617F29956A}">
      <dgm:prSet phldrT="[Text]" custT="1"/>
      <dgm:spPr>
        <a:solidFill>
          <a:srgbClr val="2C944A">
            <a:alpha val="14902"/>
          </a:srgbClr>
        </a:solidFill>
      </dgm:spPr>
      <dgm:t>
        <a:bodyPr/>
        <a:lstStyle/>
        <a:p>
          <a:pPr>
            <a:buFont typeface="Wingdings" panose="05000000000000000000" pitchFamily="2" charset="2"/>
            <a:buChar char="§"/>
          </a:pPr>
          <a:r>
            <a:rPr lang="en-US" sz="2000">
              <a:latin typeface="Arial"/>
              <a:cs typeface="Arial"/>
            </a:rPr>
            <a:t>Stage of implementation</a:t>
          </a:r>
        </a:p>
      </dgm:t>
    </dgm:pt>
    <dgm:pt modelId="{0326EC10-F054-4588-A853-8DBDB840A0C3}" type="parTrans" cxnId="{E23B57B1-A60F-4EAE-AB3A-6F0EEB0E918E}">
      <dgm:prSet/>
      <dgm:spPr/>
      <dgm:t>
        <a:bodyPr/>
        <a:lstStyle/>
        <a:p>
          <a:endParaRPr lang="en-US" sz="1600"/>
        </a:p>
      </dgm:t>
    </dgm:pt>
    <dgm:pt modelId="{13C495AA-689C-4C13-B217-14C9CA02E14B}" type="sibTrans" cxnId="{E23B57B1-A60F-4EAE-AB3A-6F0EEB0E918E}">
      <dgm:prSet/>
      <dgm:spPr/>
      <dgm:t>
        <a:bodyPr/>
        <a:lstStyle/>
        <a:p>
          <a:endParaRPr lang="en-US" sz="1600"/>
        </a:p>
      </dgm:t>
    </dgm:pt>
    <dgm:pt modelId="{A2811B47-C0F8-AE43-9E04-2A13674E6C56}">
      <dgm:prSet phldrT="[Text]" custT="1"/>
      <dgm:spPr>
        <a:solidFill>
          <a:srgbClr val="2C944A">
            <a:alpha val="20000"/>
          </a:srgbClr>
        </a:solidFill>
      </dgm:spPr>
      <dgm:t>
        <a:bodyPr/>
        <a:lstStyle/>
        <a:p>
          <a:pPr>
            <a:buFont typeface="Wingdings" panose="05000000000000000000" pitchFamily="2" charset="2"/>
            <a:buChar char="ü"/>
          </a:pPr>
          <a:r>
            <a:rPr lang="en-US" sz="2000">
              <a:latin typeface="Arial"/>
              <a:cs typeface="Arial"/>
            </a:rPr>
            <a:t>Org and community survey completed (as applicable)</a:t>
          </a:r>
        </a:p>
      </dgm:t>
    </dgm:pt>
    <dgm:pt modelId="{CF9F3670-7973-3B48-8379-E7C9D0B19FD0}" type="parTrans" cxnId="{44FE6E69-B58F-3346-9C95-87B2E594C530}">
      <dgm:prSet/>
      <dgm:spPr/>
      <dgm:t>
        <a:bodyPr/>
        <a:lstStyle/>
        <a:p>
          <a:endParaRPr lang="en-US"/>
        </a:p>
      </dgm:t>
    </dgm:pt>
    <dgm:pt modelId="{CD9C8E86-0529-2C4D-BDF7-48A50C97CC18}" type="sibTrans" cxnId="{44FE6E69-B58F-3346-9C95-87B2E594C530}">
      <dgm:prSet/>
      <dgm:spPr/>
      <dgm:t>
        <a:bodyPr/>
        <a:lstStyle/>
        <a:p>
          <a:endParaRPr lang="en-US"/>
        </a:p>
      </dgm:t>
    </dgm:pt>
    <dgm:pt modelId="{4F091202-ED39-604B-8E46-CA7BDF79B1CF}">
      <dgm:prSet custT="1"/>
      <dgm:spPr>
        <a:solidFill>
          <a:srgbClr val="2C944A">
            <a:alpha val="20000"/>
          </a:srgbClr>
        </a:solidFill>
      </dgm:spPr>
      <dgm:t>
        <a:bodyPr/>
        <a:lstStyle/>
        <a:p>
          <a:pPr>
            <a:buFont typeface="Wingdings" panose="05000000000000000000" pitchFamily="2" charset="2"/>
            <a:buChar char="ü"/>
          </a:pPr>
          <a:r>
            <a:rPr lang="en-US" sz="2000">
              <a:latin typeface="Arial" panose="020B0604020202020204" pitchFamily="34" charset="0"/>
              <a:cs typeface="Arial" panose="020B0604020202020204" pitchFamily="34" charset="0"/>
            </a:rPr>
            <a:t>At least one org-level or community-level PSE entry</a:t>
          </a:r>
        </a:p>
      </dgm:t>
    </dgm:pt>
    <dgm:pt modelId="{829A5A2C-7ECC-E94B-952A-70629EDE9E88}" type="parTrans" cxnId="{677D24FA-F4D6-1146-BB4D-568462E5EA2C}">
      <dgm:prSet/>
      <dgm:spPr/>
      <dgm:t>
        <a:bodyPr/>
        <a:lstStyle/>
        <a:p>
          <a:endParaRPr lang="en-US"/>
        </a:p>
      </dgm:t>
    </dgm:pt>
    <dgm:pt modelId="{FCAE03EE-79E1-7249-A450-8C1871133C5C}" type="sibTrans" cxnId="{677D24FA-F4D6-1146-BB4D-568462E5EA2C}">
      <dgm:prSet/>
      <dgm:spPr/>
      <dgm:t>
        <a:bodyPr/>
        <a:lstStyle/>
        <a:p>
          <a:endParaRPr lang="en-US"/>
        </a:p>
      </dgm:t>
    </dgm:pt>
    <dgm:pt modelId="{FDCE37EA-BBA0-4099-99C4-1291573F72D7}">
      <dgm:prSet phldrT="[Text]" custT="1"/>
      <dgm:spPr>
        <a:solidFill>
          <a:srgbClr val="2C944A">
            <a:alpha val="14902"/>
          </a:srgbClr>
        </a:solidFill>
      </dgm:spPr>
      <dgm:t>
        <a:bodyPr/>
        <a:lstStyle/>
        <a:p>
          <a:pPr>
            <a:buFont typeface="Wingdings" panose="05000000000000000000" pitchFamily="2" charset="2"/>
            <a:buChar char="§"/>
          </a:pPr>
          <a:r>
            <a:rPr lang="en-US" sz="2000">
              <a:latin typeface="Arial"/>
              <a:cs typeface="Arial"/>
            </a:rPr>
            <a:t>Reach</a:t>
          </a:r>
        </a:p>
      </dgm:t>
    </dgm:pt>
    <dgm:pt modelId="{ABF9C201-20B9-4005-8365-62A6FD0A1D33}" type="parTrans" cxnId="{1FE22602-5CA3-4CA3-9A2F-C4894D85837F}">
      <dgm:prSet/>
      <dgm:spPr/>
      <dgm:t>
        <a:bodyPr/>
        <a:lstStyle/>
        <a:p>
          <a:endParaRPr lang="en-US"/>
        </a:p>
      </dgm:t>
    </dgm:pt>
    <dgm:pt modelId="{D683FC7C-4906-40D8-8FAC-9F391F7AE9F4}" type="sibTrans" cxnId="{1FE22602-5CA3-4CA3-9A2F-C4894D85837F}">
      <dgm:prSet/>
      <dgm:spPr/>
      <dgm:t>
        <a:bodyPr/>
        <a:lstStyle/>
        <a:p>
          <a:endParaRPr lang="en-US"/>
        </a:p>
      </dgm:t>
    </dgm:pt>
    <dgm:pt modelId="{4F0AB27D-075D-4C7B-B73B-4C8CB4152E74}">
      <dgm:prSet phldrT="[Text]" custT="1"/>
      <dgm:spPr>
        <a:solidFill>
          <a:srgbClr val="2C944A">
            <a:alpha val="14902"/>
          </a:srgbClr>
        </a:solidFill>
      </dgm:spPr>
      <dgm:t>
        <a:bodyPr/>
        <a:lstStyle/>
        <a:p>
          <a:pPr>
            <a:buFont typeface="Wingdings" panose="05000000000000000000" pitchFamily="2" charset="2"/>
            <a:buChar char="§"/>
          </a:pPr>
          <a:r>
            <a:rPr lang="en-US" sz="2000">
              <a:latin typeface="Arial"/>
              <a:cs typeface="Arial"/>
            </a:rPr>
            <a:t>Within jurisdiction</a:t>
          </a:r>
        </a:p>
      </dgm:t>
    </dgm:pt>
    <dgm:pt modelId="{F5E1B5E1-6A45-4295-A7F9-48256BE8E65C}" type="parTrans" cxnId="{91E999CE-017B-4991-8E0C-F4D5118F702A}">
      <dgm:prSet/>
      <dgm:spPr/>
      <dgm:t>
        <a:bodyPr/>
        <a:lstStyle/>
        <a:p>
          <a:endParaRPr lang="en-US"/>
        </a:p>
      </dgm:t>
    </dgm:pt>
    <dgm:pt modelId="{0D691C9A-612E-4000-B884-4D210026A80B}" type="sibTrans" cxnId="{91E999CE-017B-4991-8E0C-F4D5118F702A}">
      <dgm:prSet/>
      <dgm:spPr/>
      <dgm:t>
        <a:bodyPr/>
        <a:lstStyle/>
        <a:p>
          <a:endParaRPr lang="en-US"/>
        </a:p>
      </dgm:t>
    </dgm:pt>
    <dgm:pt modelId="{5862EC1F-7650-44C5-B1D4-E9FE3B105E06}">
      <dgm:prSet phldrT="[Text]" custT="1"/>
      <dgm:spPr>
        <a:solidFill>
          <a:srgbClr val="2C944A">
            <a:alpha val="14902"/>
          </a:srgbClr>
        </a:solidFill>
      </dgm:spPr>
      <dgm:t>
        <a:bodyPr/>
        <a:lstStyle/>
        <a:p>
          <a:pPr>
            <a:buFont typeface="Wingdings" panose="05000000000000000000" pitchFamily="2" charset="2"/>
            <a:buChar char="§"/>
          </a:pPr>
          <a:r>
            <a:rPr lang="en-US" sz="2000">
              <a:latin typeface="Arial"/>
              <a:cs typeface="Arial"/>
            </a:rPr>
            <a:t>Active site</a:t>
          </a:r>
        </a:p>
      </dgm:t>
    </dgm:pt>
    <dgm:pt modelId="{10DAA837-0DAF-47CD-8068-682B2C9B7ADE}" type="parTrans" cxnId="{88ADEF9A-5EFA-4BC1-BE08-82C39F959958}">
      <dgm:prSet/>
      <dgm:spPr/>
      <dgm:t>
        <a:bodyPr/>
        <a:lstStyle/>
        <a:p>
          <a:endParaRPr lang="en-US"/>
        </a:p>
      </dgm:t>
    </dgm:pt>
    <dgm:pt modelId="{A8540A95-925F-4747-96A2-4EC99C892FE0}" type="sibTrans" cxnId="{88ADEF9A-5EFA-4BC1-BE08-82C39F959958}">
      <dgm:prSet/>
      <dgm:spPr/>
      <dgm:t>
        <a:bodyPr/>
        <a:lstStyle/>
        <a:p>
          <a:endParaRPr lang="en-US"/>
        </a:p>
      </dgm:t>
    </dgm:pt>
    <dgm:pt modelId="{CE01F3BA-DC4E-4B07-8E52-89FC672303EA}">
      <dgm:prSet phldrT="[Text]" custT="1"/>
      <dgm:spPr>
        <a:solidFill>
          <a:srgbClr val="2C944A">
            <a:alpha val="14902"/>
          </a:srgbClr>
        </a:solidFill>
      </dgm:spPr>
      <dgm:t>
        <a:bodyPr/>
        <a:lstStyle/>
        <a:p>
          <a:pPr>
            <a:buFont typeface="Wingdings" panose="05000000000000000000" pitchFamily="2" charset="2"/>
            <a:buChar char="§"/>
          </a:pPr>
          <a:r>
            <a:rPr lang="en-US" sz="2000">
              <a:latin typeface="Arial"/>
              <a:cs typeface="Arial"/>
            </a:rPr>
            <a:t>Matches PSE level</a:t>
          </a:r>
        </a:p>
      </dgm:t>
    </dgm:pt>
    <dgm:pt modelId="{E1B2C3E3-CA3F-4EEF-953A-BCA78BA32876}" type="parTrans" cxnId="{C8DC9D48-D5A6-47BE-ACD3-E748858BCBB4}">
      <dgm:prSet/>
      <dgm:spPr/>
      <dgm:t>
        <a:bodyPr/>
        <a:lstStyle/>
        <a:p>
          <a:endParaRPr lang="en-US"/>
        </a:p>
      </dgm:t>
    </dgm:pt>
    <dgm:pt modelId="{DCA0768F-ECA3-4996-92BE-AA9DEB305168}" type="sibTrans" cxnId="{C8DC9D48-D5A6-47BE-ACD3-E748858BCBB4}">
      <dgm:prSet/>
      <dgm:spPr/>
      <dgm:t>
        <a:bodyPr/>
        <a:lstStyle/>
        <a:p>
          <a:endParaRPr lang="en-US"/>
        </a:p>
      </dgm:t>
    </dgm:pt>
    <dgm:pt modelId="{7864F9ED-E631-4391-A5B5-1ED59D86B9F2}" type="pres">
      <dgm:prSet presAssocID="{AE92DD8B-1654-4824-A699-E4207164FE74}" presName="Name0" presStyleCnt="0">
        <dgm:presLayoutVars>
          <dgm:dir/>
          <dgm:animLvl val="lvl"/>
          <dgm:resizeHandles val="exact"/>
        </dgm:presLayoutVars>
      </dgm:prSet>
      <dgm:spPr/>
    </dgm:pt>
    <dgm:pt modelId="{07A92E8F-5C97-498B-9C8B-8772A5D3D18F}" type="pres">
      <dgm:prSet presAssocID="{DA1C58C6-0918-4094-83AA-2C72089354B1}" presName="composite" presStyleCnt="0"/>
      <dgm:spPr/>
    </dgm:pt>
    <dgm:pt modelId="{96D22715-7242-4F12-8E43-121607B6B2FA}" type="pres">
      <dgm:prSet presAssocID="{DA1C58C6-0918-4094-83AA-2C72089354B1}" presName="parTx" presStyleLbl="alignNode1" presStyleIdx="0" presStyleCnt="3" custScaleY="100000">
        <dgm:presLayoutVars>
          <dgm:chMax val="0"/>
          <dgm:chPref val="0"/>
          <dgm:bulletEnabled val="1"/>
        </dgm:presLayoutVars>
      </dgm:prSet>
      <dgm:spPr/>
    </dgm:pt>
    <dgm:pt modelId="{E073CA4E-AED9-4478-A1F7-AEFADE60ABF1}" type="pres">
      <dgm:prSet presAssocID="{DA1C58C6-0918-4094-83AA-2C72089354B1}" presName="desTx" presStyleLbl="alignAccFollowNode1" presStyleIdx="0" presStyleCnt="3">
        <dgm:presLayoutVars>
          <dgm:bulletEnabled val="1"/>
        </dgm:presLayoutVars>
      </dgm:prSet>
      <dgm:spPr/>
    </dgm:pt>
    <dgm:pt modelId="{EF5940E0-BD4F-45E5-8E13-4B36430DA98D}" type="pres">
      <dgm:prSet presAssocID="{DD278B73-7203-4AB1-9FC7-5A78D4F2B96D}" presName="space" presStyleCnt="0"/>
      <dgm:spPr/>
    </dgm:pt>
    <dgm:pt modelId="{DA501C6B-A282-4099-95E9-A4F6838A3633}" type="pres">
      <dgm:prSet presAssocID="{10A03687-87C7-48EC-8EAB-D95A316B58FE}" presName="composite" presStyleCnt="0"/>
      <dgm:spPr/>
    </dgm:pt>
    <dgm:pt modelId="{3C2F92CB-B42F-4032-A34B-2182B940FA55}" type="pres">
      <dgm:prSet presAssocID="{10A03687-87C7-48EC-8EAB-D95A316B58FE}" presName="parTx" presStyleLbl="alignNode1" presStyleIdx="1" presStyleCnt="3">
        <dgm:presLayoutVars>
          <dgm:chMax val="0"/>
          <dgm:chPref val="0"/>
          <dgm:bulletEnabled val="1"/>
        </dgm:presLayoutVars>
      </dgm:prSet>
      <dgm:spPr/>
    </dgm:pt>
    <dgm:pt modelId="{A1F75CD9-A02C-4D07-94C4-64471264879F}" type="pres">
      <dgm:prSet presAssocID="{10A03687-87C7-48EC-8EAB-D95A316B58FE}" presName="desTx" presStyleLbl="alignAccFollowNode1" presStyleIdx="1" presStyleCnt="3">
        <dgm:presLayoutVars>
          <dgm:bulletEnabled val="1"/>
        </dgm:presLayoutVars>
      </dgm:prSet>
      <dgm:spPr/>
    </dgm:pt>
    <dgm:pt modelId="{C2041C0C-EC61-4B97-8DD8-07510CD5F8DF}" type="pres">
      <dgm:prSet presAssocID="{91D5935E-D223-4B46-8EA0-9221BEF469AD}" presName="space" presStyleCnt="0"/>
      <dgm:spPr/>
    </dgm:pt>
    <dgm:pt modelId="{9FD2CB32-DC5B-4477-AB46-ED221D518206}" type="pres">
      <dgm:prSet presAssocID="{33955DC8-E014-4DBB-BE82-BF998F516000}" presName="composite" presStyleCnt="0"/>
      <dgm:spPr/>
    </dgm:pt>
    <dgm:pt modelId="{9D399769-DBE5-4BA7-BDF0-CD74507927C3}" type="pres">
      <dgm:prSet presAssocID="{33955DC8-E014-4DBB-BE82-BF998F516000}" presName="parTx" presStyleLbl="alignNode1" presStyleIdx="2" presStyleCnt="3" custScaleY="100000">
        <dgm:presLayoutVars>
          <dgm:chMax val="0"/>
          <dgm:chPref val="0"/>
          <dgm:bulletEnabled val="1"/>
        </dgm:presLayoutVars>
      </dgm:prSet>
      <dgm:spPr/>
    </dgm:pt>
    <dgm:pt modelId="{4014E32C-6F88-4FDC-BEFA-9D5C2D34B108}" type="pres">
      <dgm:prSet presAssocID="{33955DC8-E014-4DBB-BE82-BF998F516000}" presName="desTx" presStyleLbl="alignAccFollowNode1" presStyleIdx="2" presStyleCnt="3">
        <dgm:presLayoutVars>
          <dgm:bulletEnabled val="1"/>
        </dgm:presLayoutVars>
      </dgm:prSet>
      <dgm:spPr/>
    </dgm:pt>
  </dgm:ptLst>
  <dgm:cxnLst>
    <dgm:cxn modelId="{B2B14801-6733-44E3-8051-D6CE1F51AAD8}" srcId="{DA1C58C6-0918-4094-83AA-2C72089354B1}" destId="{A5B089F7-1C2D-4A85-B414-FA89DF7F4FF9}" srcOrd="0" destOrd="0" parTransId="{A4C29382-E702-44C1-B81A-C37C17C3E9A4}" sibTransId="{E9A82059-90A2-4867-BFCC-CDB1261F7FD2}"/>
    <dgm:cxn modelId="{1FE22602-5CA3-4CA3-9A2F-C4894D85837F}" srcId="{42680FC0-1FFE-4DBD-A630-022DA84A1A52}" destId="{FDCE37EA-BBA0-4099-99C4-1291573F72D7}" srcOrd="0" destOrd="0" parTransId="{ABF9C201-20B9-4005-8365-62A6FD0A1D33}" sibTransId="{D683FC7C-4906-40D8-8FAC-9F391F7AE9F4}"/>
    <dgm:cxn modelId="{C226BE0C-A0D4-451C-9D2A-95CB000ED4D3}" type="presOf" srcId="{FDCE37EA-BBA0-4099-99C4-1291573F72D7}" destId="{A1F75CD9-A02C-4D07-94C4-64471264879F}" srcOrd="0" destOrd="2" presId="urn:microsoft.com/office/officeart/2005/8/layout/hList1"/>
    <dgm:cxn modelId="{CDA5C217-2E8C-49B6-8E8D-9B570BD32AB6}" srcId="{42680FC0-1FFE-4DBD-A630-022DA84A1A52}" destId="{A1FF5C32-CAA1-4F1F-B299-EEB31D6208C0}" srcOrd="1" destOrd="0" parTransId="{542E0B4E-79DF-45F6-9E22-95124103DE8A}" sibTransId="{5E993A97-78FE-4951-8716-D9C806B52960}"/>
    <dgm:cxn modelId="{2F417425-E2F7-4BAE-8F83-BB92263BB893}" srcId="{10A03687-87C7-48EC-8EAB-D95A316B58FE}" destId="{C41E12A0-5BA4-424B-98DD-AE960D70A580}" srcOrd="0" destOrd="0" parTransId="{F819584A-27AE-4CB8-B0E0-B2249B056A1A}" sibTransId="{57FC1D4C-2E5F-4124-8E31-BDA667EA9BCA}"/>
    <dgm:cxn modelId="{7147B126-9AA2-4973-BB54-664738D6FC96}" type="presOf" srcId="{4F091202-ED39-604B-8E46-CA7BDF79B1CF}" destId="{4014E32C-6F88-4FDC-BEFA-9D5C2D34B108}" srcOrd="0" destOrd="0" presId="urn:microsoft.com/office/officeart/2005/8/layout/hList1"/>
    <dgm:cxn modelId="{8B9D6532-4AB0-4B0C-B6AC-ACB406154342}" type="presOf" srcId="{A2811B47-C0F8-AE43-9E04-2A13674E6C56}" destId="{4014E32C-6F88-4FDC-BEFA-9D5C2D34B108}" srcOrd="0" destOrd="1" presId="urn:microsoft.com/office/officeart/2005/8/layout/hList1"/>
    <dgm:cxn modelId="{6D0A293B-46E6-405C-ACD1-A53FFA1CAC5A}" srcId="{10A03687-87C7-48EC-8EAB-D95A316B58FE}" destId="{42680FC0-1FFE-4DBD-A630-022DA84A1A52}" srcOrd="1" destOrd="0" parTransId="{2F2FCBCA-1BD7-4B02-9FA5-C7A7504AD2D6}" sibTransId="{C402F008-C0B2-4441-893C-8DF3C88F9F85}"/>
    <dgm:cxn modelId="{F5637E3F-831C-4223-BADB-3B532B82FCCE}" type="presOf" srcId="{DA1C58C6-0918-4094-83AA-2C72089354B1}" destId="{96D22715-7242-4F12-8E43-121607B6B2FA}" srcOrd="0" destOrd="0" presId="urn:microsoft.com/office/officeart/2005/8/layout/hList1"/>
    <dgm:cxn modelId="{32951140-BCAF-4686-B91A-CF5B566AB39B}" type="presOf" srcId="{AE92DD8B-1654-4824-A699-E4207164FE74}" destId="{7864F9ED-E631-4391-A5B5-1ED59D86B9F2}" srcOrd="0" destOrd="0" presId="urn:microsoft.com/office/officeart/2005/8/layout/hList1"/>
    <dgm:cxn modelId="{03F7DF42-E368-4695-A3AC-B7BFDBE0D537}" type="presOf" srcId="{10A03687-87C7-48EC-8EAB-D95A316B58FE}" destId="{3C2F92CB-B42F-4032-A34B-2182B940FA55}" srcOrd="0" destOrd="0" presId="urn:microsoft.com/office/officeart/2005/8/layout/hList1"/>
    <dgm:cxn modelId="{37E6C444-5D2B-4D82-9245-6DFC407848F0}" type="presOf" srcId="{33955DC8-E014-4DBB-BE82-BF998F516000}" destId="{9D399769-DBE5-4BA7-BDF0-CD74507927C3}" srcOrd="0" destOrd="0" presId="urn:microsoft.com/office/officeart/2005/8/layout/hList1"/>
    <dgm:cxn modelId="{C8DC9D48-D5A6-47BE-ACD3-E748858BCBB4}" srcId="{A5B089F7-1C2D-4A85-B414-FA89DF7F4FF9}" destId="{CE01F3BA-DC4E-4B07-8E52-89FC672303EA}" srcOrd="2" destOrd="0" parTransId="{E1B2C3E3-CA3F-4EEF-953A-BCA78BA32876}" sibTransId="{DCA0768F-ECA3-4996-92BE-AA9DEB305168}"/>
    <dgm:cxn modelId="{44FE6E69-B58F-3346-9C95-87B2E594C530}" srcId="{33955DC8-E014-4DBB-BE82-BF998F516000}" destId="{A2811B47-C0F8-AE43-9E04-2A13674E6C56}" srcOrd="1" destOrd="0" parTransId="{CF9F3670-7973-3B48-8379-E7C9D0B19FD0}" sibTransId="{CD9C8E86-0529-2C4D-BDF7-48A50C97CC18}"/>
    <dgm:cxn modelId="{E0016D4E-77EC-48F9-A243-E05E5802E2AC}" type="presOf" srcId="{D77288D6-DE15-4C7C-B7E3-AF1324770AE3}" destId="{E073CA4E-AED9-4478-A1F7-AEFADE60ABF1}" srcOrd="0" destOrd="4" presId="urn:microsoft.com/office/officeart/2005/8/layout/hList1"/>
    <dgm:cxn modelId="{7C714571-ED4E-4711-A7DC-C00DFAA1FFF5}" srcId="{AE92DD8B-1654-4824-A699-E4207164FE74}" destId="{DA1C58C6-0918-4094-83AA-2C72089354B1}" srcOrd="0" destOrd="0" parTransId="{3BDCD0AE-0D47-4E21-B975-AB024F60CD64}" sibTransId="{DD278B73-7203-4AB1-9FC7-5A78D4F2B96D}"/>
    <dgm:cxn modelId="{41FF1A99-C3BF-4D34-874D-BA68FEB9011E}" type="presOf" srcId="{42680FC0-1FFE-4DBD-A630-022DA84A1A52}" destId="{A1F75CD9-A02C-4D07-94C4-64471264879F}" srcOrd="0" destOrd="1" presId="urn:microsoft.com/office/officeart/2005/8/layout/hList1"/>
    <dgm:cxn modelId="{C3264C99-CF6C-46E9-B697-F2A811404976}" srcId="{DA1C58C6-0918-4094-83AA-2C72089354B1}" destId="{D77288D6-DE15-4C7C-B7E3-AF1324770AE3}" srcOrd="1" destOrd="0" parTransId="{FA582748-C2D4-4E40-9075-8271997DAEA1}" sibTransId="{510BF3AD-F08F-4208-BE3D-49A1B24F7792}"/>
    <dgm:cxn modelId="{88ADEF9A-5EFA-4BC1-BE08-82C39F959958}" srcId="{A5B089F7-1C2D-4A85-B414-FA89DF7F4FF9}" destId="{5862EC1F-7650-44C5-B1D4-E9FE3B105E06}" srcOrd="1" destOrd="0" parTransId="{10DAA837-0DAF-47CD-8068-682B2C9B7ADE}" sibTransId="{A8540A95-925F-4747-96A2-4EC99C892FE0}"/>
    <dgm:cxn modelId="{774E15A9-61B1-4CF1-A420-8F837466B4E7}" type="presOf" srcId="{5862EC1F-7650-44C5-B1D4-E9FE3B105E06}" destId="{E073CA4E-AED9-4478-A1F7-AEFADE60ABF1}" srcOrd="0" destOrd="2" presId="urn:microsoft.com/office/officeart/2005/8/layout/hList1"/>
    <dgm:cxn modelId="{D92083AA-B939-4458-81C9-3E4EA9DA1B00}" type="presOf" srcId="{A7EFC4D8-573A-46E0-9756-E7617F29956A}" destId="{A1F75CD9-A02C-4D07-94C4-64471264879F}" srcOrd="0" destOrd="4" presId="urn:microsoft.com/office/officeart/2005/8/layout/hList1"/>
    <dgm:cxn modelId="{E23B57B1-A60F-4EAE-AB3A-6F0EEB0E918E}" srcId="{42680FC0-1FFE-4DBD-A630-022DA84A1A52}" destId="{A7EFC4D8-573A-46E0-9756-E7617F29956A}" srcOrd="2" destOrd="0" parTransId="{0326EC10-F054-4588-A853-8DBDB840A0C3}" sibTransId="{13C495AA-689C-4C13-B217-14C9CA02E14B}"/>
    <dgm:cxn modelId="{1CBAA8C9-480A-432F-89B9-99BB5578515E}" type="presOf" srcId="{A5B089F7-1C2D-4A85-B414-FA89DF7F4FF9}" destId="{E073CA4E-AED9-4478-A1F7-AEFADE60ABF1}" srcOrd="0" destOrd="0" presId="urn:microsoft.com/office/officeart/2005/8/layout/hList1"/>
    <dgm:cxn modelId="{21115ECE-F7F7-4B63-8756-36964C1D8B83}" type="presOf" srcId="{CE01F3BA-DC4E-4B07-8E52-89FC672303EA}" destId="{E073CA4E-AED9-4478-A1F7-AEFADE60ABF1}" srcOrd="0" destOrd="3" presId="urn:microsoft.com/office/officeart/2005/8/layout/hList1"/>
    <dgm:cxn modelId="{91E999CE-017B-4991-8E0C-F4D5118F702A}" srcId="{A5B089F7-1C2D-4A85-B414-FA89DF7F4FF9}" destId="{4F0AB27D-075D-4C7B-B73B-4C8CB4152E74}" srcOrd="0" destOrd="0" parTransId="{F5E1B5E1-6A45-4295-A7F9-48256BE8E65C}" sibTransId="{0D691C9A-612E-4000-B884-4D210026A80B}"/>
    <dgm:cxn modelId="{05CDECDD-AAE3-40AD-93CA-87312D35E7D8}" type="presOf" srcId="{A1FF5C32-CAA1-4F1F-B299-EEB31D6208C0}" destId="{A1F75CD9-A02C-4D07-94C4-64471264879F}" srcOrd="0" destOrd="3" presId="urn:microsoft.com/office/officeart/2005/8/layout/hList1"/>
    <dgm:cxn modelId="{651C6FE9-8510-4B7B-8525-1CC1FDCBF2B1}" type="presOf" srcId="{4F0AB27D-075D-4C7B-B73B-4C8CB4152E74}" destId="{E073CA4E-AED9-4478-A1F7-AEFADE60ABF1}" srcOrd="0" destOrd="1" presId="urn:microsoft.com/office/officeart/2005/8/layout/hList1"/>
    <dgm:cxn modelId="{205647EF-4108-4B40-93BF-1A6D84B33560}" type="presOf" srcId="{C41E12A0-5BA4-424B-98DD-AE960D70A580}" destId="{A1F75CD9-A02C-4D07-94C4-64471264879F}" srcOrd="0" destOrd="0" presId="urn:microsoft.com/office/officeart/2005/8/layout/hList1"/>
    <dgm:cxn modelId="{677D24FA-F4D6-1146-BB4D-568462E5EA2C}" srcId="{33955DC8-E014-4DBB-BE82-BF998F516000}" destId="{4F091202-ED39-604B-8E46-CA7BDF79B1CF}" srcOrd="0" destOrd="0" parTransId="{829A5A2C-7ECC-E94B-952A-70629EDE9E88}" sibTransId="{FCAE03EE-79E1-7249-A450-8C1871133C5C}"/>
    <dgm:cxn modelId="{2328C1FD-E9E4-4103-8F54-BA00143B345C}" srcId="{AE92DD8B-1654-4824-A699-E4207164FE74}" destId="{33955DC8-E014-4DBB-BE82-BF998F516000}" srcOrd="2" destOrd="0" parTransId="{01E50E8F-19F0-439F-8DA7-D3AD9DE99E61}" sibTransId="{ADC50993-5681-4642-B879-FFC83C5FD4DD}"/>
    <dgm:cxn modelId="{7AE4D0FF-A466-4DF5-A234-FFC8F50590DD}" srcId="{AE92DD8B-1654-4824-A699-E4207164FE74}" destId="{10A03687-87C7-48EC-8EAB-D95A316B58FE}" srcOrd="1" destOrd="0" parTransId="{35D1F2D9-0D6C-49FA-8CA1-601B357ADA43}" sibTransId="{91D5935E-D223-4B46-8EA0-9221BEF469AD}"/>
    <dgm:cxn modelId="{E8776CCF-D3D1-4B9F-8937-1DD9503DDA95}" type="presParOf" srcId="{7864F9ED-E631-4391-A5B5-1ED59D86B9F2}" destId="{07A92E8F-5C97-498B-9C8B-8772A5D3D18F}" srcOrd="0" destOrd="0" presId="urn:microsoft.com/office/officeart/2005/8/layout/hList1"/>
    <dgm:cxn modelId="{5156E68D-728E-48A8-9EC0-62554F1620ED}" type="presParOf" srcId="{07A92E8F-5C97-498B-9C8B-8772A5D3D18F}" destId="{96D22715-7242-4F12-8E43-121607B6B2FA}" srcOrd="0" destOrd="0" presId="urn:microsoft.com/office/officeart/2005/8/layout/hList1"/>
    <dgm:cxn modelId="{19251C35-A582-4826-9177-C0F92840DF14}" type="presParOf" srcId="{07A92E8F-5C97-498B-9C8B-8772A5D3D18F}" destId="{E073CA4E-AED9-4478-A1F7-AEFADE60ABF1}" srcOrd="1" destOrd="0" presId="urn:microsoft.com/office/officeart/2005/8/layout/hList1"/>
    <dgm:cxn modelId="{30EB9736-F33F-42A1-9C0C-8E49B184BC0B}" type="presParOf" srcId="{7864F9ED-E631-4391-A5B5-1ED59D86B9F2}" destId="{EF5940E0-BD4F-45E5-8E13-4B36430DA98D}" srcOrd="1" destOrd="0" presId="urn:microsoft.com/office/officeart/2005/8/layout/hList1"/>
    <dgm:cxn modelId="{FF97C5A7-54F6-49E7-95D4-48DF6AB5D497}" type="presParOf" srcId="{7864F9ED-E631-4391-A5B5-1ED59D86B9F2}" destId="{DA501C6B-A282-4099-95E9-A4F6838A3633}" srcOrd="2" destOrd="0" presId="urn:microsoft.com/office/officeart/2005/8/layout/hList1"/>
    <dgm:cxn modelId="{EBFC7762-0ABD-407B-B27E-328A42B72D24}" type="presParOf" srcId="{DA501C6B-A282-4099-95E9-A4F6838A3633}" destId="{3C2F92CB-B42F-4032-A34B-2182B940FA55}" srcOrd="0" destOrd="0" presId="urn:microsoft.com/office/officeart/2005/8/layout/hList1"/>
    <dgm:cxn modelId="{50BA1A1E-BF28-47D8-9BFA-E32AA8D97A46}" type="presParOf" srcId="{DA501C6B-A282-4099-95E9-A4F6838A3633}" destId="{A1F75CD9-A02C-4D07-94C4-64471264879F}" srcOrd="1" destOrd="0" presId="urn:microsoft.com/office/officeart/2005/8/layout/hList1"/>
    <dgm:cxn modelId="{C057AA5F-9D55-4101-B7FE-A12E1C286B35}" type="presParOf" srcId="{7864F9ED-E631-4391-A5B5-1ED59D86B9F2}" destId="{C2041C0C-EC61-4B97-8DD8-07510CD5F8DF}" srcOrd="3" destOrd="0" presId="urn:microsoft.com/office/officeart/2005/8/layout/hList1"/>
    <dgm:cxn modelId="{D1A283CC-AE44-47F0-A113-E2644DD16D30}" type="presParOf" srcId="{7864F9ED-E631-4391-A5B5-1ED59D86B9F2}" destId="{9FD2CB32-DC5B-4477-AB46-ED221D518206}" srcOrd="4" destOrd="0" presId="urn:microsoft.com/office/officeart/2005/8/layout/hList1"/>
    <dgm:cxn modelId="{7C243040-B45A-49B7-89EA-326FC1CFECC0}" type="presParOf" srcId="{9FD2CB32-DC5B-4477-AB46-ED221D518206}" destId="{9D399769-DBE5-4BA7-BDF0-CD74507927C3}" srcOrd="0" destOrd="0" presId="urn:microsoft.com/office/officeart/2005/8/layout/hList1"/>
    <dgm:cxn modelId="{1E374E23-F008-4526-8BF4-1E901C4500FE}" type="presParOf" srcId="{9FD2CB32-DC5B-4477-AB46-ED221D518206}" destId="{4014E32C-6F88-4FDC-BEFA-9D5C2D34B10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E92DD8B-1654-4824-A699-E4207164FE7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A1C58C6-0918-4094-83AA-2C72089354B1}">
      <dgm:prSet phldrT="[Text]"/>
      <dgm:spPr>
        <a:solidFill>
          <a:srgbClr val="2C944A"/>
        </a:solidFill>
      </dgm:spPr>
      <dgm:t>
        <a:bodyPr/>
        <a:lstStyle/>
        <a:p>
          <a:r>
            <a:rPr lang="en-US" b="1">
              <a:latin typeface="Arial"/>
              <a:cs typeface="Arial"/>
            </a:rPr>
            <a:t>All Quarters</a:t>
          </a:r>
        </a:p>
      </dgm:t>
    </dgm:pt>
    <dgm:pt modelId="{3BDCD0AE-0D47-4E21-B975-AB024F60CD64}" type="parTrans" cxnId="{7C714571-ED4E-4711-A7DC-C00DFAA1FFF5}">
      <dgm:prSet/>
      <dgm:spPr/>
      <dgm:t>
        <a:bodyPr/>
        <a:lstStyle/>
        <a:p>
          <a:endParaRPr lang="en-US"/>
        </a:p>
      </dgm:t>
    </dgm:pt>
    <dgm:pt modelId="{DD278B73-7203-4AB1-9FC7-5A78D4F2B96D}" type="sibTrans" cxnId="{7C714571-ED4E-4711-A7DC-C00DFAA1FFF5}">
      <dgm:prSet/>
      <dgm:spPr/>
      <dgm:t>
        <a:bodyPr/>
        <a:lstStyle/>
        <a:p>
          <a:endParaRPr lang="en-US"/>
        </a:p>
      </dgm:t>
    </dgm:pt>
    <dgm:pt modelId="{A5B089F7-1C2D-4A85-B414-FA89DF7F4FF9}">
      <dgm:prSet phldrT="[Text]"/>
      <dgm:spPr>
        <a:solidFill>
          <a:srgbClr val="2C944A">
            <a:alpha val="14902"/>
          </a:srgbClr>
        </a:solidFill>
      </dgm:spPr>
      <dgm:t>
        <a:bodyPr/>
        <a:lstStyle/>
        <a:p>
          <a:pPr>
            <a:buFont typeface="Wingdings" panose="05000000000000000000" pitchFamily="2" charset="2"/>
            <a:buChar char="ü"/>
          </a:pPr>
          <a:r>
            <a:rPr lang="en-US" sz="2500">
              <a:latin typeface="Arial"/>
              <a:cs typeface="Arial"/>
            </a:rPr>
            <a:t>Activity is DE</a:t>
          </a:r>
        </a:p>
      </dgm:t>
    </dgm:pt>
    <dgm:pt modelId="{A4C29382-E702-44C1-B81A-C37C17C3E9A4}" type="parTrans" cxnId="{B2B14801-6733-44E3-8051-D6CE1F51AAD8}">
      <dgm:prSet/>
      <dgm:spPr/>
      <dgm:t>
        <a:bodyPr/>
        <a:lstStyle/>
        <a:p>
          <a:endParaRPr lang="en-US"/>
        </a:p>
      </dgm:t>
    </dgm:pt>
    <dgm:pt modelId="{E9A82059-90A2-4867-BFCC-CDB1261F7FD2}" type="sibTrans" cxnId="{B2B14801-6733-44E3-8051-D6CE1F51AAD8}">
      <dgm:prSet/>
      <dgm:spPr/>
      <dgm:t>
        <a:bodyPr/>
        <a:lstStyle/>
        <a:p>
          <a:endParaRPr lang="en-US"/>
        </a:p>
      </dgm:t>
    </dgm:pt>
    <dgm:pt modelId="{D77288D6-DE15-4C7C-B7E3-AF1324770AE3}">
      <dgm:prSet phldrT="[Text]"/>
      <dgm:spPr>
        <a:solidFill>
          <a:srgbClr val="2C944A">
            <a:alpha val="14902"/>
          </a:srgbClr>
        </a:solidFill>
      </dgm:spPr>
      <dgm:t>
        <a:bodyPr/>
        <a:lstStyle/>
        <a:p>
          <a:pPr>
            <a:buFont typeface="Wingdings" panose="05000000000000000000" pitchFamily="2" charset="2"/>
            <a:buChar char="ü"/>
          </a:pPr>
          <a:r>
            <a:rPr lang="en-US" sz="2500">
              <a:latin typeface="Arial"/>
              <a:cs typeface="Arial"/>
            </a:rPr>
            <a:t>Session length, session count, and reach are appropriate</a:t>
          </a:r>
        </a:p>
      </dgm:t>
    </dgm:pt>
    <dgm:pt modelId="{FA582748-C2D4-4E40-9075-8271997DAEA1}" type="parTrans" cxnId="{C3264C99-CF6C-46E9-B697-F2A811404976}">
      <dgm:prSet/>
      <dgm:spPr/>
      <dgm:t>
        <a:bodyPr/>
        <a:lstStyle/>
        <a:p>
          <a:endParaRPr lang="en-US"/>
        </a:p>
      </dgm:t>
    </dgm:pt>
    <dgm:pt modelId="{510BF3AD-F08F-4208-BE3D-49A1B24F7792}" type="sibTrans" cxnId="{C3264C99-CF6C-46E9-B697-F2A811404976}">
      <dgm:prSet/>
      <dgm:spPr/>
      <dgm:t>
        <a:bodyPr/>
        <a:lstStyle/>
        <a:p>
          <a:endParaRPr lang="en-US"/>
        </a:p>
      </dgm:t>
    </dgm:pt>
    <dgm:pt modelId="{88AE0EDF-13FD-4885-9B05-6DEE01BA9E46}">
      <dgm:prSet phldrT="[Text]" custT="1"/>
      <dgm:spPr>
        <a:solidFill>
          <a:srgbClr val="2C944A">
            <a:alpha val="14902"/>
          </a:srgbClr>
        </a:solidFill>
      </dgm:spPr>
      <dgm:t>
        <a:bodyPr/>
        <a:lstStyle/>
        <a:p>
          <a:pPr>
            <a:buFont typeface="Wingdings" panose="05000000000000000000" pitchFamily="2" charset="2"/>
            <a:buChar char="§"/>
          </a:pPr>
          <a:r>
            <a:rPr lang="en-US" sz="2400">
              <a:latin typeface="Arial"/>
              <a:cs typeface="Arial"/>
            </a:rPr>
            <a:t>No meetings or trainings</a:t>
          </a:r>
        </a:p>
      </dgm:t>
    </dgm:pt>
    <dgm:pt modelId="{A1A33FCC-A6A6-43F2-86E3-66E18BFC205A}" type="parTrans" cxnId="{E4263AED-CE08-4744-82D4-34FBF06095E6}">
      <dgm:prSet/>
      <dgm:spPr/>
      <dgm:t>
        <a:bodyPr/>
        <a:lstStyle/>
        <a:p>
          <a:endParaRPr lang="en-US"/>
        </a:p>
      </dgm:t>
    </dgm:pt>
    <dgm:pt modelId="{852A907B-7491-47C3-A3BE-6CC161EC5A9C}" type="sibTrans" cxnId="{E4263AED-CE08-4744-82D4-34FBF06095E6}">
      <dgm:prSet/>
      <dgm:spPr/>
      <dgm:t>
        <a:bodyPr/>
        <a:lstStyle/>
        <a:p>
          <a:endParaRPr lang="en-US"/>
        </a:p>
      </dgm:t>
    </dgm:pt>
    <dgm:pt modelId="{22B4CF23-2F05-40DD-A489-EFD245B421AB}">
      <dgm:prSet phldrT="[Text]"/>
      <dgm:spPr>
        <a:solidFill>
          <a:srgbClr val="2C944A">
            <a:alpha val="14902"/>
          </a:srgbClr>
        </a:solidFill>
      </dgm:spPr>
      <dgm:t>
        <a:bodyPr/>
        <a:lstStyle/>
        <a:p>
          <a:pPr>
            <a:buFont typeface="Wingdings" panose="05000000000000000000" pitchFamily="2" charset="2"/>
            <a:buChar char="ü"/>
          </a:pPr>
          <a:r>
            <a:rPr lang="en-US" sz="2500">
              <a:latin typeface="Arial"/>
              <a:cs typeface="Arial"/>
            </a:rPr>
            <a:t>Correct site (within jurisdiction, not a school district)</a:t>
          </a:r>
        </a:p>
      </dgm:t>
    </dgm:pt>
    <dgm:pt modelId="{D58A1D1D-7F59-4642-92F2-7D359B8E3A05}" type="parTrans" cxnId="{4229298D-0533-462E-B164-C14931B1F0ED}">
      <dgm:prSet/>
      <dgm:spPr/>
      <dgm:t>
        <a:bodyPr/>
        <a:lstStyle/>
        <a:p>
          <a:endParaRPr lang="en-US"/>
        </a:p>
      </dgm:t>
    </dgm:pt>
    <dgm:pt modelId="{70A7C409-6753-4100-9A19-E3A535A66F09}" type="sibTrans" cxnId="{4229298D-0533-462E-B164-C14931B1F0ED}">
      <dgm:prSet/>
      <dgm:spPr/>
      <dgm:t>
        <a:bodyPr/>
        <a:lstStyle/>
        <a:p>
          <a:endParaRPr lang="en-US"/>
        </a:p>
      </dgm:t>
    </dgm:pt>
    <dgm:pt modelId="{D3BD3EB2-1087-400F-8813-A74262D1BD15}">
      <dgm:prSet phldrT="[Text]"/>
      <dgm:spPr>
        <a:solidFill>
          <a:srgbClr val="2C944A">
            <a:alpha val="14902"/>
          </a:srgbClr>
        </a:solidFill>
      </dgm:spPr>
      <dgm:t>
        <a:bodyPr/>
        <a:lstStyle/>
        <a:p>
          <a:pPr>
            <a:buFont typeface="Wingdings" panose="05000000000000000000" pitchFamily="2" charset="2"/>
            <a:buChar char="ü"/>
          </a:pPr>
          <a:r>
            <a:rPr lang="en-US" sz="2500">
              <a:latin typeface="Arial"/>
              <a:cs typeface="Arial"/>
            </a:rPr>
            <a:t>Series are reported as one entry</a:t>
          </a:r>
        </a:p>
      </dgm:t>
    </dgm:pt>
    <dgm:pt modelId="{F1B1D044-82CD-4C29-8009-FDB868DCBBAE}" type="parTrans" cxnId="{02D67F4B-1F05-4447-8EF7-F3D9CBB9E9A2}">
      <dgm:prSet/>
      <dgm:spPr/>
      <dgm:t>
        <a:bodyPr/>
        <a:lstStyle/>
        <a:p>
          <a:endParaRPr lang="en-US"/>
        </a:p>
      </dgm:t>
    </dgm:pt>
    <dgm:pt modelId="{DCE44CDB-F006-4FF1-9A3E-1C1F5869F340}" type="sibTrans" cxnId="{02D67F4B-1F05-4447-8EF7-F3D9CBB9E9A2}">
      <dgm:prSet/>
      <dgm:spPr/>
      <dgm:t>
        <a:bodyPr/>
        <a:lstStyle/>
        <a:p>
          <a:endParaRPr lang="en-US"/>
        </a:p>
      </dgm:t>
    </dgm:pt>
    <dgm:pt modelId="{DE442655-7A85-4729-9170-D541D2C5FCC0}">
      <dgm:prSet phldrT="[Text]" custT="1"/>
      <dgm:spPr>
        <a:solidFill>
          <a:srgbClr val="2C944A">
            <a:alpha val="14902"/>
          </a:srgbClr>
        </a:solidFill>
      </dgm:spPr>
      <dgm:t>
        <a:bodyPr/>
        <a:lstStyle/>
        <a:p>
          <a:pPr>
            <a:buFont typeface="Wingdings" panose="05000000000000000000" pitchFamily="2" charset="2"/>
            <a:buChar char="§"/>
          </a:pPr>
          <a:r>
            <a:rPr lang="en-US" sz="2400">
              <a:latin typeface="Arial"/>
              <a:cs typeface="Arial"/>
            </a:rPr>
            <a:t>This is especially critical when a series is part of IOE or Adult DE Evaluation!</a:t>
          </a:r>
        </a:p>
      </dgm:t>
    </dgm:pt>
    <dgm:pt modelId="{87F890BB-3A58-4E93-A749-264163AE6DB5}" type="parTrans" cxnId="{50687290-184D-44ED-B882-DEEDD129CDB2}">
      <dgm:prSet/>
      <dgm:spPr/>
      <dgm:t>
        <a:bodyPr/>
        <a:lstStyle/>
        <a:p>
          <a:endParaRPr lang="en-US"/>
        </a:p>
      </dgm:t>
    </dgm:pt>
    <dgm:pt modelId="{068A88E8-3E4F-4545-871C-AB607E41C160}" type="sibTrans" cxnId="{50687290-184D-44ED-B882-DEEDD129CDB2}">
      <dgm:prSet/>
      <dgm:spPr/>
      <dgm:t>
        <a:bodyPr/>
        <a:lstStyle/>
        <a:p>
          <a:endParaRPr lang="en-US"/>
        </a:p>
      </dgm:t>
    </dgm:pt>
    <dgm:pt modelId="{7864F9ED-E631-4391-A5B5-1ED59D86B9F2}" type="pres">
      <dgm:prSet presAssocID="{AE92DD8B-1654-4824-A699-E4207164FE74}" presName="Name0" presStyleCnt="0">
        <dgm:presLayoutVars>
          <dgm:dir/>
          <dgm:animLvl val="lvl"/>
          <dgm:resizeHandles val="exact"/>
        </dgm:presLayoutVars>
      </dgm:prSet>
      <dgm:spPr/>
    </dgm:pt>
    <dgm:pt modelId="{07A92E8F-5C97-498B-9C8B-8772A5D3D18F}" type="pres">
      <dgm:prSet presAssocID="{DA1C58C6-0918-4094-83AA-2C72089354B1}" presName="composite" presStyleCnt="0"/>
      <dgm:spPr/>
    </dgm:pt>
    <dgm:pt modelId="{96D22715-7242-4F12-8E43-121607B6B2FA}" type="pres">
      <dgm:prSet presAssocID="{DA1C58C6-0918-4094-83AA-2C72089354B1}" presName="parTx" presStyleLbl="alignNode1" presStyleIdx="0" presStyleCnt="1">
        <dgm:presLayoutVars>
          <dgm:chMax val="0"/>
          <dgm:chPref val="0"/>
          <dgm:bulletEnabled val="1"/>
        </dgm:presLayoutVars>
      </dgm:prSet>
      <dgm:spPr/>
    </dgm:pt>
    <dgm:pt modelId="{E073CA4E-AED9-4478-A1F7-AEFADE60ABF1}" type="pres">
      <dgm:prSet presAssocID="{DA1C58C6-0918-4094-83AA-2C72089354B1}" presName="desTx" presStyleLbl="alignAccFollowNode1" presStyleIdx="0" presStyleCnt="1">
        <dgm:presLayoutVars>
          <dgm:bulletEnabled val="1"/>
        </dgm:presLayoutVars>
      </dgm:prSet>
      <dgm:spPr/>
    </dgm:pt>
  </dgm:ptLst>
  <dgm:cxnLst>
    <dgm:cxn modelId="{B2B14801-6733-44E3-8051-D6CE1F51AAD8}" srcId="{DA1C58C6-0918-4094-83AA-2C72089354B1}" destId="{A5B089F7-1C2D-4A85-B414-FA89DF7F4FF9}" srcOrd="0" destOrd="0" parTransId="{A4C29382-E702-44C1-B81A-C37C17C3E9A4}" sibTransId="{E9A82059-90A2-4867-BFCC-CDB1261F7FD2}"/>
    <dgm:cxn modelId="{E4C46915-33FD-4429-B27B-5815FE3C5DF5}" type="presOf" srcId="{A5B089F7-1C2D-4A85-B414-FA89DF7F4FF9}" destId="{E073CA4E-AED9-4478-A1F7-AEFADE60ABF1}" srcOrd="0" destOrd="0" presId="urn:microsoft.com/office/officeart/2005/8/layout/hList1"/>
    <dgm:cxn modelId="{08BB1617-20FD-47E4-8882-1FA78934A770}" type="presOf" srcId="{DA1C58C6-0918-4094-83AA-2C72089354B1}" destId="{96D22715-7242-4F12-8E43-121607B6B2FA}" srcOrd="0" destOrd="0" presId="urn:microsoft.com/office/officeart/2005/8/layout/hList1"/>
    <dgm:cxn modelId="{32951140-BCAF-4686-B91A-CF5B566AB39B}" type="presOf" srcId="{AE92DD8B-1654-4824-A699-E4207164FE74}" destId="{7864F9ED-E631-4391-A5B5-1ED59D86B9F2}" srcOrd="0" destOrd="0" presId="urn:microsoft.com/office/officeart/2005/8/layout/hList1"/>
    <dgm:cxn modelId="{02D67F4B-1F05-4447-8EF7-F3D9CBB9E9A2}" srcId="{DA1C58C6-0918-4094-83AA-2C72089354B1}" destId="{D3BD3EB2-1087-400F-8813-A74262D1BD15}" srcOrd="3" destOrd="0" parTransId="{F1B1D044-82CD-4C29-8009-FDB868DCBBAE}" sibTransId="{DCE44CDB-F006-4FF1-9A3E-1C1F5869F340}"/>
    <dgm:cxn modelId="{9F76794C-62E7-4A1F-82DF-4626ED5F5662}" type="presOf" srcId="{DE442655-7A85-4729-9170-D541D2C5FCC0}" destId="{E073CA4E-AED9-4478-A1F7-AEFADE60ABF1}" srcOrd="0" destOrd="5" presId="urn:microsoft.com/office/officeart/2005/8/layout/hList1"/>
    <dgm:cxn modelId="{7C714571-ED4E-4711-A7DC-C00DFAA1FFF5}" srcId="{AE92DD8B-1654-4824-A699-E4207164FE74}" destId="{DA1C58C6-0918-4094-83AA-2C72089354B1}" srcOrd="0" destOrd="0" parTransId="{3BDCD0AE-0D47-4E21-B975-AB024F60CD64}" sibTransId="{DD278B73-7203-4AB1-9FC7-5A78D4F2B96D}"/>
    <dgm:cxn modelId="{4229298D-0533-462E-B164-C14931B1F0ED}" srcId="{DA1C58C6-0918-4094-83AA-2C72089354B1}" destId="{22B4CF23-2F05-40DD-A489-EFD245B421AB}" srcOrd="1" destOrd="0" parTransId="{D58A1D1D-7F59-4642-92F2-7D359B8E3A05}" sibTransId="{70A7C409-6753-4100-9A19-E3A535A66F09}"/>
    <dgm:cxn modelId="{50687290-184D-44ED-B882-DEEDD129CDB2}" srcId="{D3BD3EB2-1087-400F-8813-A74262D1BD15}" destId="{DE442655-7A85-4729-9170-D541D2C5FCC0}" srcOrd="0" destOrd="0" parTransId="{87F890BB-3A58-4E93-A749-264163AE6DB5}" sibTransId="{068A88E8-3E4F-4545-871C-AB607E41C160}"/>
    <dgm:cxn modelId="{EBA9A198-555D-4869-9BAF-A83F7D5CBD6C}" type="presOf" srcId="{D77288D6-DE15-4C7C-B7E3-AF1324770AE3}" destId="{E073CA4E-AED9-4478-A1F7-AEFADE60ABF1}" srcOrd="0" destOrd="3" presId="urn:microsoft.com/office/officeart/2005/8/layout/hList1"/>
    <dgm:cxn modelId="{C3264C99-CF6C-46E9-B697-F2A811404976}" srcId="{DA1C58C6-0918-4094-83AA-2C72089354B1}" destId="{D77288D6-DE15-4C7C-B7E3-AF1324770AE3}" srcOrd="2" destOrd="0" parTransId="{FA582748-C2D4-4E40-9075-8271997DAEA1}" sibTransId="{510BF3AD-F08F-4208-BE3D-49A1B24F7792}"/>
    <dgm:cxn modelId="{7AFEC69C-5205-48C6-90FA-3D2EF2C799AF}" type="presOf" srcId="{22B4CF23-2F05-40DD-A489-EFD245B421AB}" destId="{E073CA4E-AED9-4478-A1F7-AEFADE60ABF1}" srcOrd="0" destOrd="2" presId="urn:microsoft.com/office/officeart/2005/8/layout/hList1"/>
    <dgm:cxn modelId="{60F8BCC9-8130-4087-8692-D10B38766DBA}" type="presOf" srcId="{88AE0EDF-13FD-4885-9B05-6DEE01BA9E46}" destId="{E073CA4E-AED9-4478-A1F7-AEFADE60ABF1}" srcOrd="0" destOrd="1" presId="urn:microsoft.com/office/officeart/2005/8/layout/hList1"/>
    <dgm:cxn modelId="{A0AE80D0-8F8C-4C7F-A18B-1A45EA2F91CA}" type="presOf" srcId="{D3BD3EB2-1087-400F-8813-A74262D1BD15}" destId="{E073CA4E-AED9-4478-A1F7-AEFADE60ABF1}" srcOrd="0" destOrd="4" presId="urn:microsoft.com/office/officeart/2005/8/layout/hList1"/>
    <dgm:cxn modelId="{E4263AED-CE08-4744-82D4-34FBF06095E6}" srcId="{A5B089F7-1C2D-4A85-B414-FA89DF7F4FF9}" destId="{88AE0EDF-13FD-4885-9B05-6DEE01BA9E46}" srcOrd="0" destOrd="0" parTransId="{A1A33FCC-A6A6-43F2-86E3-66E18BFC205A}" sibTransId="{852A907B-7491-47C3-A3BE-6CC161EC5A9C}"/>
    <dgm:cxn modelId="{7DF63A8F-31E0-4A9C-9BAC-0E4433D925B1}" type="presParOf" srcId="{7864F9ED-E631-4391-A5B5-1ED59D86B9F2}" destId="{07A92E8F-5C97-498B-9C8B-8772A5D3D18F}" srcOrd="0" destOrd="0" presId="urn:microsoft.com/office/officeart/2005/8/layout/hList1"/>
    <dgm:cxn modelId="{DBEBDC4A-EE7D-445B-B879-AFA3C4F9F6AE}" type="presParOf" srcId="{07A92E8F-5C97-498B-9C8B-8772A5D3D18F}" destId="{96D22715-7242-4F12-8E43-121607B6B2FA}" srcOrd="0" destOrd="0" presId="urn:microsoft.com/office/officeart/2005/8/layout/hList1"/>
    <dgm:cxn modelId="{69A7C909-D678-4A19-8B9A-AD38933AA01C}" type="presParOf" srcId="{07A92E8F-5C97-498B-9C8B-8772A5D3D18F}" destId="{E073CA4E-AED9-4478-A1F7-AEFADE60ABF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E92DD8B-1654-4824-A699-E4207164FE7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A1C58C6-0918-4094-83AA-2C72089354B1}">
      <dgm:prSet phldrT="[Text]" custT="1"/>
      <dgm:spPr>
        <a:solidFill>
          <a:srgbClr val="2C944A"/>
        </a:solidFill>
      </dgm:spPr>
      <dgm:t>
        <a:bodyPr/>
        <a:lstStyle/>
        <a:p>
          <a:r>
            <a:rPr lang="en-US" sz="3600" b="1">
              <a:latin typeface="Arial"/>
              <a:cs typeface="Arial"/>
            </a:rPr>
            <a:t>All Quarters</a:t>
          </a:r>
        </a:p>
      </dgm:t>
    </dgm:pt>
    <dgm:pt modelId="{3BDCD0AE-0D47-4E21-B975-AB024F60CD64}" type="parTrans" cxnId="{7C714571-ED4E-4711-A7DC-C00DFAA1FFF5}">
      <dgm:prSet/>
      <dgm:spPr/>
      <dgm:t>
        <a:bodyPr/>
        <a:lstStyle/>
        <a:p>
          <a:endParaRPr lang="en-US"/>
        </a:p>
      </dgm:t>
    </dgm:pt>
    <dgm:pt modelId="{DD278B73-7203-4AB1-9FC7-5A78D4F2B96D}" type="sibTrans" cxnId="{7C714571-ED4E-4711-A7DC-C00DFAA1FFF5}">
      <dgm:prSet/>
      <dgm:spPr/>
      <dgm:t>
        <a:bodyPr/>
        <a:lstStyle/>
        <a:p>
          <a:endParaRPr lang="en-US"/>
        </a:p>
      </dgm:t>
    </dgm:pt>
    <dgm:pt modelId="{A5B089F7-1C2D-4A85-B414-FA89DF7F4FF9}">
      <dgm:prSet phldrT="[Text]" custT="1"/>
      <dgm:spPr>
        <a:solidFill>
          <a:srgbClr val="2C944A">
            <a:alpha val="14902"/>
          </a:srgbClr>
        </a:solidFill>
      </dgm:spPr>
      <dgm:t>
        <a:bodyPr/>
        <a:lstStyle/>
        <a:p>
          <a:pPr marL="285750">
            <a:buFont typeface="Wingdings" panose="05000000000000000000" pitchFamily="2" charset="2"/>
            <a:buChar char="ü"/>
          </a:pPr>
          <a:r>
            <a:rPr lang="en-US" sz="2600">
              <a:latin typeface="Arial"/>
              <a:cs typeface="Arial"/>
            </a:rPr>
            <a:t> Activity is IE. No entries for:</a:t>
          </a:r>
        </a:p>
      </dgm:t>
    </dgm:pt>
    <dgm:pt modelId="{A4C29382-E702-44C1-B81A-C37C17C3E9A4}" type="parTrans" cxnId="{B2B14801-6733-44E3-8051-D6CE1F51AAD8}">
      <dgm:prSet/>
      <dgm:spPr/>
      <dgm:t>
        <a:bodyPr/>
        <a:lstStyle/>
        <a:p>
          <a:endParaRPr lang="en-US"/>
        </a:p>
      </dgm:t>
    </dgm:pt>
    <dgm:pt modelId="{E9A82059-90A2-4867-BFCC-CDB1261F7FD2}" type="sibTrans" cxnId="{B2B14801-6733-44E3-8051-D6CE1F51AAD8}">
      <dgm:prSet/>
      <dgm:spPr/>
      <dgm:t>
        <a:bodyPr/>
        <a:lstStyle/>
        <a:p>
          <a:endParaRPr lang="en-US"/>
        </a:p>
      </dgm:t>
    </dgm:pt>
    <dgm:pt modelId="{D77288D6-DE15-4C7C-B7E3-AF1324770AE3}">
      <dgm:prSet phldrT="[Text]" custT="1"/>
      <dgm:spPr>
        <a:solidFill>
          <a:srgbClr val="2C944A">
            <a:alpha val="14902"/>
          </a:srgbClr>
        </a:solidFill>
      </dgm:spPr>
      <dgm:t>
        <a:bodyPr/>
        <a:lstStyle/>
        <a:p>
          <a:pPr marL="285750">
            <a:buFont typeface="Wingdings" panose="05000000000000000000" pitchFamily="2" charset="2"/>
            <a:buChar char="ü"/>
          </a:pPr>
          <a:r>
            <a:rPr lang="en-US" sz="2600">
              <a:latin typeface="Arial"/>
              <a:cs typeface="Arial"/>
            </a:rPr>
            <a:t> Reach and channel are appropriate</a:t>
          </a:r>
        </a:p>
      </dgm:t>
    </dgm:pt>
    <dgm:pt modelId="{FA582748-C2D4-4E40-9075-8271997DAEA1}" type="parTrans" cxnId="{C3264C99-CF6C-46E9-B697-F2A811404976}">
      <dgm:prSet/>
      <dgm:spPr/>
      <dgm:t>
        <a:bodyPr/>
        <a:lstStyle/>
        <a:p>
          <a:endParaRPr lang="en-US"/>
        </a:p>
      </dgm:t>
    </dgm:pt>
    <dgm:pt modelId="{510BF3AD-F08F-4208-BE3D-49A1B24F7792}" type="sibTrans" cxnId="{C3264C99-CF6C-46E9-B697-F2A811404976}">
      <dgm:prSet/>
      <dgm:spPr/>
      <dgm:t>
        <a:bodyPr/>
        <a:lstStyle/>
        <a:p>
          <a:endParaRPr lang="en-US"/>
        </a:p>
      </dgm:t>
    </dgm:pt>
    <dgm:pt modelId="{88AE0EDF-13FD-4885-9B05-6DEE01BA9E46}">
      <dgm:prSet phldrT="[Text]" custT="1"/>
      <dgm:spPr>
        <a:solidFill>
          <a:srgbClr val="2C944A">
            <a:alpha val="14902"/>
          </a:srgbClr>
        </a:solidFill>
      </dgm:spPr>
      <dgm:t>
        <a:bodyPr/>
        <a:lstStyle/>
        <a:p>
          <a:pPr marL="640080">
            <a:buFont typeface="Wingdings" panose="05000000000000000000" pitchFamily="2" charset="2"/>
            <a:buChar char="§"/>
          </a:pPr>
          <a:r>
            <a:rPr lang="en-US" sz="2600">
              <a:latin typeface="Arial"/>
              <a:cs typeface="Arial"/>
            </a:rPr>
            <a:t>Promotions (e.g., flyers that advertise DE)</a:t>
          </a:r>
        </a:p>
      </dgm:t>
    </dgm:pt>
    <dgm:pt modelId="{A1A33FCC-A6A6-43F2-86E3-66E18BFC205A}" type="parTrans" cxnId="{E4263AED-CE08-4744-82D4-34FBF06095E6}">
      <dgm:prSet/>
      <dgm:spPr/>
      <dgm:t>
        <a:bodyPr/>
        <a:lstStyle/>
        <a:p>
          <a:endParaRPr lang="en-US"/>
        </a:p>
      </dgm:t>
    </dgm:pt>
    <dgm:pt modelId="{852A907B-7491-47C3-A3BE-6CC161EC5A9C}" type="sibTrans" cxnId="{E4263AED-CE08-4744-82D4-34FBF06095E6}">
      <dgm:prSet/>
      <dgm:spPr/>
      <dgm:t>
        <a:bodyPr/>
        <a:lstStyle/>
        <a:p>
          <a:endParaRPr lang="en-US"/>
        </a:p>
      </dgm:t>
    </dgm:pt>
    <dgm:pt modelId="{22B4CF23-2F05-40DD-A489-EFD245B421AB}">
      <dgm:prSet phldrT="[Text]" custT="1"/>
      <dgm:spPr>
        <a:solidFill>
          <a:srgbClr val="2C944A">
            <a:alpha val="14902"/>
          </a:srgbClr>
        </a:solidFill>
      </dgm:spPr>
      <dgm:t>
        <a:bodyPr/>
        <a:lstStyle/>
        <a:p>
          <a:pPr marL="285750">
            <a:buFont typeface="Wingdings" panose="05000000000000000000" pitchFamily="2" charset="2"/>
            <a:buChar char="ü"/>
          </a:pPr>
          <a:r>
            <a:rPr lang="en-US" sz="2600">
              <a:latin typeface="Arial"/>
              <a:cs typeface="Arial"/>
            </a:rPr>
            <a:t> Correct site (within jurisdiction)</a:t>
          </a:r>
        </a:p>
      </dgm:t>
    </dgm:pt>
    <dgm:pt modelId="{D58A1D1D-7F59-4642-92F2-7D359B8E3A05}" type="parTrans" cxnId="{4229298D-0533-462E-B164-C14931B1F0ED}">
      <dgm:prSet/>
      <dgm:spPr/>
      <dgm:t>
        <a:bodyPr/>
        <a:lstStyle/>
        <a:p>
          <a:endParaRPr lang="en-US"/>
        </a:p>
      </dgm:t>
    </dgm:pt>
    <dgm:pt modelId="{70A7C409-6753-4100-9A19-E3A535A66F09}" type="sibTrans" cxnId="{4229298D-0533-462E-B164-C14931B1F0ED}">
      <dgm:prSet/>
      <dgm:spPr/>
      <dgm:t>
        <a:bodyPr/>
        <a:lstStyle/>
        <a:p>
          <a:endParaRPr lang="en-US"/>
        </a:p>
      </dgm:t>
    </dgm:pt>
    <dgm:pt modelId="{C6CD8FD3-BFC0-41A6-B81D-0AD9591DF44A}">
      <dgm:prSet phldrT="[Text]" custT="1"/>
      <dgm:spPr>
        <a:solidFill>
          <a:srgbClr val="2C944A">
            <a:alpha val="14902"/>
          </a:srgbClr>
        </a:solidFill>
      </dgm:spPr>
      <dgm:t>
        <a:bodyPr/>
        <a:lstStyle/>
        <a:p>
          <a:pPr marL="640080" rtl="0">
            <a:buFont typeface="Wingdings" panose="05000000000000000000" pitchFamily="2" charset="2"/>
            <a:buChar char="§"/>
          </a:pPr>
          <a:r>
            <a:rPr lang="en-US" sz="2600">
              <a:latin typeface="Arial"/>
              <a:cs typeface="Arial"/>
            </a:rPr>
            <a:t>DE or PSE</a:t>
          </a:r>
        </a:p>
      </dgm:t>
    </dgm:pt>
    <dgm:pt modelId="{8DF91E7D-0135-488F-9F7D-D40F4C129899}" type="parTrans" cxnId="{4E59A914-2283-44B4-9EFF-25FBEC2A5F2B}">
      <dgm:prSet/>
      <dgm:spPr/>
      <dgm:t>
        <a:bodyPr/>
        <a:lstStyle/>
        <a:p>
          <a:endParaRPr lang="en-US"/>
        </a:p>
      </dgm:t>
    </dgm:pt>
    <dgm:pt modelId="{950615F5-8A07-4700-A6A6-4F7AA0ED413E}" type="sibTrans" cxnId="{4E59A914-2283-44B4-9EFF-25FBEC2A5F2B}">
      <dgm:prSet/>
      <dgm:spPr/>
      <dgm:t>
        <a:bodyPr/>
        <a:lstStyle/>
        <a:p>
          <a:endParaRPr lang="en-US"/>
        </a:p>
      </dgm:t>
    </dgm:pt>
    <dgm:pt modelId="{49BF8196-5413-4985-9E03-5090283D9DBF}">
      <dgm:prSet phldrT="[Text]" custT="1"/>
      <dgm:spPr>
        <a:solidFill>
          <a:srgbClr val="2C944A">
            <a:alpha val="14902"/>
          </a:srgbClr>
        </a:solidFill>
      </dgm:spPr>
      <dgm:t>
        <a:bodyPr/>
        <a:lstStyle/>
        <a:p>
          <a:pPr marL="640080">
            <a:buFont typeface="Wingdings" panose="05000000000000000000" pitchFamily="2" charset="2"/>
            <a:buChar char="§"/>
          </a:pPr>
          <a:r>
            <a:rPr lang="en-US" sz="2600">
              <a:latin typeface="Arial"/>
              <a:cs typeface="Arial"/>
            </a:rPr>
            <a:t>Meetings, trainings, TA, surveys, etc.</a:t>
          </a:r>
        </a:p>
      </dgm:t>
    </dgm:pt>
    <dgm:pt modelId="{1FEE9912-5237-4218-959B-D01E1F3027FC}" type="parTrans" cxnId="{45BCDB32-71D0-49B0-B319-0C62F8DAAC87}">
      <dgm:prSet/>
      <dgm:spPr/>
      <dgm:t>
        <a:bodyPr/>
        <a:lstStyle/>
        <a:p>
          <a:endParaRPr lang="en-US"/>
        </a:p>
      </dgm:t>
    </dgm:pt>
    <dgm:pt modelId="{9424D104-841C-49D0-AB5F-46F1C3573E1E}" type="sibTrans" cxnId="{45BCDB32-71D0-49B0-B319-0C62F8DAAC87}">
      <dgm:prSet/>
      <dgm:spPr/>
      <dgm:t>
        <a:bodyPr/>
        <a:lstStyle/>
        <a:p>
          <a:endParaRPr lang="en-US"/>
        </a:p>
      </dgm:t>
    </dgm:pt>
    <dgm:pt modelId="{BED17C77-5AFC-4552-B750-967DE0FAAFFA}">
      <dgm:prSet phldrT="[Text]" custT="1"/>
      <dgm:spPr>
        <a:solidFill>
          <a:srgbClr val="2C944A">
            <a:alpha val="14902"/>
          </a:srgbClr>
        </a:solidFill>
      </dgm:spPr>
      <dgm:t>
        <a:bodyPr/>
        <a:lstStyle/>
        <a:p>
          <a:pPr marL="640080" rtl="0">
            <a:buFont typeface="Wingdings" panose="05000000000000000000" pitchFamily="2" charset="2"/>
            <a:buChar char="§"/>
          </a:pPr>
          <a:r>
            <a:rPr lang="en-US" sz="2600">
              <a:latin typeface="Arial"/>
              <a:cs typeface="Arial"/>
            </a:rPr>
            <a:t>Taste tests or demos</a:t>
          </a:r>
        </a:p>
      </dgm:t>
    </dgm:pt>
    <dgm:pt modelId="{CD75AD00-FA0C-4BC8-B5EE-03134E7FD59D}" type="parTrans" cxnId="{CABD3A96-B1EB-4405-AD04-E0B6B28132FF}">
      <dgm:prSet/>
      <dgm:spPr/>
      <dgm:t>
        <a:bodyPr/>
        <a:lstStyle/>
        <a:p>
          <a:endParaRPr lang="en-US"/>
        </a:p>
      </dgm:t>
    </dgm:pt>
    <dgm:pt modelId="{1968ED83-9BF2-415D-82E1-5115898AE9EE}" type="sibTrans" cxnId="{CABD3A96-B1EB-4405-AD04-E0B6B28132FF}">
      <dgm:prSet/>
      <dgm:spPr/>
      <dgm:t>
        <a:bodyPr/>
        <a:lstStyle/>
        <a:p>
          <a:endParaRPr lang="en-US"/>
        </a:p>
      </dgm:t>
    </dgm:pt>
    <dgm:pt modelId="{7864F9ED-E631-4391-A5B5-1ED59D86B9F2}" type="pres">
      <dgm:prSet presAssocID="{AE92DD8B-1654-4824-A699-E4207164FE74}" presName="Name0" presStyleCnt="0">
        <dgm:presLayoutVars>
          <dgm:dir/>
          <dgm:animLvl val="lvl"/>
          <dgm:resizeHandles val="exact"/>
        </dgm:presLayoutVars>
      </dgm:prSet>
      <dgm:spPr/>
    </dgm:pt>
    <dgm:pt modelId="{07A92E8F-5C97-498B-9C8B-8772A5D3D18F}" type="pres">
      <dgm:prSet presAssocID="{DA1C58C6-0918-4094-83AA-2C72089354B1}" presName="composite" presStyleCnt="0"/>
      <dgm:spPr/>
    </dgm:pt>
    <dgm:pt modelId="{96D22715-7242-4F12-8E43-121607B6B2FA}" type="pres">
      <dgm:prSet presAssocID="{DA1C58C6-0918-4094-83AA-2C72089354B1}" presName="parTx" presStyleLbl="alignNode1" presStyleIdx="0" presStyleCnt="1" custScaleX="84348">
        <dgm:presLayoutVars>
          <dgm:chMax val="0"/>
          <dgm:chPref val="0"/>
          <dgm:bulletEnabled val="1"/>
        </dgm:presLayoutVars>
      </dgm:prSet>
      <dgm:spPr/>
    </dgm:pt>
    <dgm:pt modelId="{E073CA4E-AED9-4478-A1F7-AEFADE60ABF1}" type="pres">
      <dgm:prSet presAssocID="{DA1C58C6-0918-4094-83AA-2C72089354B1}" presName="desTx" presStyleLbl="alignAccFollowNode1" presStyleIdx="0" presStyleCnt="1" custScaleX="84348">
        <dgm:presLayoutVars>
          <dgm:bulletEnabled val="1"/>
        </dgm:presLayoutVars>
      </dgm:prSet>
      <dgm:spPr/>
    </dgm:pt>
  </dgm:ptLst>
  <dgm:cxnLst>
    <dgm:cxn modelId="{B2B14801-6733-44E3-8051-D6CE1F51AAD8}" srcId="{DA1C58C6-0918-4094-83AA-2C72089354B1}" destId="{A5B089F7-1C2D-4A85-B414-FA89DF7F4FF9}" srcOrd="0" destOrd="0" parTransId="{A4C29382-E702-44C1-B81A-C37C17C3E9A4}" sibTransId="{E9A82059-90A2-4867-BFCC-CDB1261F7FD2}"/>
    <dgm:cxn modelId="{B18CAC0B-2DB3-4AA3-ACA8-5CE95DA36966}" type="presOf" srcId="{BED17C77-5AFC-4552-B750-967DE0FAAFFA}" destId="{E073CA4E-AED9-4478-A1F7-AEFADE60ABF1}" srcOrd="0" destOrd="3" presId="urn:microsoft.com/office/officeart/2005/8/layout/hList1"/>
    <dgm:cxn modelId="{4E59A914-2283-44B4-9EFF-25FBEC2A5F2B}" srcId="{A5B089F7-1C2D-4A85-B414-FA89DF7F4FF9}" destId="{C6CD8FD3-BFC0-41A6-B81D-0AD9591DF44A}" srcOrd="1" destOrd="0" parTransId="{8DF91E7D-0135-488F-9F7D-D40F4C129899}" sibTransId="{950615F5-8A07-4700-A6A6-4F7AA0ED413E}"/>
    <dgm:cxn modelId="{9BB94729-3283-4545-9F0E-F7A20F400C2B}" type="presOf" srcId="{DA1C58C6-0918-4094-83AA-2C72089354B1}" destId="{96D22715-7242-4F12-8E43-121607B6B2FA}" srcOrd="0" destOrd="0" presId="urn:microsoft.com/office/officeart/2005/8/layout/hList1"/>
    <dgm:cxn modelId="{45BCDB32-71D0-49B0-B319-0C62F8DAAC87}" srcId="{DA1C58C6-0918-4094-83AA-2C72089354B1}" destId="{49BF8196-5413-4985-9E03-5090283D9DBF}" srcOrd="1" destOrd="0" parTransId="{1FEE9912-5237-4218-959B-D01E1F3027FC}" sibTransId="{9424D104-841C-49D0-AB5F-46F1C3573E1E}"/>
    <dgm:cxn modelId="{32951140-BCAF-4686-B91A-CF5B566AB39B}" type="presOf" srcId="{AE92DD8B-1654-4824-A699-E4207164FE74}" destId="{7864F9ED-E631-4391-A5B5-1ED59D86B9F2}" srcOrd="0" destOrd="0" presId="urn:microsoft.com/office/officeart/2005/8/layout/hList1"/>
    <dgm:cxn modelId="{7C714571-ED4E-4711-A7DC-C00DFAA1FFF5}" srcId="{AE92DD8B-1654-4824-A699-E4207164FE74}" destId="{DA1C58C6-0918-4094-83AA-2C72089354B1}" srcOrd="0" destOrd="0" parTransId="{3BDCD0AE-0D47-4E21-B975-AB024F60CD64}" sibTransId="{DD278B73-7203-4AB1-9FC7-5A78D4F2B96D}"/>
    <dgm:cxn modelId="{368A2074-F1BE-4A2D-9EB1-4E76BBE40C02}" type="presOf" srcId="{D77288D6-DE15-4C7C-B7E3-AF1324770AE3}" destId="{E073CA4E-AED9-4478-A1F7-AEFADE60ABF1}" srcOrd="0" destOrd="6" presId="urn:microsoft.com/office/officeart/2005/8/layout/hList1"/>
    <dgm:cxn modelId="{98FA3380-49C3-4DE0-97E3-9A8F4BBF1BA3}" type="presOf" srcId="{88AE0EDF-13FD-4885-9B05-6DEE01BA9E46}" destId="{E073CA4E-AED9-4478-A1F7-AEFADE60ABF1}" srcOrd="0" destOrd="1" presId="urn:microsoft.com/office/officeart/2005/8/layout/hList1"/>
    <dgm:cxn modelId="{4229298D-0533-462E-B164-C14931B1F0ED}" srcId="{DA1C58C6-0918-4094-83AA-2C72089354B1}" destId="{22B4CF23-2F05-40DD-A489-EFD245B421AB}" srcOrd="2" destOrd="0" parTransId="{D58A1D1D-7F59-4642-92F2-7D359B8E3A05}" sibTransId="{70A7C409-6753-4100-9A19-E3A535A66F09}"/>
    <dgm:cxn modelId="{CABD3A96-B1EB-4405-AD04-E0B6B28132FF}" srcId="{A5B089F7-1C2D-4A85-B414-FA89DF7F4FF9}" destId="{BED17C77-5AFC-4552-B750-967DE0FAAFFA}" srcOrd="2" destOrd="0" parTransId="{CD75AD00-FA0C-4BC8-B5EE-03134E7FD59D}" sibTransId="{1968ED83-9BF2-415D-82E1-5115898AE9EE}"/>
    <dgm:cxn modelId="{C3264C99-CF6C-46E9-B697-F2A811404976}" srcId="{DA1C58C6-0918-4094-83AA-2C72089354B1}" destId="{D77288D6-DE15-4C7C-B7E3-AF1324770AE3}" srcOrd="3" destOrd="0" parTransId="{FA582748-C2D4-4E40-9075-8271997DAEA1}" sibTransId="{510BF3AD-F08F-4208-BE3D-49A1B24F7792}"/>
    <dgm:cxn modelId="{2D1367B2-EA92-4058-B572-A241BF81D0E2}" type="presOf" srcId="{A5B089F7-1C2D-4A85-B414-FA89DF7F4FF9}" destId="{E073CA4E-AED9-4478-A1F7-AEFADE60ABF1}" srcOrd="0" destOrd="0" presId="urn:microsoft.com/office/officeart/2005/8/layout/hList1"/>
    <dgm:cxn modelId="{A049E2B8-D39E-49C5-80BE-0EC9BEEA3165}" type="presOf" srcId="{C6CD8FD3-BFC0-41A6-B81D-0AD9591DF44A}" destId="{E073CA4E-AED9-4478-A1F7-AEFADE60ABF1}" srcOrd="0" destOrd="2" presId="urn:microsoft.com/office/officeart/2005/8/layout/hList1"/>
    <dgm:cxn modelId="{8D2A7BC1-1847-4FC7-A791-76D47E212556}" type="presOf" srcId="{22B4CF23-2F05-40DD-A489-EFD245B421AB}" destId="{E073CA4E-AED9-4478-A1F7-AEFADE60ABF1}" srcOrd="0" destOrd="5" presId="urn:microsoft.com/office/officeart/2005/8/layout/hList1"/>
    <dgm:cxn modelId="{C62C91C2-C656-4070-9D31-18155A60A5DB}" type="presOf" srcId="{49BF8196-5413-4985-9E03-5090283D9DBF}" destId="{E073CA4E-AED9-4478-A1F7-AEFADE60ABF1}" srcOrd="0" destOrd="4" presId="urn:microsoft.com/office/officeart/2005/8/layout/hList1"/>
    <dgm:cxn modelId="{E4263AED-CE08-4744-82D4-34FBF06095E6}" srcId="{A5B089F7-1C2D-4A85-B414-FA89DF7F4FF9}" destId="{88AE0EDF-13FD-4885-9B05-6DEE01BA9E46}" srcOrd="0" destOrd="0" parTransId="{A1A33FCC-A6A6-43F2-86E3-66E18BFC205A}" sibTransId="{852A907B-7491-47C3-A3BE-6CC161EC5A9C}"/>
    <dgm:cxn modelId="{1D5BE648-8B74-4D40-9E90-EB0638697598}" type="presParOf" srcId="{7864F9ED-E631-4391-A5B5-1ED59D86B9F2}" destId="{07A92E8F-5C97-498B-9C8B-8772A5D3D18F}" srcOrd="0" destOrd="0" presId="urn:microsoft.com/office/officeart/2005/8/layout/hList1"/>
    <dgm:cxn modelId="{65539031-2221-480D-A67F-73E031114D10}" type="presParOf" srcId="{07A92E8F-5C97-498B-9C8B-8772A5D3D18F}" destId="{96D22715-7242-4F12-8E43-121607B6B2FA}" srcOrd="0" destOrd="0" presId="urn:microsoft.com/office/officeart/2005/8/layout/hList1"/>
    <dgm:cxn modelId="{83EEF4EE-C4E9-4D8A-BC88-9BCDC7343479}" type="presParOf" srcId="{07A92E8F-5C97-498B-9C8B-8772A5D3D18F}" destId="{E073CA4E-AED9-4478-A1F7-AEFADE60ABF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E92DD8B-1654-4824-A699-E4207164FE7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A1C58C6-0918-4094-83AA-2C72089354B1}">
      <dgm:prSet phldrT="[Text]"/>
      <dgm:spPr>
        <a:solidFill>
          <a:srgbClr val="2C944A"/>
        </a:solidFill>
      </dgm:spPr>
      <dgm:t>
        <a:bodyPr/>
        <a:lstStyle/>
        <a:p>
          <a:r>
            <a:rPr lang="en-US" b="1">
              <a:latin typeface="Arial"/>
              <a:cs typeface="Arial"/>
            </a:rPr>
            <a:t>Quarters 1-3</a:t>
          </a:r>
        </a:p>
      </dgm:t>
    </dgm:pt>
    <dgm:pt modelId="{3BDCD0AE-0D47-4E21-B975-AB024F60CD64}" type="parTrans" cxnId="{7C714571-ED4E-4711-A7DC-C00DFAA1FFF5}">
      <dgm:prSet/>
      <dgm:spPr/>
      <dgm:t>
        <a:bodyPr/>
        <a:lstStyle/>
        <a:p>
          <a:endParaRPr lang="en-US"/>
        </a:p>
      </dgm:t>
    </dgm:pt>
    <dgm:pt modelId="{DD278B73-7203-4AB1-9FC7-5A78D4F2B96D}" type="sibTrans" cxnId="{7C714571-ED4E-4711-A7DC-C00DFAA1FFF5}">
      <dgm:prSet/>
      <dgm:spPr/>
      <dgm:t>
        <a:bodyPr/>
        <a:lstStyle/>
        <a:p>
          <a:endParaRPr lang="en-US"/>
        </a:p>
      </dgm:t>
    </dgm:pt>
    <dgm:pt modelId="{A5B089F7-1C2D-4A85-B414-FA89DF7F4FF9}">
      <dgm:prSet phldrT="[Text]" custT="1"/>
      <dgm:spPr>
        <a:solidFill>
          <a:srgbClr val="2C944A">
            <a:alpha val="14902"/>
          </a:srgbClr>
        </a:solidFill>
      </dgm:spPr>
      <dgm:t>
        <a:bodyPr/>
        <a:lstStyle/>
        <a:p>
          <a:pPr rtl="0">
            <a:buFont typeface="Wingdings" panose="05000000000000000000" pitchFamily="2" charset="2"/>
            <a:buChar char="ü"/>
          </a:pPr>
          <a:r>
            <a:rPr lang="en-US" sz="2600">
              <a:latin typeface="Arial"/>
              <a:cs typeface="Arial"/>
            </a:rPr>
            <a:t>Jurisdiction level and unit are appropriate</a:t>
          </a:r>
        </a:p>
      </dgm:t>
    </dgm:pt>
    <dgm:pt modelId="{A4C29382-E702-44C1-B81A-C37C17C3E9A4}" type="parTrans" cxnId="{B2B14801-6733-44E3-8051-D6CE1F51AAD8}">
      <dgm:prSet/>
      <dgm:spPr/>
      <dgm:t>
        <a:bodyPr/>
        <a:lstStyle/>
        <a:p>
          <a:endParaRPr lang="en-US"/>
        </a:p>
      </dgm:t>
    </dgm:pt>
    <dgm:pt modelId="{E9A82059-90A2-4867-BFCC-CDB1261F7FD2}" type="sibTrans" cxnId="{B2B14801-6733-44E3-8051-D6CE1F51AAD8}">
      <dgm:prSet/>
      <dgm:spPr/>
      <dgm:t>
        <a:bodyPr/>
        <a:lstStyle/>
        <a:p>
          <a:endParaRPr lang="en-US"/>
        </a:p>
      </dgm:t>
    </dgm:pt>
    <dgm:pt modelId="{10A03687-87C7-48EC-8EAB-D95A316B58FE}">
      <dgm:prSet phldrT="[Text]"/>
      <dgm:spPr>
        <a:solidFill>
          <a:srgbClr val="2C944A"/>
        </a:solidFill>
      </dgm:spPr>
      <dgm:t>
        <a:bodyPr/>
        <a:lstStyle/>
        <a:p>
          <a:r>
            <a:rPr lang="en-US" b="1">
              <a:latin typeface="Arial"/>
              <a:cs typeface="Arial"/>
            </a:rPr>
            <a:t>Quarter 4</a:t>
          </a:r>
        </a:p>
      </dgm:t>
    </dgm:pt>
    <dgm:pt modelId="{35D1F2D9-0D6C-49FA-8CA1-601B357ADA43}" type="parTrans" cxnId="{7AE4D0FF-A466-4DF5-A234-FFC8F50590DD}">
      <dgm:prSet/>
      <dgm:spPr/>
      <dgm:t>
        <a:bodyPr/>
        <a:lstStyle/>
        <a:p>
          <a:endParaRPr lang="en-US"/>
        </a:p>
      </dgm:t>
    </dgm:pt>
    <dgm:pt modelId="{91D5935E-D223-4B46-8EA0-9221BEF469AD}" type="sibTrans" cxnId="{7AE4D0FF-A466-4DF5-A234-FFC8F50590DD}">
      <dgm:prSet/>
      <dgm:spPr/>
      <dgm:t>
        <a:bodyPr/>
        <a:lstStyle/>
        <a:p>
          <a:endParaRPr lang="en-US"/>
        </a:p>
      </dgm:t>
    </dgm:pt>
    <dgm:pt modelId="{C41E12A0-5BA4-424B-98DD-AE960D70A580}">
      <dgm:prSet phldrT="[Text]" custT="1"/>
      <dgm:spPr>
        <a:solidFill>
          <a:srgbClr val="2C944A">
            <a:alpha val="14902"/>
          </a:srgbClr>
        </a:solidFill>
      </dgm:spPr>
      <dgm:t>
        <a:bodyPr/>
        <a:lstStyle/>
        <a:p>
          <a:pPr marL="285750">
            <a:buFont typeface="Wingdings" panose="05000000000000000000" pitchFamily="2" charset="2"/>
            <a:buChar char="ü"/>
          </a:pPr>
          <a:r>
            <a:rPr lang="en-US" sz="2600">
              <a:latin typeface="Arial"/>
              <a:cs typeface="Arial"/>
            </a:rPr>
            <a:t>Evaluation section is completed</a:t>
          </a:r>
        </a:p>
      </dgm:t>
    </dgm:pt>
    <dgm:pt modelId="{F819584A-27AE-4CB8-B0E0-B2249B056A1A}" type="parTrans" cxnId="{2F417425-E2F7-4BAE-8F83-BB92263BB893}">
      <dgm:prSet/>
      <dgm:spPr/>
      <dgm:t>
        <a:bodyPr/>
        <a:lstStyle/>
        <a:p>
          <a:endParaRPr lang="en-US"/>
        </a:p>
      </dgm:t>
    </dgm:pt>
    <dgm:pt modelId="{57FC1D4C-2E5F-4124-8E31-BDA667EA9BCA}" type="sibTrans" cxnId="{2F417425-E2F7-4BAE-8F83-BB92263BB893}">
      <dgm:prSet/>
      <dgm:spPr/>
      <dgm:t>
        <a:bodyPr/>
        <a:lstStyle/>
        <a:p>
          <a:endParaRPr lang="en-US"/>
        </a:p>
      </dgm:t>
    </dgm:pt>
    <dgm:pt modelId="{ABDDD610-E205-4507-AF6C-8F0846873FC7}">
      <dgm:prSet phldrT="[Text]" custT="1"/>
      <dgm:spPr>
        <a:solidFill>
          <a:srgbClr val="2C944A">
            <a:alpha val="14902"/>
          </a:srgbClr>
        </a:solidFill>
      </dgm:spPr>
      <dgm:t>
        <a:bodyPr/>
        <a:lstStyle/>
        <a:p>
          <a:pPr>
            <a:buFont typeface="Wingdings" panose="05000000000000000000" pitchFamily="2" charset="2"/>
            <a:buChar char="ü"/>
          </a:pPr>
          <a:r>
            <a:rPr lang="en-US" sz="2600">
              <a:latin typeface="Arial"/>
              <a:cs typeface="Arial"/>
            </a:rPr>
            <a:t>Correct site</a:t>
          </a:r>
        </a:p>
      </dgm:t>
    </dgm:pt>
    <dgm:pt modelId="{69BD1F45-F0B4-458F-B176-0633BB2739C5}" type="parTrans" cxnId="{FDD178E4-96B3-4D70-B584-149C3F61A494}">
      <dgm:prSet/>
      <dgm:spPr/>
      <dgm:t>
        <a:bodyPr/>
        <a:lstStyle/>
        <a:p>
          <a:endParaRPr lang="en-US"/>
        </a:p>
      </dgm:t>
    </dgm:pt>
    <dgm:pt modelId="{CCDA9C32-82D3-4FED-B8D3-7CFE07CE2EB8}" type="sibTrans" cxnId="{FDD178E4-96B3-4D70-B584-149C3F61A494}">
      <dgm:prSet/>
      <dgm:spPr/>
      <dgm:t>
        <a:bodyPr/>
        <a:lstStyle/>
        <a:p>
          <a:endParaRPr lang="en-US"/>
        </a:p>
      </dgm:t>
    </dgm:pt>
    <dgm:pt modelId="{05814D6E-C538-466D-9722-5AE49CD9BDA0}">
      <dgm:prSet phldrT="[Text]" custT="1"/>
      <dgm:spPr>
        <a:solidFill>
          <a:srgbClr val="2C944A">
            <a:alpha val="14902"/>
          </a:srgbClr>
        </a:solidFill>
      </dgm:spPr>
      <dgm:t>
        <a:bodyPr/>
        <a:lstStyle/>
        <a:p>
          <a:pPr marL="640080">
            <a:buFont typeface="Wingdings" panose="05000000000000000000" pitchFamily="2" charset="2"/>
            <a:buChar char="§"/>
          </a:pPr>
          <a:r>
            <a:rPr lang="en-US" sz="2600">
              <a:latin typeface="Arial"/>
              <a:cs typeface="Arial"/>
            </a:rPr>
            <a:t>Information is for current year</a:t>
          </a:r>
        </a:p>
      </dgm:t>
    </dgm:pt>
    <dgm:pt modelId="{43BB14B2-7259-4847-973A-DA5FE4439FF3}" type="parTrans" cxnId="{99E867CB-C746-4BEB-8571-0C6CD09703D9}">
      <dgm:prSet/>
      <dgm:spPr/>
      <dgm:t>
        <a:bodyPr/>
        <a:lstStyle/>
        <a:p>
          <a:endParaRPr lang="en-US"/>
        </a:p>
      </dgm:t>
    </dgm:pt>
    <dgm:pt modelId="{0E1D9BA8-6AB6-49E4-8218-2519BE39B9B4}" type="sibTrans" cxnId="{99E867CB-C746-4BEB-8571-0C6CD09703D9}">
      <dgm:prSet/>
      <dgm:spPr/>
      <dgm:t>
        <a:bodyPr/>
        <a:lstStyle/>
        <a:p>
          <a:endParaRPr lang="en-US"/>
        </a:p>
      </dgm:t>
    </dgm:pt>
    <dgm:pt modelId="{E71AC784-A3BE-471B-ADFF-6EB82B721004}">
      <dgm:prSet phldrT="[Text]" custT="1"/>
      <dgm:spPr>
        <a:solidFill>
          <a:srgbClr val="2C944A">
            <a:alpha val="14902"/>
          </a:srgbClr>
        </a:solidFill>
      </dgm:spPr>
      <dgm:t>
        <a:bodyPr/>
        <a:lstStyle/>
        <a:p>
          <a:pPr marL="640080">
            <a:buFont typeface="Wingdings" panose="05000000000000000000" pitchFamily="2" charset="2"/>
            <a:buChar char="§"/>
          </a:pPr>
          <a:r>
            <a:rPr lang="en-US" sz="2600">
              <a:latin typeface="Arial"/>
              <a:cs typeface="Arial"/>
            </a:rPr>
            <a:t>No placeholders</a:t>
          </a:r>
        </a:p>
      </dgm:t>
    </dgm:pt>
    <dgm:pt modelId="{F21C7875-C74A-4B41-AACE-8771D316EEB4}" type="parTrans" cxnId="{461284EE-C993-44C6-8AAE-E5F853B7F125}">
      <dgm:prSet/>
      <dgm:spPr/>
      <dgm:t>
        <a:bodyPr/>
        <a:lstStyle/>
        <a:p>
          <a:endParaRPr lang="en-US"/>
        </a:p>
      </dgm:t>
    </dgm:pt>
    <dgm:pt modelId="{A1DE577A-D27F-4D5D-A613-C6D8F60BA80A}" type="sibTrans" cxnId="{461284EE-C993-44C6-8AAE-E5F853B7F125}">
      <dgm:prSet/>
      <dgm:spPr/>
      <dgm:t>
        <a:bodyPr/>
        <a:lstStyle/>
        <a:p>
          <a:endParaRPr lang="en-US"/>
        </a:p>
      </dgm:t>
    </dgm:pt>
    <dgm:pt modelId="{C980CA0B-25B2-4D94-82FA-E01B5DA215C6}">
      <dgm:prSet phldrT="[Text]" custT="1"/>
      <dgm:spPr>
        <a:solidFill>
          <a:srgbClr val="2C944A">
            <a:alpha val="14902"/>
          </a:srgbClr>
        </a:solidFill>
      </dgm:spPr>
      <dgm:t>
        <a:bodyPr/>
        <a:lstStyle/>
        <a:p>
          <a:pPr>
            <a:buFont typeface="Wingdings" panose="05000000000000000000" pitchFamily="2" charset="2"/>
            <a:buChar char="§"/>
          </a:pPr>
          <a:r>
            <a:rPr lang="en-US" sz="2600">
              <a:latin typeface="Arial"/>
              <a:cs typeface="Arial"/>
            </a:rPr>
            <a:t>Within jurisdiction</a:t>
          </a:r>
        </a:p>
      </dgm:t>
    </dgm:pt>
    <dgm:pt modelId="{E0453EAB-DC33-4891-9919-3D0D8A925A2A}" type="parTrans" cxnId="{E7064A28-6665-4BED-853D-2342D695EA05}">
      <dgm:prSet/>
      <dgm:spPr/>
      <dgm:t>
        <a:bodyPr/>
        <a:lstStyle/>
        <a:p>
          <a:endParaRPr lang="en-US"/>
        </a:p>
      </dgm:t>
    </dgm:pt>
    <dgm:pt modelId="{A25577E8-D588-4ACD-B905-AD93401FAB8E}" type="sibTrans" cxnId="{E7064A28-6665-4BED-853D-2342D695EA05}">
      <dgm:prSet/>
      <dgm:spPr/>
      <dgm:t>
        <a:bodyPr/>
        <a:lstStyle/>
        <a:p>
          <a:endParaRPr lang="en-US"/>
        </a:p>
      </dgm:t>
    </dgm:pt>
    <dgm:pt modelId="{319B8A81-BEA8-4022-88D7-61DB0527AFBE}">
      <dgm:prSet phldrT="[Text]" custT="1"/>
      <dgm:spPr>
        <a:solidFill>
          <a:srgbClr val="2C944A">
            <a:alpha val="14902"/>
          </a:srgbClr>
        </a:solidFill>
      </dgm:spPr>
      <dgm:t>
        <a:bodyPr/>
        <a:lstStyle/>
        <a:p>
          <a:pPr>
            <a:buFont typeface="Wingdings" panose="05000000000000000000" pitchFamily="2" charset="2"/>
            <a:buChar char="§"/>
          </a:pPr>
          <a:r>
            <a:rPr lang="en-US" sz="2600">
              <a:latin typeface="Arial"/>
              <a:cs typeface="Arial"/>
            </a:rPr>
            <a:t>Approved, SNAP-Ed delivery site</a:t>
          </a:r>
        </a:p>
      </dgm:t>
    </dgm:pt>
    <dgm:pt modelId="{6C8874B7-0484-415C-B3E2-BA23422953AF}" type="parTrans" cxnId="{8421B51F-0B37-475F-9255-CC6342B79766}">
      <dgm:prSet/>
      <dgm:spPr/>
      <dgm:t>
        <a:bodyPr/>
        <a:lstStyle/>
        <a:p>
          <a:endParaRPr lang="en-US"/>
        </a:p>
      </dgm:t>
    </dgm:pt>
    <dgm:pt modelId="{77B395DD-D136-4F43-9FD5-EF0DCDB48F00}" type="sibTrans" cxnId="{8421B51F-0B37-475F-9255-CC6342B79766}">
      <dgm:prSet/>
      <dgm:spPr/>
      <dgm:t>
        <a:bodyPr/>
        <a:lstStyle/>
        <a:p>
          <a:endParaRPr lang="en-US"/>
        </a:p>
      </dgm:t>
    </dgm:pt>
    <dgm:pt modelId="{7864F9ED-E631-4391-A5B5-1ED59D86B9F2}" type="pres">
      <dgm:prSet presAssocID="{AE92DD8B-1654-4824-A699-E4207164FE74}" presName="Name0" presStyleCnt="0">
        <dgm:presLayoutVars>
          <dgm:dir/>
          <dgm:animLvl val="lvl"/>
          <dgm:resizeHandles val="exact"/>
        </dgm:presLayoutVars>
      </dgm:prSet>
      <dgm:spPr/>
    </dgm:pt>
    <dgm:pt modelId="{07A92E8F-5C97-498B-9C8B-8772A5D3D18F}" type="pres">
      <dgm:prSet presAssocID="{DA1C58C6-0918-4094-83AA-2C72089354B1}" presName="composite" presStyleCnt="0"/>
      <dgm:spPr/>
    </dgm:pt>
    <dgm:pt modelId="{96D22715-7242-4F12-8E43-121607B6B2FA}" type="pres">
      <dgm:prSet presAssocID="{DA1C58C6-0918-4094-83AA-2C72089354B1}" presName="parTx" presStyleLbl="alignNode1" presStyleIdx="0" presStyleCnt="2">
        <dgm:presLayoutVars>
          <dgm:chMax val="0"/>
          <dgm:chPref val="0"/>
          <dgm:bulletEnabled val="1"/>
        </dgm:presLayoutVars>
      </dgm:prSet>
      <dgm:spPr/>
    </dgm:pt>
    <dgm:pt modelId="{E073CA4E-AED9-4478-A1F7-AEFADE60ABF1}" type="pres">
      <dgm:prSet presAssocID="{DA1C58C6-0918-4094-83AA-2C72089354B1}" presName="desTx" presStyleLbl="alignAccFollowNode1" presStyleIdx="0" presStyleCnt="2">
        <dgm:presLayoutVars>
          <dgm:bulletEnabled val="1"/>
        </dgm:presLayoutVars>
      </dgm:prSet>
      <dgm:spPr/>
    </dgm:pt>
    <dgm:pt modelId="{EF5940E0-BD4F-45E5-8E13-4B36430DA98D}" type="pres">
      <dgm:prSet presAssocID="{DD278B73-7203-4AB1-9FC7-5A78D4F2B96D}" presName="space" presStyleCnt="0"/>
      <dgm:spPr/>
    </dgm:pt>
    <dgm:pt modelId="{DA501C6B-A282-4099-95E9-A4F6838A3633}" type="pres">
      <dgm:prSet presAssocID="{10A03687-87C7-48EC-8EAB-D95A316B58FE}" presName="composite" presStyleCnt="0"/>
      <dgm:spPr/>
    </dgm:pt>
    <dgm:pt modelId="{3C2F92CB-B42F-4032-A34B-2182B940FA55}" type="pres">
      <dgm:prSet presAssocID="{10A03687-87C7-48EC-8EAB-D95A316B58FE}" presName="parTx" presStyleLbl="alignNode1" presStyleIdx="1" presStyleCnt="2">
        <dgm:presLayoutVars>
          <dgm:chMax val="0"/>
          <dgm:chPref val="0"/>
          <dgm:bulletEnabled val="1"/>
        </dgm:presLayoutVars>
      </dgm:prSet>
      <dgm:spPr/>
    </dgm:pt>
    <dgm:pt modelId="{A1F75CD9-A02C-4D07-94C4-64471264879F}" type="pres">
      <dgm:prSet presAssocID="{10A03687-87C7-48EC-8EAB-D95A316B58FE}" presName="desTx" presStyleLbl="alignAccFollowNode1" presStyleIdx="1" presStyleCnt="2">
        <dgm:presLayoutVars>
          <dgm:bulletEnabled val="1"/>
        </dgm:presLayoutVars>
      </dgm:prSet>
      <dgm:spPr/>
    </dgm:pt>
  </dgm:ptLst>
  <dgm:cxnLst>
    <dgm:cxn modelId="{B2B14801-6733-44E3-8051-D6CE1F51AAD8}" srcId="{DA1C58C6-0918-4094-83AA-2C72089354B1}" destId="{A5B089F7-1C2D-4A85-B414-FA89DF7F4FF9}" srcOrd="0" destOrd="0" parTransId="{A4C29382-E702-44C1-B81A-C37C17C3E9A4}" sibTransId="{E9A82059-90A2-4867-BFCC-CDB1261F7FD2}"/>
    <dgm:cxn modelId="{E4C46915-33FD-4429-B27B-5815FE3C5DF5}" type="presOf" srcId="{A5B089F7-1C2D-4A85-B414-FA89DF7F4FF9}" destId="{E073CA4E-AED9-4478-A1F7-AEFADE60ABF1}" srcOrd="0" destOrd="0" presId="urn:microsoft.com/office/officeart/2005/8/layout/hList1"/>
    <dgm:cxn modelId="{08BB1617-20FD-47E4-8882-1FA78934A770}" type="presOf" srcId="{DA1C58C6-0918-4094-83AA-2C72089354B1}" destId="{96D22715-7242-4F12-8E43-121607B6B2FA}" srcOrd="0" destOrd="0" presId="urn:microsoft.com/office/officeart/2005/8/layout/hList1"/>
    <dgm:cxn modelId="{79649217-0BD3-489C-990C-CAA42E467A00}" type="presOf" srcId="{319B8A81-BEA8-4022-88D7-61DB0527AFBE}" destId="{E073CA4E-AED9-4478-A1F7-AEFADE60ABF1}" srcOrd="0" destOrd="3" presId="urn:microsoft.com/office/officeart/2005/8/layout/hList1"/>
    <dgm:cxn modelId="{9745A71D-B930-4FFA-8F4C-0ACC8B0BA279}" type="presOf" srcId="{05814D6E-C538-466D-9722-5AE49CD9BDA0}" destId="{A1F75CD9-A02C-4D07-94C4-64471264879F}" srcOrd="0" destOrd="2" presId="urn:microsoft.com/office/officeart/2005/8/layout/hList1"/>
    <dgm:cxn modelId="{8421B51F-0B37-475F-9255-CC6342B79766}" srcId="{ABDDD610-E205-4507-AF6C-8F0846873FC7}" destId="{319B8A81-BEA8-4022-88D7-61DB0527AFBE}" srcOrd="1" destOrd="0" parTransId="{6C8874B7-0484-415C-B3E2-BA23422953AF}" sibTransId="{77B395DD-D136-4F43-9FD5-EF0DCDB48F00}"/>
    <dgm:cxn modelId="{2F417425-E2F7-4BAE-8F83-BB92263BB893}" srcId="{10A03687-87C7-48EC-8EAB-D95A316B58FE}" destId="{C41E12A0-5BA4-424B-98DD-AE960D70A580}" srcOrd="0" destOrd="0" parTransId="{F819584A-27AE-4CB8-B0E0-B2249B056A1A}" sibTransId="{57FC1D4C-2E5F-4124-8E31-BDA667EA9BCA}"/>
    <dgm:cxn modelId="{E7064A28-6665-4BED-853D-2342D695EA05}" srcId="{ABDDD610-E205-4507-AF6C-8F0846873FC7}" destId="{C980CA0B-25B2-4D94-82FA-E01B5DA215C6}" srcOrd="0" destOrd="0" parTransId="{E0453EAB-DC33-4891-9919-3D0D8A925A2A}" sibTransId="{A25577E8-D588-4ACD-B905-AD93401FAB8E}"/>
    <dgm:cxn modelId="{946A1229-3F09-4C25-9D10-24F079FE6432}" type="presOf" srcId="{ABDDD610-E205-4507-AF6C-8F0846873FC7}" destId="{E073CA4E-AED9-4478-A1F7-AEFADE60ABF1}" srcOrd="0" destOrd="1" presId="urn:microsoft.com/office/officeart/2005/8/layout/hList1"/>
    <dgm:cxn modelId="{32951140-BCAF-4686-B91A-CF5B566AB39B}" type="presOf" srcId="{AE92DD8B-1654-4824-A699-E4207164FE74}" destId="{7864F9ED-E631-4391-A5B5-1ED59D86B9F2}" srcOrd="0" destOrd="0" presId="urn:microsoft.com/office/officeart/2005/8/layout/hList1"/>
    <dgm:cxn modelId="{F058CE41-A2AC-4D85-A6F2-957FCC7A0175}" type="presOf" srcId="{C41E12A0-5BA4-424B-98DD-AE960D70A580}" destId="{A1F75CD9-A02C-4D07-94C4-64471264879F}" srcOrd="0" destOrd="0" presId="urn:microsoft.com/office/officeart/2005/8/layout/hList1"/>
    <dgm:cxn modelId="{7C714571-ED4E-4711-A7DC-C00DFAA1FFF5}" srcId="{AE92DD8B-1654-4824-A699-E4207164FE74}" destId="{DA1C58C6-0918-4094-83AA-2C72089354B1}" srcOrd="0" destOrd="0" parTransId="{3BDCD0AE-0D47-4E21-B975-AB024F60CD64}" sibTransId="{DD278B73-7203-4AB1-9FC7-5A78D4F2B96D}"/>
    <dgm:cxn modelId="{893F6154-3CE1-4456-877A-73B206FE65A1}" type="presOf" srcId="{10A03687-87C7-48EC-8EAB-D95A316B58FE}" destId="{3C2F92CB-B42F-4032-A34B-2182B940FA55}" srcOrd="0" destOrd="0" presId="urn:microsoft.com/office/officeart/2005/8/layout/hList1"/>
    <dgm:cxn modelId="{90B07055-123E-4EF3-A2D3-921C78929751}" type="presOf" srcId="{E71AC784-A3BE-471B-ADFF-6EB82B721004}" destId="{A1F75CD9-A02C-4D07-94C4-64471264879F}" srcOrd="0" destOrd="1" presId="urn:microsoft.com/office/officeart/2005/8/layout/hList1"/>
    <dgm:cxn modelId="{F91391BB-BA11-41A1-9C17-F90D996045E7}" type="presOf" srcId="{C980CA0B-25B2-4D94-82FA-E01B5DA215C6}" destId="{E073CA4E-AED9-4478-A1F7-AEFADE60ABF1}" srcOrd="0" destOrd="2" presId="urn:microsoft.com/office/officeart/2005/8/layout/hList1"/>
    <dgm:cxn modelId="{99E867CB-C746-4BEB-8571-0C6CD09703D9}" srcId="{C41E12A0-5BA4-424B-98DD-AE960D70A580}" destId="{05814D6E-C538-466D-9722-5AE49CD9BDA0}" srcOrd="1" destOrd="0" parTransId="{43BB14B2-7259-4847-973A-DA5FE4439FF3}" sibTransId="{0E1D9BA8-6AB6-49E4-8218-2519BE39B9B4}"/>
    <dgm:cxn modelId="{FDD178E4-96B3-4D70-B584-149C3F61A494}" srcId="{DA1C58C6-0918-4094-83AA-2C72089354B1}" destId="{ABDDD610-E205-4507-AF6C-8F0846873FC7}" srcOrd="1" destOrd="0" parTransId="{69BD1F45-F0B4-458F-B176-0633BB2739C5}" sibTransId="{CCDA9C32-82D3-4FED-B8D3-7CFE07CE2EB8}"/>
    <dgm:cxn modelId="{461284EE-C993-44C6-8AAE-E5F853B7F125}" srcId="{C41E12A0-5BA4-424B-98DD-AE960D70A580}" destId="{E71AC784-A3BE-471B-ADFF-6EB82B721004}" srcOrd="0" destOrd="0" parTransId="{F21C7875-C74A-4B41-AACE-8771D316EEB4}" sibTransId="{A1DE577A-D27F-4D5D-A613-C6D8F60BA80A}"/>
    <dgm:cxn modelId="{7AE4D0FF-A466-4DF5-A234-FFC8F50590DD}" srcId="{AE92DD8B-1654-4824-A699-E4207164FE74}" destId="{10A03687-87C7-48EC-8EAB-D95A316B58FE}" srcOrd="1" destOrd="0" parTransId="{35D1F2D9-0D6C-49FA-8CA1-601B357ADA43}" sibTransId="{91D5935E-D223-4B46-8EA0-9221BEF469AD}"/>
    <dgm:cxn modelId="{7DF63A8F-31E0-4A9C-9BAC-0E4433D925B1}" type="presParOf" srcId="{7864F9ED-E631-4391-A5B5-1ED59D86B9F2}" destId="{07A92E8F-5C97-498B-9C8B-8772A5D3D18F}" srcOrd="0" destOrd="0" presId="urn:microsoft.com/office/officeart/2005/8/layout/hList1"/>
    <dgm:cxn modelId="{DBEBDC4A-EE7D-445B-B879-AFA3C4F9F6AE}" type="presParOf" srcId="{07A92E8F-5C97-498B-9C8B-8772A5D3D18F}" destId="{96D22715-7242-4F12-8E43-121607B6B2FA}" srcOrd="0" destOrd="0" presId="urn:microsoft.com/office/officeart/2005/8/layout/hList1"/>
    <dgm:cxn modelId="{69A7C909-D678-4A19-8B9A-AD38933AA01C}" type="presParOf" srcId="{07A92E8F-5C97-498B-9C8B-8772A5D3D18F}" destId="{E073CA4E-AED9-4478-A1F7-AEFADE60ABF1}" srcOrd="1" destOrd="0" presId="urn:microsoft.com/office/officeart/2005/8/layout/hList1"/>
    <dgm:cxn modelId="{03FEE6A0-FA92-4819-9119-67CB2A61504A}" type="presParOf" srcId="{7864F9ED-E631-4391-A5B5-1ED59D86B9F2}" destId="{EF5940E0-BD4F-45E5-8E13-4B36430DA98D}" srcOrd="1" destOrd="0" presId="urn:microsoft.com/office/officeart/2005/8/layout/hList1"/>
    <dgm:cxn modelId="{48ECD727-663D-4E90-8001-9C571FA37CE4}" type="presParOf" srcId="{7864F9ED-E631-4391-A5B5-1ED59D86B9F2}" destId="{DA501C6B-A282-4099-95E9-A4F6838A3633}" srcOrd="2" destOrd="0" presId="urn:microsoft.com/office/officeart/2005/8/layout/hList1"/>
    <dgm:cxn modelId="{DCA29847-97EE-44FA-AD70-08BAEAEE3031}" type="presParOf" srcId="{DA501C6B-A282-4099-95E9-A4F6838A3633}" destId="{3C2F92CB-B42F-4032-A34B-2182B940FA55}" srcOrd="0" destOrd="0" presId="urn:microsoft.com/office/officeart/2005/8/layout/hList1"/>
    <dgm:cxn modelId="{48E19DEA-DC9F-463B-80DC-81E91DB37DEE}" type="presParOf" srcId="{DA501C6B-A282-4099-95E9-A4F6838A3633}" destId="{A1F75CD9-A02C-4D07-94C4-64471264879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9B0CD6-C09A-4070-8A2C-A9127D3762EC}">
      <dsp:nvSpPr>
        <dsp:cNvPr id="0" name=""/>
        <dsp:cNvSpPr/>
      </dsp:nvSpPr>
      <dsp:spPr>
        <a:xfrm>
          <a:off x="2554722" y="2484"/>
          <a:ext cx="2525762" cy="1142362"/>
        </a:xfrm>
        <a:prstGeom prst="rect">
          <a:avLst/>
        </a:prstGeom>
        <a:solidFill>
          <a:srgbClr val="6B2D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How do USDA dollars translate into programs?</a:t>
          </a:r>
        </a:p>
      </dsp:txBody>
      <dsp:txXfrm>
        <a:off x="2554722" y="2484"/>
        <a:ext cx="2525762" cy="1142362"/>
      </dsp:txXfrm>
    </dsp:sp>
    <dsp:sp modelId="{C6DB97BF-5AAB-43B5-968D-F7E540485CAD}">
      <dsp:nvSpPr>
        <dsp:cNvPr id="0" name=""/>
        <dsp:cNvSpPr/>
      </dsp:nvSpPr>
      <dsp:spPr>
        <a:xfrm>
          <a:off x="1310690" y="2484"/>
          <a:ext cx="1130938" cy="114236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9863D8-89E9-47C4-B256-768BF19C9BC4}">
      <dsp:nvSpPr>
        <dsp:cNvPr id="0" name=""/>
        <dsp:cNvSpPr/>
      </dsp:nvSpPr>
      <dsp:spPr>
        <a:xfrm>
          <a:off x="1310690" y="1333336"/>
          <a:ext cx="2525762" cy="1142362"/>
        </a:xfrm>
        <a:prstGeom prst="rect">
          <a:avLst/>
        </a:prstGeom>
        <a:solidFill>
          <a:srgbClr val="6B2D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Are our programs reaching who they are intended to?</a:t>
          </a:r>
        </a:p>
      </dsp:txBody>
      <dsp:txXfrm>
        <a:off x="1310690" y="1333336"/>
        <a:ext cx="2525762" cy="1142362"/>
      </dsp:txXfrm>
    </dsp:sp>
    <dsp:sp modelId="{D713A31D-38FC-4C81-B3E1-E252F286E470}">
      <dsp:nvSpPr>
        <dsp:cNvPr id="0" name=""/>
        <dsp:cNvSpPr/>
      </dsp:nvSpPr>
      <dsp:spPr>
        <a:xfrm>
          <a:off x="3949546" y="1333336"/>
          <a:ext cx="1130938" cy="114236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185E99-C5F8-4E5E-9022-5C526D973445}">
      <dsp:nvSpPr>
        <dsp:cNvPr id="0" name=""/>
        <dsp:cNvSpPr/>
      </dsp:nvSpPr>
      <dsp:spPr>
        <a:xfrm>
          <a:off x="2554722" y="2664188"/>
          <a:ext cx="2525762" cy="1142362"/>
        </a:xfrm>
        <a:prstGeom prst="rect">
          <a:avLst/>
        </a:prstGeom>
        <a:solidFill>
          <a:srgbClr val="6B2D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Are our programs effective?</a:t>
          </a:r>
        </a:p>
      </dsp:txBody>
      <dsp:txXfrm>
        <a:off x="2554722" y="2664188"/>
        <a:ext cx="2525762" cy="1142362"/>
      </dsp:txXfrm>
    </dsp:sp>
    <dsp:sp modelId="{8BBF933A-0630-431B-81B1-0DC748AF267E}">
      <dsp:nvSpPr>
        <dsp:cNvPr id="0" name=""/>
        <dsp:cNvSpPr/>
      </dsp:nvSpPr>
      <dsp:spPr>
        <a:xfrm>
          <a:off x="1310690" y="2664188"/>
          <a:ext cx="1130938" cy="114236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6AFEBA-0DEC-40B1-9AD6-0D30A74B2701}">
      <dsp:nvSpPr>
        <dsp:cNvPr id="0" name=""/>
        <dsp:cNvSpPr/>
      </dsp:nvSpPr>
      <dsp:spPr>
        <a:xfrm>
          <a:off x="1310690" y="3995040"/>
          <a:ext cx="2525762" cy="1142362"/>
        </a:xfrm>
        <a:prstGeom prst="rect">
          <a:avLst/>
        </a:prstGeom>
        <a:solidFill>
          <a:srgbClr val="6B2D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a:t>What </a:t>
          </a:r>
          <a:r>
            <a:rPr lang="en-US" sz="2300" kern="1200">
              <a:latin typeface="+mn-lt"/>
            </a:rPr>
            <a:t>program improvements </a:t>
          </a:r>
          <a:r>
            <a:rPr lang="en-US" sz="2300" kern="1200"/>
            <a:t>can be made?</a:t>
          </a:r>
        </a:p>
      </dsp:txBody>
      <dsp:txXfrm>
        <a:off x="1310690" y="3995040"/>
        <a:ext cx="2525762" cy="1142362"/>
      </dsp:txXfrm>
    </dsp:sp>
    <dsp:sp modelId="{12CAAC01-F2BF-4CE6-B8EE-98344E5F4146}">
      <dsp:nvSpPr>
        <dsp:cNvPr id="0" name=""/>
        <dsp:cNvSpPr/>
      </dsp:nvSpPr>
      <dsp:spPr>
        <a:xfrm>
          <a:off x="3949546" y="4063301"/>
          <a:ext cx="1130938" cy="1005838"/>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D22715-7242-4F12-8E43-121607B6B2FA}">
      <dsp:nvSpPr>
        <dsp:cNvPr id="0" name=""/>
        <dsp:cNvSpPr/>
      </dsp:nvSpPr>
      <dsp:spPr>
        <a:xfrm>
          <a:off x="55" y="316641"/>
          <a:ext cx="5266463" cy="576000"/>
        </a:xfrm>
        <a:prstGeom prst="rect">
          <a:avLst/>
        </a:prstGeom>
        <a:solidFill>
          <a:srgbClr val="2C944A"/>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a:latin typeface="Arial"/>
              <a:cs typeface="Arial"/>
            </a:rPr>
            <a:t>Quarters 1-3</a:t>
          </a:r>
        </a:p>
      </dsp:txBody>
      <dsp:txXfrm>
        <a:off x="55" y="316641"/>
        <a:ext cx="5266463" cy="576000"/>
      </dsp:txXfrm>
    </dsp:sp>
    <dsp:sp modelId="{E073CA4E-AED9-4478-A1F7-AEFADE60ABF1}">
      <dsp:nvSpPr>
        <dsp:cNvPr id="0" name=""/>
        <dsp:cNvSpPr/>
      </dsp:nvSpPr>
      <dsp:spPr>
        <a:xfrm>
          <a:off x="55" y="892641"/>
          <a:ext cx="5266463" cy="3184199"/>
        </a:xfrm>
        <a:prstGeom prst="rect">
          <a:avLst/>
        </a:prstGeom>
        <a:solidFill>
          <a:srgbClr val="2C944A">
            <a:alpha val="14902"/>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 typeface="Wingdings" panose="05000000000000000000" pitchFamily="2" charset="2"/>
            <a:buChar char="ü"/>
          </a:pPr>
          <a:r>
            <a:rPr lang="en-US" sz="2000" kern="1200">
              <a:latin typeface="Arial"/>
              <a:cs typeface="Arial"/>
            </a:rPr>
            <a:t>Jurisdiction level and unit are appropriate</a:t>
          </a:r>
        </a:p>
        <a:p>
          <a:pPr marL="228600" lvl="1" indent="-228600" algn="l" defTabSz="889000">
            <a:lnSpc>
              <a:spcPct val="90000"/>
            </a:lnSpc>
            <a:spcBef>
              <a:spcPct val="0"/>
            </a:spcBef>
            <a:spcAft>
              <a:spcPct val="15000"/>
            </a:spcAft>
            <a:buFont typeface="Wingdings" panose="05000000000000000000" pitchFamily="2" charset="2"/>
            <a:buChar char="ü"/>
          </a:pPr>
          <a:r>
            <a:rPr lang="en-US" sz="2000" kern="1200">
              <a:latin typeface="Arial"/>
              <a:cs typeface="Arial"/>
            </a:rPr>
            <a:t>CNAP reporting guidance is followed, when relevant</a:t>
          </a:r>
        </a:p>
        <a:p>
          <a:pPr marL="228600" lvl="1" indent="-228600" algn="l" defTabSz="889000">
            <a:lnSpc>
              <a:spcPct val="90000"/>
            </a:lnSpc>
            <a:spcBef>
              <a:spcPct val="0"/>
            </a:spcBef>
            <a:spcAft>
              <a:spcPct val="15000"/>
            </a:spcAft>
            <a:buFont typeface="Wingdings" panose="05000000000000000000" pitchFamily="2" charset="2"/>
            <a:buChar char="ü"/>
          </a:pPr>
          <a:r>
            <a:rPr lang="en-US" sz="2000" kern="1200">
              <a:latin typeface="Arial"/>
              <a:cs typeface="Arial"/>
            </a:rPr>
            <a:t>Coalition includes at least 2 members</a:t>
          </a:r>
        </a:p>
        <a:p>
          <a:pPr marL="228600" lvl="1" indent="-228600" algn="l" defTabSz="889000">
            <a:lnSpc>
              <a:spcPct val="90000"/>
            </a:lnSpc>
            <a:spcBef>
              <a:spcPct val="0"/>
            </a:spcBef>
            <a:spcAft>
              <a:spcPct val="15000"/>
            </a:spcAft>
            <a:buFont typeface="Wingdings" panose="05000000000000000000" pitchFamily="2" charset="2"/>
            <a:buChar char="ü"/>
          </a:pPr>
          <a:r>
            <a:rPr lang="en-US" sz="2000" kern="1200">
              <a:latin typeface="Arial"/>
              <a:cs typeface="Arial"/>
            </a:rPr>
            <a:t>Coalition members reported appropriately:</a:t>
          </a:r>
        </a:p>
        <a:p>
          <a:pPr marL="457200" lvl="2" indent="-228600" algn="l" defTabSz="889000">
            <a:lnSpc>
              <a:spcPct val="90000"/>
            </a:lnSpc>
            <a:spcBef>
              <a:spcPct val="0"/>
            </a:spcBef>
            <a:spcAft>
              <a:spcPct val="15000"/>
            </a:spcAft>
            <a:buFont typeface="Wingdings" panose="05000000000000000000" pitchFamily="2" charset="2"/>
            <a:buChar char="§"/>
          </a:pPr>
          <a:r>
            <a:rPr lang="en-US" sz="2000" kern="1200">
              <a:latin typeface="Arial"/>
              <a:cs typeface="Arial"/>
            </a:rPr>
            <a:t>No duplicates</a:t>
          </a:r>
        </a:p>
        <a:p>
          <a:pPr marL="457200" lvl="2" indent="-228600" algn="l" defTabSz="889000">
            <a:lnSpc>
              <a:spcPct val="90000"/>
            </a:lnSpc>
            <a:spcBef>
              <a:spcPct val="0"/>
            </a:spcBef>
            <a:spcAft>
              <a:spcPct val="15000"/>
            </a:spcAft>
            <a:buFont typeface="Wingdings" panose="05000000000000000000" pitchFamily="2" charset="2"/>
            <a:buChar char="§"/>
          </a:pPr>
          <a:r>
            <a:rPr lang="en-US" sz="2000" kern="1200">
              <a:latin typeface="Arial"/>
              <a:cs typeface="Arial"/>
            </a:rPr>
            <a:t>Organization name used (individual names only for community members)</a:t>
          </a:r>
        </a:p>
        <a:p>
          <a:pPr marL="457200" lvl="2" indent="-228600" algn="l" defTabSz="889000">
            <a:lnSpc>
              <a:spcPct val="90000"/>
            </a:lnSpc>
            <a:spcBef>
              <a:spcPct val="0"/>
            </a:spcBef>
            <a:spcAft>
              <a:spcPct val="15000"/>
            </a:spcAft>
            <a:buFont typeface="Wingdings" panose="05000000000000000000" pitchFamily="2" charset="2"/>
            <a:buChar char="§"/>
          </a:pPr>
          <a:r>
            <a:rPr lang="en-US" sz="2000" kern="1200">
              <a:latin typeface="Arial"/>
              <a:cs typeface="Arial"/>
            </a:rPr>
            <a:t>Member site is omitted unless it is an approved SNAP-Ed delivery site</a:t>
          </a:r>
        </a:p>
      </dsp:txBody>
      <dsp:txXfrm>
        <a:off x="55" y="892641"/>
        <a:ext cx="5266463" cy="3184199"/>
      </dsp:txXfrm>
    </dsp:sp>
    <dsp:sp modelId="{3C2F92CB-B42F-4032-A34B-2182B940FA55}">
      <dsp:nvSpPr>
        <dsp:cNvPr id="0" name=""/>
        <dsp:cNvSpPr/>
      </dsp:nvSpPr>
      <dsp:spPr>
        <a:xfrm>
          <a:off x="6003823" y="316641"/>
          <a:ext cx="5266463" cy="576000"/>
        </a:xfrm>
        <a:prstGeom prst="rect">
          <a:avLst/>
        </a:prstGeom>
        <a:solidFill>
          <a:srgbClr val="2C944A"/>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a:latin typeface="Arial"/>
              <a:cs typeface="Arial"/>
            </a:rPr>
            <a:t>Quarter 4</a:t>
          </a:r>
        </a:p>
      </dsp:txBody>
      <dsp:txXfrm>
        <a:off x="6003823" y="316641"/>
        <a:ext cx="5266463" cy="576000"/>
      </dsp:txXfrm>
    </dsp:sp>
    <dsp:sp modelId="{A1F75CD9-A02C-4D07-94C4-64471264879F}">
      <dsp:nvSpPr>
        <dsp:cNvPr id="0" name=""/>
        <dsp:cNvSpPr/>
      </dsp:nvSpPr>
      <dsp:spPr>
        <a:xfrm>
          <a:off x="6003823" y="892641"/>
          <a:ext cx="5266463" cy="3184199"/>
        </a:xfrm>
        <a:prstGeom prst="rect">
          <a:avLst/>
        </a:prstGeom>
        <a:solidFill>
          <a:srgbClr val="2C944A">
            <a:alpha val="14902"/>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85750" lvl="1" indent="-228600" algn="l" defTabSz="889000">
            <a:lnSpc>
              <a:spcPct val="90000"/>
            </a:lnSpc>
            <a:spcBef>
              <a:spcPct val="0"/>
            </a:spcBef>
            <a:spcAft>
              <a:spcPct val="15000"/>
            </a:spcAft>
            <a:buFont typeface="Wingdings" panose="05000000000000000000" pitchFamily="2" charset="2"/>
            <a:buChar char="ü"/>
          </a:pPr>
          <a:r>
            <a:rPr lang="en-US" sz="2000" kern="1200">
              <a:latin typeface="Arial"/>
              <a:cs typeface="Arial"/>
            </a:rPr>
            <a:t>Evaluation section is completed</a:t>
          </a:r>
        </a:p>
        <a:p>
          <a:pPr marL="640080" lvl="2" indent="-228600" algn="l" defTabSz="889000">
            <a:lnSpc>
              <a:spcPct val="90000"/>
            </a:lnSpc>
            <a:spcBef>
              <a:spcPct val="0"/>
            </a:spcBef>
            <a:spcAft>
              <a:spcPct val="15000"/>
            </a:spcAft>
            <a:buFont typeface="Wingdings" panose="05000000000000000000" pitchFamily="2" charset="2"/>
            <a:buChar char="§"/>
          </a:pPr>
          <a:r>
            <a:rPr lang="en-US" sz="2000" kern="1200">
              <a:latin typeface="Arial"/>
              <a:cs typeface="Arial"/>
            </a:rPr>
            <a:t>No placeholders</a:t>
          </a:r>
        </a:p>
        <a:p>
          <a:pPr marL="640080" lvl="2" indent="-228600" algn="l" defTabSz="889000">
            <a:lnSpc>
              <a:spcPct val="90000"/>
            </a:lnSpc>
            <a:spcBef>
              <a:spcPct val="0"/>
            </a:spcBef>
            <a:spcAft>
              <a:spcPct val="15000"/>
            </a:spcAft>
            <a:buFont typeface="Wingdings" panose="05000000000000000000" pitchFamily="2" charset="2"/>
            <a:buChar char="§"/>
          </a:pPr>
          <a:r>
            <a:rPr lang="en-US" sz="2000" kern="1200">
              <a:latin typeface="Arial"/>
              <a:cs typeface="Arial"/>
            </a:rPr>
            <a:t>Information is for current year</a:t>
          </a:r>
        </a:p>
        <a:p>
          <a:pPr marL="283464" lvl="1" indent="-228600" algn="l" defTabSz="889000">
            <a:lnSpc>
              <a:spcPct val="90000"/>
            </a:lnSpc>
            <a:spcBef>
              <a:spcPct val="0"/>
            </a:spcBef>
            <a:spcAft>
              <a:spcPct val="15000"/>
            </a:spcAft>
            <a:buFont typeface="Wingdings" panose="05000000000000000000" pitchFamily="2" charset="2"/>
            <a:buChar char="ü"/>
          </a:pPr>
          <a:r>
            <a:rPr lang="en-US" sz="2000" kern="1200">
              <a:latin typeface="Arial"/>
              <a:cs typeface="Arial"/>
            </a:rPr>
            <a:t>Coalition purpose (custom field) is completed</a:t>
          </a:r>
        </a:p>
        <a:p>
          <a:pPr marL="640080" lvl="2" indent="-228600" algn="l" defTabSz="889000">
            <a:lnSpc>
              <a:spcPct val="90000"/>
            </a:lnSpc>
            <a:spcBef>
              <a:spcPct val="0"/>
            </a:spcBef>
            <a:spcAft>
              <a:spcPct val="15000"/>
            </a:spcAft>
            <a:buFont typeface="Wingdings" panose="05000000000000000000" pitchFamily="2" charset="2"/>
            <a:buChar char="§"/>
          </a:pPr>
          <a:r>
            <a:rPr lang="en-US" sz="2000" kern="1200">
              <a:latin typeface="Arial"/>
              <a:cs typeface="Arial"/>
            </a:rPr>
            <a:t>No placeholders</a:t>
          </a:r>
        </a:p>
      </dsp:txBody>
      <dsp:txXfrm>
        <a:off x="6003823" y="892641"/>
        <a:ext cx="5266463" cy="31841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680871-1207-49F6-82E9-E17CAC2038CB}">
      <dsp:nvSpPr>
        <dsp:cNvPr id="0" name=""/>
        <dsp:cNvSpPr/>
      </dsp:nvSpPr>
      <dsp:spPr>
        <a:xfrm rot="5400000">
          <a:off x="8858728" y="-1142404"/>
          <a:ext cx="1022383" cy="3566661"/>
        </a:xfrm>
        <a:prstGeom prst="round2SameRect">
          <a:avLst/>
        </a:prstGeom>
        <a:solidFill>
          <a:srgbClr val="6B2D7D">
            <a:alpha val="20000"/>
          </a:srgbClr>
        </a:solidFill>
        <a:ln w="12700" cap="flat" cmpd="sng" algn="ctr">
          <a:solidFill>
            <a:srgbClr val="6B2D7D">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en-US" sz="1700" kern="1200"/>
            <a:t>Interventions</a:t>
          </a:r>
        </a:p>
        <a:p>
          <a:pPr marL="171450" lvl="1" indent="-171450" algn="l" defTabSz="755650">
            <a:lnSpc>
              <a:spcPct val="90000"/>
            </a:lnSpc>
            <a:spcBef>
              <a:spcPct val="0"/>
            </a:spcBef>
            <a:spcAft>
              <a:spcPct val="15000"/>
            </a:spcAft>
            <a:buChar char="•"/>
          </a:pPr>
          <a:r>
            <a:rPr lang="en-US" sz="1700" kern="1200"/>
            <a:t>Reach</a:t>
          </a:r>
        </a:p>
        <a:p>
          <a:pPr marL="171450" lvl="1" indent="-171450" algn="l" defTabSz="755650">
            <a:lnSpc>
              <a:spcPct val="90000"/>
            </a:lnSpc>
            <a:spcBef>
              <a:spcPct val="0"/>
            </a:spcBef>
            <a:spcAft>
              <a:spcPct val="15000"/>
            </a:spcAft>
            <a:buChar char="•"/>
          </a:pPr>
          <a:r>
            <a:rPr lang="en-US" sz="1700" kern="1200"/>
            <a:t>Demographics</a:t>
          </a:r>
        </a:p>
      </dsp:txBody>
      <dsp:txXfrm rot="-5400000">
        <a:off x="7586590" y="179643"/>
        <a:ext cx="3516752" cy="922565"/>
      </dsp:txXfrm>
    </dsp:sp>
    <dsp:sp modelId="{241E7EC8-9BAD-4F81-B550-495477665E07}">
      <dsp:nvSpPr>
        <dsp:cNvPr id="0" name=""/>
        <dsp:cNvSpPr/>
      </dsp:nvSpPr>
      <dsp:spPr>
        <a:xfrm>
          <a:off x="0" y="0"/>
          <a:ext cx="7586512" cy="1277979"/>
        </a:xfrm>
        <a:prstGeom prst="roundRect">
          <a:avLst/>
        </a:prstGeom>
        <a:solidFill>
          <a:srgbClr val="6B2D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en-US" sz="2300" kern="1200"/>
            <a:t>USDA &amp; national-level evaluators need accurate information about how </a:t>
          </a:r>
          <a:r>
            <a:rPr lang="en-US" sz="2300" kern="1200">
              <a:latin typeface="Calibri"/>
              <a:ea typeface="Calibri"/>
              <a:cs typeface="Calibri"/>
            </a:rPr>
            <a:t>and with whom SNAP-E</a:t>
          </a:r>
          <a:r>
            <a:rPr lang="en-US" sz="2300" kern="1200">
              <a:latin typeface="Calibri Light" panose="020F0302020204030204"/>
            </a:rPr>
            <a:t>d</a:t>
          </a:r>
          <a:r>
            <a:rPr lang="en-US" sz="2300" kern="1200"/>
            <a:t> is implemented</a:t>
          </a:r>
        </a:p>
      </dsp:txBody>
      <dsp:txXfrm>
        <a:off x="62386" y="62386"/>
        <a:ext cx="7461740" cy="1153207"/>
      </dsp:txXfrm>
    </dsp:sp>
    <dsp:sp modelId="{01B5DE4E-804B-40BC-9A44-2B31393D5349}">
      <dsp:nvSpPr>
        <dsp:cNvPr id="0" name=""/>
        <dsp:cNvSpPr/>
      </dsp:nvSpPr>
      <dsp:spPr>
        <a:xfrm rot="5400000">
          <a:off x="8734587" y="75880"/>
          <a:ext cx="1022383" cy="3813848"/>
        </a:xfrm>
        <a:prstGeom prst="round2SameRect">
          <a:avLst/>
        </a:prstGeom>
        <a:solidFill>
          <a:srgbClr val="2B388F">
            <a:alpha val="20000"/>
          </a:srgbClr>
        </a:solidFill>
        <a:ln w="12700" cap="flat" cmpd="sng" algn="ctr">
          <a:solidFill>
            <a:srgbClr val="2B388F">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a:t>CFHL Impact Report</a:t>
          </a:r>
        </a:p>
        <a:p>
          <a:pPr marL="171450" lvl="1" indent="-171450" algn="l" defTabSz="800100">
            <a:lnSpc>
              <a:spcPct val="90000"/>
            </a:lnSpc>
            <a:spcBef>
              <a:spcPct val="0"/>
            </a:spcBef>
            <a:spcAft>
              <a:spcPct val="15000"/>
            </a:spcAft>
            <a:buChar char="•"/>
          </a:pPr>
          <a:r>
            <a:rPr lang="en-US" sz="1800" kern="1200"/>
            <a:t>CDPH-CFHL data briefs</a:t>
          </a:r>
        </a:p>
        <a:p>
          <a:pPr marL="171450" lvl="1" indent="-171450" algn="l" defTabSz="800100">
            <a:lnSpc>
              <a:spcPct val="90000"/>
            </a:lnSpc>
            <a:spcBef>
              <a:spcPct val="0"/>
            </a:spcBef>
            <a:spcAft>
              <a:spcPct val="15000"/>
            </a:spcAft>
            <a:buChar char="•"/>
          </a:pPr>
          <a:r>
            <a:rPr lang="en-US" sz="1800" kern="1200"/>
            <a:t>Intervention dose</a:t>
          </a:r>
        </a:p>
      </dsp:txBody>
      <dsp:txXfrm rot="-5400000">
        <a:off x="7338855" y="1521522"/>
        <a:ext cx="3763939" cy="922565"/>
      </dsp:txXfrm>
    </dsp:sp>
    <dsp:sp modelId="{7DE3DA35-A964-4225-A01F-8A222DFCDF14}">
      <dsp:nvSpPr>
        <dsp:cNvPr id="0" name=""/>
        <dsp:cNvSpPr/>
      </dsp:nvSpPr>
      <dsp:spPr>
        <a:xfrm>
          <a:off x="77" y="1343814"/>
          <a:ext cx="7338778" cy="1277979"/>
        </a:xfrm>
        <a:prstGeom prst="roundRect">
          <a:avLst/>
        </a:prstGeom>
        <a:solidFill>
          <a:srgbClr val="2B38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t>CDSS, CDPH, &amp; NPI use state-level data to assess how we’re meeting program goals and to evaluate effectiveness</a:t>
          </a:r>
        </a:p>
      </dsp:txBody>
      <dsp:txXfrm>
        <a:off x="62463" y="1406200"/>
        <a:ext cx="7214006" cy="1153207"/>
      </dsp:txXfrm>
    </dsp:sp>
    <dsp:sp modelId="{84CA7573-A55A-4407-A70D-03D43977968D}">
      <dsp:nvSpPr>
        <dsp:cNvPr id="0" name=""/>
        <dsp:cNvSpPr/>
      </dsp:nvSpPr>
      <dsp:spPr>
        <a:xfrm rot="5400000">
          <a:off x="8430705" y="1110977"/>
          <a:ext cx="1022383" cy="4427410"/>
        </a:xfrm>
        <a:prstGeom prst="round2SameRect">
          <a:avLst/>
        </a:prstGeom>
        <a:solidFill>
          <a:srgbClr val="2C944A">
            <a:alpha val="20000"/>
          </a:srgbClr>
        </a:solidFill>
        <a:ln w="12700" cap="flat" cmpd="sng" algn="ctr">
          <a:solidFill>
            <a:srgbClr val="2C944A">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a:t>PEARS Dashboards</a:t>
          </a:r>
        </a:p>
        <a:p>
          <a:pPr marL="171450" lvl="1" indent="-171450" algn="l" defTabSz="800100">
            <a:lnSpc>
              <a:spcPct val="90000"/>
            </a:lnSpc>
            <a:spcBef>
              <a:spcPct val="0"/>
            </a:spcBef>
            <a:spcAft>
              <a:spcPct val="15000"/>
            </a:spcAft>
            <a:buChar char="•"/>
          </a:pPr>
          <a:r>
            <a:rPr lang="en-US" sz="1800" kern="1200"/>
            <a:t>Infographics</a:t>
          </a:r>
        </a:p>
        <a:p>
          <a:pPr marL="171450" lvl="1" indent="-171450" algn="l" defTabSz="800100">
            <a:lnSpc>
              <a:spcPct val="90000"/>
            </a:lnSpc>
            <a:spcBef>
              <a:spcPct val="0"/>
            </a:spcBef>
            <a:spcAft>
              <a:spcPct val="15000"/>
            </a:spcAft>
            <a:buChar char="•"/>
          </a:pPr>
          <a:r>
            <a:rPr lang="en-US" sz="1800" kern="1200"/>
            <a:t>Data Storytelling Toolkit</a:t>
          </a:r>
        </a:p>
      </dsp:txBody>
      <dsp:txXfrm rot="-5400000">
        <a:off x="6728192" y="2863400"/>
        <a:ext cx="4377501" cy="922565"/>
      </dsp:txXfrm>
    </dsp:sp>
    <dsp:sp modelId="{EBE7DD8B-E719-4109-B485-D920CFD842AB}">
      <dsp:nvSpPr>
        <dsp:cNvPr id="0" name=""/>
        <dsp:cNvSpPr/>
      </dsp:nvSpPr>
      <dsp:spPr>
        <a:xfrm>
          <a:off x="77" y="2685693"/>
          <a:ext cx="6728114" cy="1277979"/>
        </a:xfrm>
        <a:prstGeom prst="roundRect">
          <a:avLst/>
        </a:prstGeom>
        <a:solidFill>
          <a:srgbClr val="2C944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t>LHDs use local-level data to assess how you’re meeting program goals and how to improve</a:t>
          </a:r>
        </a:p>
      </dsp:txBody>
      <dsp:txXfrm>
        <a:off x="62463" y="2748079"/>
        <a:ext cx="6603342" cy="11532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80039-D5D3-4C96-B1C3-7B12D870A835}">
      <dsp:nvSpPr>
        <dsp:cNvPr id="0" name=""/>
        <dsp:cNvSpPr/>
      </dsp:nvSpPr>
      <dsp:spPr>
        <a:xfrm>
          <a:off x="588296" y="1727"/>
          <a:ext cx="2117941" cy="1058970"/>
        </a:xfrm>
        <a:prstGeom prst="roundRect">
          <a:avLst>
            <a:gd name="adj" fmla="val 10000"/>
          </a:avLst>
        </a:prstGeom>
        <a:solidFill>
          <a:srgbClr val="6B2D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b="1" kern="1200"/>
            <a:t>Evaluating program effectiveness</a:t>
          </a:r>
        </a:p>
      </dsp:txBody>
      <dsp:txXfrm>
        <a:off x="619312" y="32743"/>
        <a:ext cx="2055909" cy="996938"/>
      </dsp:txXfrm>
    </dsp:sp>
    <dsp:sp modelId="{2F0183DE-B6F9-4427-A9B6-C5812FE80360}">
      <dsp:nvSpPr>
        <dsp:cNvPr id="0" name=""/>
        <dsp:cNvSpPr/>
      </dsp:nvSpPr>
      <dsp:spPr>
        <a:xfrm>
          <a:off x="800090" y="1060698"/>
          <a:ext cx="211794" cy="794228"/>
        </a:xfrm>
        <a:custGeom>
          <a:avLst/>
          <a:gdLst/>
          <a:ahLst/>
          <a:cxnLst/>
          <a:rect l="0" t="0" r="0" b="0"/>
          <a:pathLst>
            <a:path>
              <a:moveTo>
                <a:pt x="0" y="0"/>
              </a:moveTo>
              <a:lnTo>
                <a:pt x="0" y="794228"/>
              </a:lnTo>
              <a:lnTo>
                <a:pt x="211794" y="794228"/>
              </a:lnTo>
            </a:path>
          </a:pathLst>
        </a:custGeom>
        <a:noFill/>
        <a:ln w="12700" cap="flat" cmpd="sng" algn="ctr">
          <a:solidFill>
            <a:srgbClr val="2C944A"/>
          </a:solidFill>
          <a:prstDash val="solid"/>
          <a:miter lim="800000"/>
        </a:ln>
        <a:effectLst/>
      </dsp:spPr>
      <dsp:style>
        <a:lnRef idx="2">
          <a:scrgbClr r="0" g="0" b="0"/>
        </a:lnRef>
        <a:fillRef idx="0">
          <a:scrgbClr r="0" g="0" b="0"/>
        </a:fillRef>
        <a:effectRef idx="0">
          <a:scrgbClr r="0" g="0" b="0"/>
        </a:effectRef>
        <a:fontRef idx="minor"/>
      </dsp:style>
    </dsp:sp>
    <dsp:sp modelId="{2C130A0D-BB49-43AF-B701-03F9482BB52F}">
      <dsp:nvSpPr>
        <dsp:cNvPr id="0" name=""/>
        <dsp:cNvSpPr/>
      </dsp:nvSpPr>
      <dsp:spPr>
        <a:xfrm>
          <a:off x="1011884" y="1325441"/>
          <a:ext cx="2103116" cy="1058970"/>
        </a:xfrm>
        <a:prstGeom prst="roundRect">
          <a:avLst>
            <a:gd name="adj" fmla="val 10000"/>
          </a:avLst>
        </a:prstGeom>
        <a:solidFill>
          <a:schemeClr val="lt1">
            <a:alpha val="90000"/>
            <a:hueOff val="0"/>
            <a:satOff val="0"/>
            <a:lumOff val="0"/>
            <a:alphaOff val="0"/>
          </a:schemeClr>
        </a:solidFill>
        <a:ln w="12700" cap="flat" cmpd="sng" algn="ctr">
          <a:solidFill>
            <a:srgbClr val="2C944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a:t>Timeliness: </a:t>
          </a:r>
          <a:r>
            <a:rPr lang="en-US" sz="2000" kern="1200"/>
            <a:t>Annual/year-end      is fine</a:t>
          </a:r>
        </a:p>
      </dsp:txBody>
      <dsp:txXfrm>
        <a:off x="1042900" y="1356457"/>
        <a:ext cx="2041084" cy="996938"/>
      </dsp:txXfrm>
    </dsp:sp>
    <dsp:sp modelId="{B0929C6B-013D-45DE-826A-A6AAC7159F26}">
      <dsp:nvSpPr>
        <dsp:cNvPr id="0" name=""/>
        <dsp:cNvSpPr/>
      </dsp:nvSpPr>
      <dsp:spPr>
        <a:xfrm>
          <a:off x="800090" y="1060698"/>
          <a:ext cx="192681" cy="2087454"/>
        </a:xfrm>
        <a:custGeom>
          <a:avLst/>
          <a:gdLst/>
          <a:ahLst/>
          <a:cxnLst/>
          <a:rect l="0" t="0" r="0" b="0"/>
          <a:pathLst>
            <a:path>
              <a:moveTo>
                <a:pt x="0" y="0"/>
              </a:moveTo>
              <a:lnTo>
                <a:pt x="0" y="2087454"/>
              </a:lnTo>
              <a:lnTo>
                <a:pt x="192681" y="2087454"/>
              </a:lnTo>
            </a:path>
          </a:pathLst>
        </a:custGeom>
        <a:noFill/>
        <a:ln w="12700" cap="flat" cmpd="sng" algn="ctr">
          <a:solidFill>
            <a:srgbClr val="2C944A"/>
          </a:solidFill>
          <a:prstDash val="solid"/>
          <a:miter lim="800000"/>
        </a:ln>
        <a:effectLst/>
      </dsp:spPr>
      <dsp:style>
        <a:lnRef idx="2">
          <a:scrgbClr r="0" g="0" b="0"/>
        </a:lnRef>
        <a:fillRef idx="0">
          <a:scrgbClr r="0" g="0" b="0"/>
        </a:fillRef>
        <a:effectRef idx="0">
          <a:scrgbClr r="0" g="0" b="0"/>
        </a:effectRef>
        <a:fontRef idx="minor"/>
      </dsp:style>
    </dsp:sp>
    <dsp:sp modelId="{6204ED7E-BB58-4170-B170-2675F04821BC}">
      <dsp:nvSpPr>
        <dsp:cNvPr id="0" name=""/>
        <dsp:cNvSpPr/>
      </dsp:nvSpPr>
      <dsp:spPr>
        <a:xfrm>
          <a:off x="992772" y="2618666"/>
          <a:ext cx="2103116" cy="1058970"/>
        </a:xfrm>
        <a:prstGeom prst="roundRect">
          <a:avLst>
            <a:gd name="adj" fmla="val 10000"/>
          </a:avLst>
        </a:prstGeom>
        <a:solidFill>
          <a:schemeClr val="lt1">
            <a:alpha val="90000"/>
            <a:hueOff val="0"/>
            <a:satOff val="0"/>
            <a:lumOff val="0"/>
            <a:alphaOff val="0"/>
          </a:schemeClr>
        </a:solidFill>
        <a:ln w="12700" cap="flat" cmpd="sng" algn="ctr">
          <a:solidFill>
            <a:srgbClr val="2C944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a:t>Data quality:       </a:t>
          </a:r>
          <a:r>
            <a:rPr lang="en-US" sz="2000" kern="1200"/>
            <a:t>High quality is necessary</a:t>
          </a:r>
        </a:p>
      </dsp:txBody>
      <dsp:txXfrm>
        <a:off x="1023788" y="2649682"/>
        <a:ext cx="2041084" cy="996938"/>
      </dsp:txXfrm>
    </dsp:sp>
    <dsp:sp modelId="{6178B297-C1B9-4BF2-893C-385EA82168A1}">
      <dsp:nvSpPr>
        <dsp:cNvPr id="0" name=""/>
        <dsp:cNvSpPr/>
      </dsp:nvSpPr>
      <dsp:spPr>
        <a:xfrm>
          <a:off x="3235723" y="1727"/>
          <a:ext cx="2117941" cy="1058970"/>
        </a:xfrm>
        <a:prstGeom prst="roundRect">
          <a:avLst>
            <a:gd name="adj" fmla="val 10000"/>
          </a:avLst>
        </a:prstGeom>
        <a:solidFill>
          <a:srgbClr val="6B2D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b="1" kern="1200"/>
            <a:t>Monitoring &amp; improving implementation</a:t>
          </a:r>
        </a:p>
      </dsp:txBody>
      <dsp:txXfrm>
        <a:off x="3266739" y="32743"/>
        <a:ext cx="2055909" cy="996938"/>
      </dsp:txXfrm>
    </dsp:sp>
    <dsp:sp modelId="{C46FF6F0-BA74-46DF-AC5E-F7A4696E1078}">
      <dsp:nvSpPr>
        <dsp:cNvPr id="0" name=""/>
        <dsp:cNvSpPr/>
      </dsp:nvSpPr>
      <dsp:spPr>
        <a:xfrm>
          <a:off x="3447518" y="1060698"/>
          <a:ext cx="211794" cy="794228"/>
        </a:xfrm>
        <a:custGeom>
          <a:avLst/>
          <a:gdLst/>
          <a:ahLst/>
          <a:cxnLst/>
          <a:rect l="0" t="0" r="0" b="0"/>
          <a:pathLst>
            <a:path>
              <a:moveTo>
                <a:pt x="0" y="0"/>
              </a:moveTo>
              <a:lnTo>
                <a:pt x="0" y="794228"/>
              </a:lnTo>
              <a:lnTo>
                <a:pt x="211794" y="794228"/>
              </a:lnTo>
            </a:path>
          </a:pathLst>
        </a:custGeom>
        <a:noFill/>
        <a:ln w="12700" cap="flat" cmpd="sng" algn="ctr">
          <a:solidFill>
            <a:srgbClr val="2C944A"/>
          </a:solidFill>
          <a:prstDash val="solid"/>
          <a:miter lim="800000"/>
        </a:ln>
        <a:effectLst/>
      </dsp:spPr>
      <dsp:style>
        <a:lnRef idx="2">
          <a:scrgbClr r="0" g="0" b="0"/>
        </a:lnRef>
        <a:fillRef idx="0">
          <a:scrgbClr r="0" g="0" b="0"/>
        </a:fillRef>
        <a:effectRef idx="0">
          <a:scrgbClr r="0" g="0" b="0"/>
        </a:effectRef>
        <a:fontRef idx="minor"/>
      </dsp:style>
    </dsp:sp>
    <dsp:sp modelId="{A0BCDAA7-69E7-4DBC-9377-0A4D559F34C0}">
      <dsp:nvSpPr>
        <dsp:cNvPr id="0" name=""/>
        <dsp:cNvSpPr/>
      </dsp:nvSpPr>
      <dsp:spPr>
        <a:xfrm>
          <a:off x="3659312" y="1325441"/>
          <a:ext cx="2103116" cy="1058970"/>
        </a:xfrm>
        <a:prstGeom prst="roundRect">
          <a:avLst>
            <a:gd name="adj" fmla="val 10000"/>
          </a:avLst>
        </a:prstGeom>
        <a:solidFill>
          <a:schemeClr val="lt1">
            <a:alpha val="90000"/>
            <a:hueOff val="0"/>
            <a:satOff val="0"/>
            <a:lumOff val="0"/>
            <a:alphaOff val="0"/>
          </a:schemeClr>
        </a:solidFill>
        <a:ln w="12700" cap="flat" cmpd="sng" algn="ctr">
          <a:solidFill>
            <a:srgbClr val="2C944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a:t>Timeliness:           </a:t>
          </a:r>
          <a:r>
            <a:rPr lang="en-US" sz="2000" kern="1200"/>
            <a:t> Real-time                  is best</a:t>
          </a:r>
        </a:p>
      </dsp:txBody>
      <dsp:txXfrm>
        <a:off x="3690328" y="1356457"/>
        <a:ext cx="2041084" cy="996938"/>
      </dsp:txXfrm>
    </dsp:sp>
    <dsp:sp modelId="{2D1915B7-43C8-4161-B4EC-92DCDAC5B097}">
      <dsp:nvSpPr>
        <dsp:cNvPr id="0" name=""/>
        <dsp:cNvSpPr/>
      </dsp:nvSpPr>
      <dsp:spPr>
        <a:xfrm>
          <a:off x="3447518" y="1060698"/>
          <a:ext cx="211794" cy="2117941"/>
        </a:xfrm>
        <a:custGeom>
          <a:avLst/>
          <a:gdLst/>
          <a:ahLst/>
          <a:cxnLst/>
          <a:rect l="0" t="0" r="0" b="0"/>
          <a:pathLst>
            <a:path>
              <a:moveTo>
                <a:pt x="0" y="0"/>
              </a:moveTo>
              <a:lnTo>
                <a:pt x="0" y="2117941"/>
              </a:lnTo>
              <a:lnTo>
                <a:pt x="211794" y="2117941"/>
              </a:lnTo>
            </a:path>
          </a:pathLst>
        </a:custGeom>
        <a:noFill/>
        <a:ln w="12700" cap="flat" cmpd="sng" algn="ctr">
          <a:solidFill>
            <a:srgbClr val="2C944A"/>
          </a:solidFill>
          <a:prstDash val="solid"/>
          <a:miter lim="800000"/>
        </a:ln>
        <a:effectLst/>
      </dsp:spPr>
      <dsp:style>
        <a:lnRef idx="2">
          <a:scrgbClr r="0" g="0" b="0"/>
        </a:lnRef>
        <a:fillRef idx="0">
          <a:scrgbClr r="0" g="0" b="0"/>
        </a:fillRef>
        <a:effectRef idx="0">
          <a:scrgbClr r="0" g="0" b="0"/>
        </a:effectRef>
        <a:fontRef idx="minor"/>
      </dsp:style>
    </dsp:sp>
    <dsp:sp modelId="{5DD75AA3-D145-42AC-9C52-3AB5EF89A8ED}">
      <dsp:nvSpPr>
        <dsp:cNvPr id="0" name=""/>
        <dsp:cNvSpPr/>
      </dsp:nvSpPr>
      <dsp:spPr>
        <a:xfrm>
          <a:off x="3659312" y="2649154"/>
          <a:ext cx="2103116" cy="1058970"/>
        </a:xfrm>
        <a:prstGeom prst="roundRect">
          <a:avLst>
            <a:gd name="adj" fmla="val 10000"/>
          </a:avLst>
        </a:prstGeom>
        <a:solidFill>
          <a:schemeClr val="lt1">
            <a:alpha val="90000"/>
            <a:hueOff val="0"/>
            <a:satOff val="0"/>
            <a:lumOff val="0"/>
            <a:alphaOff val="0"/>
          </a:schemeClr>
        </a:solidFill>
        <a:ln w="12700" cap="flat" cmpd="sng" algn="ctr">
          <a:solidFill>
            <a:srgbClr val="2C944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a:t>Data quality:     </a:t>
          </a:r>
          <a:r>
            <a:rPr lang="en-US" sz="2000" kern="1200"/>
            <a:t>Some errors are acceptable</a:t>
          </a:r>
        </a:p>
      </dsp:txBody>
      <dsp:txXfrm>
        <a:off x="3690328" y="2680170"/>
        <a:ext cx="2041084" cy="9969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FA36A-EA2C-43F1-9B7B-5A76D67766FC}">
      <dsp:nvSpPr>
        <dsp:cNvPr id="0" name=""/>
        <dsp:cNvSpPr/>
      </dsp:nvSpPr>
      <dsp:spPr>
        <a:xfrm>
          <a:off x="0" y="321557"/>
          <a:ext cx="10413708" cy="1587600"/>
        </a:xfrm>
        <a:prstGeom prst="rect">
          <a:avLst/>
        </a:prstGeom>
        <a:solidFill>
          <a:schemeClr val="lt1">
            <a:alpha val="90000"/>
            <a:hueOff val="0"/>
            <a:satOff val="0"/>
            <a:lumOff val="0"/>
            <a:alphaOff val="0"/>
          </a:schemeClr>
        </a:solidFill>
        <a:ln w="12700" cap="flat" cmpd="sng" algn="ctr">
          <a:solidFill>
            <a:srgbClr val="6B2D7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8219" tIns="374904" rIns="808219" bIns="128016" numCol="1" spcCol="1270" anchor="t" anchorCtr="0">
          <a:noAutofit/>
        </a:bodyPr>
        <a:lstStyle/>
        <a:p>
          <a:pPr marL="171450" lvl="1" indent="-171450" algn="l" defTabSz="800100" rtl="0">
            <a:lnSpc>
              <a:spcPct val="90000"/>
            </a:lnSpc>
            <a:spcBef>
              <a:spcPct val="0"/>
            </a:spcBef>
            <a:spcAft>
              <a:spcPct val="15000"/>
            </a:spcAft>
            <a:buFont typeface="Wingdings" panose="05000000000000000000" pitchFamily="2" charset="2"/>
            <a:buChar char="ü"/>
          </a:pPr>
          <a:r>
            <a:rPr lang="en-US" sz="1800" kern="1200">
              <a:latin typeface="Arial"/>
              <a:cs typeface="Arial"/>
            </a:rPr>
            <a:t> At least one entry has been created in each module</a:t>
          </a:r>
          <a:endParaRPr lang="en-US" sz="1800" i="1" kern="1200">
            <a:solidFill>
              <a:srgbClr val="2C944A"/>
            </a:solidFill>
            <a:latin typeface="Arial"/>
            <a:cs typeface="Arial"/>
          </a:endParaRPr>
        </a:p>
        <a:p>
          <a:pPr marL="171450" lvl="1" indent="-171450" algn="l" defTabSz="800100" rtl="0">
            <a:lnSpc>
              <a:spcPct val="90000"/>
            </a:lnSpc>
            <a:spcBef>
              <a:spcPct val="0"/>
            </a:spcBef>
            <a:spcAft>
              <a:spcPct val="15000"/>
            </a:spcAft>
            <a:buFont typeface="Wingdings" panose="05000000000000000000" pitchFamily="2" charset="2"/>
            <a:buChar char="ü"/>
          </a:pPr>
          <a:r>
            <a:rPr lang="en-US" sz="1800" i="0" kern="1200">
              <a:solidFill>
                <a:schemeClr val="tx1"/>
              </a:solidFill>
              <a:latin typeface="Arial"/>
              <a:cs typeface="Arial"/>
            </a:rPr>
            <a:t> Activities reported are an appropriate fit for module </a:t>
          </a:r>
        </a:p>
        <a:p>
          <a:pPr marL="171450" lvl="1" indent="-171450" algn="l" defTabSz="800100" rtl="0">
            <a:lnSpc>
              <a:spcPct val="90000"/>
            </a:lnSpc>
            <a:spcBef>
              <a:spcPct val="0"/>
            </a:spcBef>
            <a:spcAft>
              <a:spcPct val="15000"/>
            </a:spcAft>
            <a:buFont typeface="Wingdings" panose="05000000000000000000" pitchFamily="2" charset="2"/>
            <a:buChar char="ü"/>
          </a:pPr>
          <a:r>
            <a:rPr lang="en-US" sz="1800" i="0" kern="1200">
              <a:solidFill>
                <a:schemeClr val="tx1"/>
              </a:solidFill>
              <a:latin typeface="Arial"/>
              <a:cs typeface="Arial"/>
            </a:rPr>
            <a:t> No duplicate or test entries</a:t>
          </a:r>
        </a:p>
        <a:p>
          <a:pPr marL="171450" lvl="1" indent="-171450" algn="l" defTabSz="800100" rtl="0">
            <a:lnSpc>
              <a:spcPct val="90000"/>
            </a:lnSpc>
            <a:spcBef>
              <a:spcPct val="0"/>
            </a:spcBef>
            <a:spcAft>
              <a:spcPct val="15000"/>
            </a:spcAft>
            <a:buFont typeface="Wingdings" panose="05000000000000000000" pitchFamily="2" charset="2"/>
            <a:buChar char="ü"/>
          </a:pPr>
          <a:r>
            <a:rPr lang="en-US" sz="1800" i="0" kern="1200">
              <a:solidFill>
                <a:schemeClr val="tx1"/>
              </a:solidFill>
              <a:latin typeface="Arial"/>
              <a:cs typeface="Arial"/>
            </a:rPr>
            <a:t> Use of “other” menu option is avoided whenever possible</a:t>
          </a:r>
        </a:p>
      </dsp:txBody>
      <dsp:txXfrm>
        <a:off x="0" y="321557"/>
        <a:ext cx="10413708" cy="1587600"/>
      </dsp:txXfrm>
    </dsp:sp>
    <dsp:sp modelId="{344C83B3-52CA-4F78-955A-11BE7BC6011B}">
      <dsp:nvSpPr>
        <dsp:cNvPr id="0" name=""/>
        <dsp:cNvSpPr/>
      </dsp:nvSpPr>
      <dsp:spPr>
        <a:xfrm>
          <a:off x="520685" y="55877"/>
          <a:ext cx="7289595" cy="531360"/>
        </a:xfrm>
        <a:prstGeom prst="roundRect">
          <a:avLst/>
        </a:prstGeom>
        <a:solidFill>
          <a:srgbClr val="6B2D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529" tIns="0" rIns="275529" bIns="0" numCol="1" spcCol="1270" anchor="ctr" anchorCtr="0">
          <a:noAutofit/>
        </a:bodyPr>
        <a:lstStyle/>
        <a:p>
          <a:pPr marL="0" lvl="0" indent="0" algn="l" defTabSz="800100">
            <a:lnSpc>
              <a:spcPct val="90000"/>
            </a:lnSpc>
            <a:spcBef>
              <a:spcPct val="0"/>
            </a:spcBef>
            <a:spcAft>
              <a:spcPct val="35000"/>
            </a:spcAft>
            <a:buNone/>
          </a:pPr>
          <a:r>
            <a:rPr lang="en-US" sz="1800" b="1" kern="1200">
              <a:latin typeface="Arial"/>
              <a:cs typeface="Arial"/>
            </a:rPr>
            <a:t>All quarters</a:t>
          </a:r>
        </a:p>
      </dsp:txBody>
      <dsp:txXfrm>
        <a:off x="546624" y="81816"/>
        <a:ext cx="7237717" cy="479482"/>
      </dsp:txXfrm>
    </dsp:sp>
    <dsp:sp modelId="{6CAB6516-DE74-4B5B-8408-535C7D0BF9D5}">
      <dsp:nvSpPr>
        <dsp:cNvPr id="0" name=""/>
        <dsp:cNvSpPr/>
      </dsp:nvSpPr>
      <dsp:spPr>
        <a:xfrm>
          <a:off x="0" y="2272037"/>
          <a:ext cx="10413708" cy="1020600"/>
        </a:xfrm>
        <a:prstGeom prst="rect">
          <a:avLst/>
        </a:prstGeom>
        <a:solidFill>
          <a:schemeClr val="lt1">
            <a:alpha val="90000"/>
            <a:hueOff val="0"/>
            <a:satOff val="0"/>
            <a:lumOff val="0"/>
            <a:alphaOff val="0"/>
          </a:schemeClr>
        </a:solidFill>
        <a:ln w="12700" cap="flat" cmpd="sng" algn="ctr">
          <a:solidFill>
            <a:srgbClr val="6B2D7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8219" tIns="374904" rIns="808219" bIns="128016" numCol="1" spcCol="1270" anchor="t" anchorCtr="0">
          <a:noAutofit/>
        </a:bodyPr>
        <a:lstStyle/>
        <a:p>
          <a:pPr marL="171450" lvl="1" indent="-171450" algn="l" defTabSz="800100" rtl="0">
            <a:lnSpc>
              <a:spcPct val="90000"/>
            </a:lnSpc>
            <a:spcBef>
              <a:spcPct val="0"/>
            </a:spcBef>
            <a:spcAft>
              <a:spcPct val="15000"/>
            </a:spcAft>
            <a:buFont typeface="Wingdings" panose="05000000000000000000" pitchFamily="2" charset="2"/>
            <a:buChar char="ü"/>
          </a:pPr>
          <a:r>
            <a:rPr lang="en-US" sz="1800" kern="1200">
              <a:latin typeface="Arial"/>
              <a:cs typeface="Arial"/>
            </a:rPr>
            <a:t> All items checked in prior quarters</a:t>
          </a:r>
          <a:endParaRPr lang="en-US" sz="1800" i="1" kern="1200">
            <a:solidFill>
              <a:srgbClr val="AF2A30"/>
            </a:solidFill>
            <a:latin typeface="Arial"/>
            <a:cs typeface="Arial"/>
          </a:endParaRPr>
        </a:p>
        <a:p>
          <a:pPr marL="457200" lvl="2" indent="-171450" algn="l" defTabSz="800100" rtl="0">
            <a:lnSpc>
              <a:spcPct val="90000"/>
            </a:lnSpc>
            <a:spcBef>
              <a:spcPct val="0"/>
            </a:spcBef>
            <a:spcAft>
              <a:spcPct val="15000"/>
            </a:spcAft>
            <a:buFont typeface="Wingdings" panose="05000000000000000000" pitchFamily="2" charset="2"/>
            <a:buChar char="Ø"/>
          </a:pPr>
          <a:r>
            <a:rPr lang="en-US" sz="1800" i="0" kern="1200">
              <a:solidFill>
                <a:schemeClr val="tx1"/>
              </a:solidFill>
              <a:latin typeface="Arial"/>
              <a:cs typeface="Arial"/>
            </a:rPr>
            <a:t> Module-specific details on next slides</a:t>
          </a:r>
        </a:p>
      </dsp:txBody>
      <dsp:txXfrm>
        <a:off x="0" y="2272037"/>
        <a:ext cx="10413708" cy="1020600"/>
      </dsp:txXfrm>
    </dsp:sp>
    <dsp:sp modelId="{F7853940-A611-44A3-B42D-E752DE7F26BA}">
      <dsp:nvSpPr>
        <dsp:cNvPr id="0" name=""/>
        <dsp:cNvSpPr/>
      </dsp:nvSpPr>
      <dsp:spPr>
        <a:xfrm>
          <a:off x="520685" y="2006357"/>
          <a:ext cx="7289595" cy="531360"/>
        </a:xfrm>
        <a:prstGeom prst="roundRect">
          <a:avLst/>
        </a:prstGeom>
        <a:solidFill>
          <a:srgbClr val="6B2D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529" tIns="0" rIns="275529" bIns="0" numCol="1" spcCol="1270" anchor="ctr" anchorCtr="0">
          <a:noAutofit/>
        </a:bodyPr>
        <a:lstStyle/>
        <a:p>
          <a:pPr marL="0" lvl="0" indent="0" algn="l" defTabSz="800100">
            <a:lnSpc>
              <a:spcPct val="90000"/>
            </a:lnSpc>
            <a:spcBef>
              <a:spcPct val="0"/>
            </a:spcBef>
            <a:spcAft>
              <a:spcPct val="35000"/>
            </a:spcAft>
            <a:buNone/>
          </a:pPr>
          <a:r>
            <a:rPr lang="en-US" sz="1800" b="1" kern="1200">
              <a:latin typeface="Arial"/>
              <a:cs typeface="Arial"/>
            </a:rPr>
            <a:t>Quarters 2-4</a:t>
          </a:r>
        </a:p>
      </dsp:txBody>
      <dsp:txXfrm>
        <a:off x="546624" y="2032296"/>
        <a:ext cx="7237717" cy="479482"/>
      </dsp:txXfrm>
    </dsp:sp>
    <dsp:sp modelId="{C4529ACC-C49A-4732-BAC7-3B2E2BC69AA3}">
      <dsp:nvSpPr>
        <dsp:cNvPr id="0" name=""/>
        <dsp:cNvSpPr/>
      </dsp:nvSpPr>
      <dsp:spPr>
        <a:xfrm>
          <a:off x="0" y="3655517"/>
          <a:ext cx="10413708" cy="751275"/>
        </a:xfrm>
        <a:prstGeom prst="rect">
          <a:avLst/>
        </a:prstGeom>
        <a:solidFill>
          <a:schemeClr val="lt1">
            <a:alpha val="90000"/>
            <a:hueOff val="0"/>
            <a:satOff val="0"/>
            <a:lumOff val="0"/>
            <a:alphaOff val="0"/>
          </a:schemeClr>
        </a:solidFill>
        <a:ln w="12700" cap="flat" cmpd="sng" algn="ctr">
          <a:solidFill>
            <a:srgbClr val="6B2D7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8219" tIns="374904" rIns="808219" bIns="128016" numCol="1" spcCol="1270" anchor="t" anchorCtr="0">
          <a:noAutofit/>
        </a:bodyPr>
        <a:lstStyle/>
        <a:p>
          <a:pPr marL="171450" lvl="1" indent="-171450" algn="l" defTabSz="800100" rtl="0">
            <a:lnSpc>
              <a:spcPct val="90000"/>
            </a:lnSpc>
            <a:spcBef>
              <a:spcPct val="0"/>
            </a:spcBef>
            <a:spcAft>
              <a:spcPct val="15000"/>
            </a:spcAft>
            <a:buFont typeface="Wingdings" panose="05000000000000000000" pitchFamily="2" charset="2"/>
            <a:buChar char="ü"/>
          </a:pPr>
          <a:r>
            <a:rPr lang="en-US" sz="1800" kern="1200">
              <a:latin typeface="Arial"/>
              <a:cs typeface="Arial"/>
            </a:rPr>
            <a:t> All entries have been marked complete</a:t>
          </a:r>
        </a:p>
      </dsp:txBody>
      <dsp:txXfrm>
        <a:off x="0" y="3655517"/>
        <a:ext cx="10413708" cy="751275"/>
      </dsp:txXfrm>
    </dsp:sp>
    <dsp:sp modelId="{10EEB478-EBF3-44A3-94B4-851102D3DCF8}">
      <dsp:nvSpPr>
        <dsp:cNvPr id="0" name=""/>
        <dsp:cNvSpPr/>
      </dsp:nvSpPr>
      <dsp:spPr>
        <a:xfrm>
          <a:off x="520685" y="3389837"/>
          <a:ext cx="7289595" cy="531360"/>
        </a:xfrm>
        <a:prstGeom prst="roundRect">
          <a:avLst/>
        </a:prstGeom>
        <a:solidFill>
          <a:srgbClr val="6B2D7D"/>
        </a:solidFill>
        <a:ln w="12700" cap="flat" cmpd="sng" algn="ctr">
          <a:solidFill>
            <a:srgbClr val="6B2D7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529" tIns="0" rIns="275529" bIns="0" numCol="1" spcCol="1270" anchor="ctr" anchorCtr="0">
          <a:noAutofit/>
        </a:bodyPr>
        <a:lstStyle/>
        <a:p>
          <a:pPr marL="0" lvl="0" indent="0" algn="l" defTabSz="800100">
            <a:lnSpc>
              <a:spcPct val="90000"/>
            </a:lnSpc>
            <a:spcBef>
              <a:spcPct val="0"/>
            </a:spcBef>
            <a:spcAft>
              <a:spcPct val="35000"/>
            </a:spcAft>
            <a:buNone/>
          </a:pPr>
          <a:r>
            <a:rPr lang="en-US" sz="1800" b="1" kern="1200">
              <a:latin typeface="Arial"/>
              <a:cs typeface="Arial"/>
            </a:rPr>
            <a:t>Quarter 4 only</a:t>
          </a:r>
        </a:p>
      </dsp:txBody>
      <dsp:txXfrm>
        <a:off x="546624" y="3415776"/>
        <a:ext cx="7237717" cy="4794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FA36A-EA2C-43F1-9B7B-5A76D67766FC}">
      <dsp:nvSpPr>
        <dsp:cNvPr id="0" name=""/>
        <dsp:cNvSpPr/>
      </dsp:nvSpPr>
      <dsp:spPr>
        <a:xfrm>
          <a:off x="0" y="333139"/>
          <a:ext cx="9634865" cy="1559250"/>
        </a:xfrm>
        <a:prstGeom prst="rect">
          <a:avLst/>
        </a:prstGeom>
        <a:solidFill>
          <a:schemeClr val="lt1">
            <a:alpha val="90000"/>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7773" tIns="458216" rIns="747773"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latin typeface="Arial"/>
              <a:cs typeface="Arial"/>
            </a:rPr>
            <a:t>Issue File will say: </a:t>
          </a:r>
          <a:r>
            <a:rPr lang="en-US" sz="2200" i="1" kern="1200">
              <a:solidFill>
                <a:srgbClr val="C00000"/>
              </a:solidFill>
              <a:latin typeface="Arial"/>
              <a:cs typeface="Arial"/>
            </a:rPr>
            <a:t>“No entries found: your LHD has no entries for this module as of the date of our export”</a:t>
          </a:r>
        </a:p>
        <a:p>
          <a:pPr marL="228600" lvl="1" indent="-228600" algn="l" defTabSz="977900">
            <a:lnSpc>
              <a:spcPct val="90000"/>
            </a:lnSpc>
            <a:spcBef>
              <a:spcPct val="0"/>
            </a:spcBef>
            <a:spcAft>
              <a:spcPct val="15000"/>
            </a:spcAft>
            <a:buChar char="•"/>
          </a:pPr>
          <a:r>
            <a:rPr lang="en-US" sz="2200" kern="1200">
              <a:latin typeface="Arial"/>
              <a:cs typeface="Arial"/>
            </a:rPr>
            <a:t>This message IS a flagged issue and should be addressed</a:t>
          </a:r>
        </a:p>
      </dsp:txBody>
      <dsp:txXfrm>
        <a:off x="0" y="333139"/>
        <a:ext cx="9634865" cy="1559250"/>
      </dsp:txXfrm>
    </dsp:sp>
    <dsp:sp modelId="{344C83B3-52CA-4F78-955A-11BE7BC6011B}">
      <dsp:nvSpPr>
        <dsp:cNvPr id="0" name=""/>
        <dsp:cNvSpPr/>
      </dsp:nvSpPr>
      <dsp:spPr>
        <a:xfrm>
          <a:off x="481743" y="8419"/>
          <a:ext cx="8243754" cy="649440"/>
        </a:xfrm>
        <a:prstGeom prst="roundRect">
          <a:avLst/>
        </a:prstGeom>
        <a:solidFill>
          <a:srgbClr val="6B2D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922" tIns="0" rIns="254922" bIns="0" numCol="1" spcCol="1270" anchor="ctr" anchorCtr="0">
          <a:noAutofit/>
        </a:bodyPr>
        <a:lstStyle/>
        <a:p>
          <a:pPr marL="0" lvl="0" indent="0" algn="l" defTabSz="977900">
            <a:lnSpc>
              <a:spcPct val="90000"/>
            </a:lnSpc>
            <a:spcBef>
              <a:spcPct val="0"/>
            </a:spcBef>
            <a:spcAft>
              <a:spcPct val="35000"/>
            </a:spcAft>
            <a:buNone/>
          </a:pPr>
          <a:r>
            <a:rPr lang="en-US" sz="2200" b="1" kern="1200">
              <a:latin typeface="Arial"/>
              <a:cs typeface="Arial"/>
            </a:rPr>
            <a:t>…an LHD has no entries in one or more modules?</a:t>
          </a:r>
        </a:p>
      </dsp:txBody>
      <dsp:txXfrm>
        <a:off x="513446" y="40122"/>
        <a:ext cx="8180348" cy="586034"/>
      </dsp:txXfrm>
    </dsp:sp>
    <dsp:sp modelId="{6CAB6516-DE74-4B5B-8408-535C7D0BF9D5}">
      <dsp:nvSpPr>
        <dsp:cNvPr id="0" name=""/>
        <dsp:cNvSpPr/>
      </dsp:nvSpPr>
      <dsp:spPr>
        <a:xfrm>
          <a:off x="0" y="2335909"/>
          <a:ext cx="9634865" cy="2079045"/>
        </a:xfrm>
        <a:prstGeom prst="rect">
          <a:avLst/>
        </a:prstGeom>
        <a:solidFill>
          <a:schemeClr val="lt1">
            <a:alpha val="90000"/>
            <a:hueOff val="0"/>
            <a:satOff val="0"/>
            <a:lumOff val="0"/>
            <a:alphaOff val="0"/>
          </a:schemeClr>
        </a:solidFill>
        <a:ln w="12700" cap="flat" cmpd="sng" algn="ctr">
          <a:solidFill>
            <a:srgbClr val="2C944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7773" tIns="458216" rIns="747773"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latin typeface="Arial"/>
              <a:cs typeface="Arial"/>
            </a:rPr>
            <a:t>Issue File will say: </a:t>
          </a:r>
          <a:r>
            <a:rPr lang="en-US" sz="2200" i="1" kern="1200">
              <a:solidFill>
                <a:srgbClr val="2C944A"/>
              </a:solidFill>
              <a:latin typeface="Arial"/>
              <a:cs typeface="Arial"/>
            </a:rPr>
            <a:t>“No issues flagged: we reviewed your entries for this module and found no issues”</a:t>
          </a:r>
        </a:p>
        <a:p>
          <a:pPr marL="228600" lvl="1" indent="-228600" algn="l" defTabSz="977900">
            <a:lnSpc>
              <a:spcPct val="90000"/>
            </a:lnSpc>
            <a:spcBef>
              <a:spcPct val="0"/>
            </a:spcBef>
            <a:spcAft>
              <a:spcPct val="15000"/>
            </a:spcAft>
            <a:buChar char="•"/>
          </a:pPr>
          <a:r>
            <a:rPr lang="en-US" sz="2200" kern="1200">
              <a:latin typeface="Arial"/>
              <a:cs typeface="Arial"/>
            </a:rPr>
            <a:t>This message means you have no flagged issues for this module. Great job!</a:t>
          </a:r>
        </a:p>
      </dsp:txBody>
      <dsp:txXfrm>
        <a:off x="0" y="2335909"/>
        <a:ext cx="9634865" cy="2079045"/>
      </dsp:txXfrm>
    </dsp:sp>
    <dsp:sp modelId="{F7853940-A611-44A3-B42D-E752DE7F26BA}">
      <dsp:nvSpPr>
        <dsp:cNvPr id="0" name=""/>
        <dsp:cNvSpPr/>
      </dsp:nvSpPr>
      <dsp:spPr>
        <a:xfrm>
          <a:off x="481743" y="2011189"/>
          <a:ext cx="8245912" cy="649440"/>
        </a:xfrm>
        <a:prstGeom prst="roundRect">
          <a:avLst/>
        </a:prstGeom>
        <a:solidFill>
          <a:srgbClr val="6B2D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922" tIns="0" rIns="254922" bIns="0" numCol="1" spcCol="1270" anchor="ctr" anchorCtr="0">
          <a:noAutofit/>
        </a:bodyPr>
        <a:lstStyle/>
        <a:p>
          <a:pPr marL="0" lvl="0" indent="0" algn="l" defTabSz="977900">
            <a:lnSpc>
              <a:spcPct val="90000"/>
            </a:lnSpc>
            <a:spcBef>
              <a:spcPct val="0"/>
            </a:spcBef>
            <a:spcAft>
              <a:spcPct val="35000"/>
            </a:spcAft>
            <a:buNone/>
          </a:pPr>
          <a:r>
            <a:rPr lang="en-US" sz="2200" b="1" kern="1200">
              <a:latin typeface="Arial"/>
              <a:cs typeface="Arial"/>
            </a:rPr>
            <a:t>…an LHD’s entries are reviewed and no issues are found?</a:t>
          </a:r>
        </a:p>
      </dsp:txBody>
      <dsp:txXfrm>
        <a:off x="513446" y="2042892"/>
        <a:ext cx="8182506" cy="5860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D22715-7242-4F12-8E43-121607B6B2FA}">
      <dsp:nvSpPr>
        <dsp:cNvPr id="0" name=""/>
        <dsp:cNvSpPr/>
      </dsp:nvSpPr>
      <dsp:spPr>
        <a:xfrm>
          <a:off x="3515" y="7740"/>
          <a:ext cx="3427298" cy="864000"/>
        </a:xfrm>
        <a:prstGeom prst="rect">
          <a:avLst/>
        </a:prstGeom>
        <a:solidFill>
          <a:srgbClr val="2C944A"/>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a:latin typeface="Arial"/>
              <a:cs typeface="Arial"/>
            </a:rPr>
            <a:t>Quarter 1</a:t>
          </a:r>
        </a:p>
      </dsp:txBody>
      <dsp:txXfrm>
        <a:off x="3515" y="7740"/>
        <a:ext cx="3427298" cy="864000"/>
      </dsp:txXfrm>
    </dsp:sp>
    <dsp:sp modelId="{E073CA4E-AED9-4478-A1F7-AEFADE60ABF1}">
      <dsp:nvSpPr>
        <dsp:cNvPr id="0" name=""/>
        <dsp:cNvSpPr/>
      </dsp:nvSpPr>
      <dsp:spPr>
        <a:xfrm>
          <a:off x="3515" y="871740"/>
          <a:ext cx="3427298" cy="2821774"/>
        </a:xfrm>
        <a:prstGeom prst="rect">
          <a:avLst/>
        </a:prstGeom>
        <a:solidFill>
          <a:srgbClr val="2C944A">
            <a:alpha val="14902"/>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 typeface="Wingdings" panose="05000000000000000000" pitchFamily="2" charset="2"/>
            <a:buChar char="ü"/>
          </a:pPr>
          <a:r>
            <a:rPr lang="en-US" sz="2000" kern="1200">
              <a:latin typeface="Arial"/>
              <a:cs typeface="Arial"/>
            </a:rPr>
            <a:t>Correct site</a:t>
          </a:r>
        </a:p>
        <a:p>
          <a:pPr marL="457200" lvl="2" indent="-228600" algn="l" defTabSz="889000">
            <a:lnSpc>
              <a:spcPct val="90000"/>
            </a:lnSpc>
            <a:spcBef>
              <a:spcPct val="0"/>
            </a:spcBef>
            <a:spcAft>
              <a:spcPct val="15000"/>
            </a:spcAft>
            <a:buFont typeface="Wingdings" panose="05000000000000000000" pitchFamily="2" charset="2"/>
            <a:buChar char="§"/>
          </a:pPr>
          <a:r>
            <a:rPr lang="en-US" sz="2000" kern="1200">
              <a:latin typeface="Arial"/>
              <a:cs typeface="Arial"/>
            </a:rPr>
            <a:t>Within jurisdiction</a:t>
          </a:r>
        </a:p>
        <a:p>
          <a:pPr marL="457200" lvl="2" indent="-228600" algn="l" defTabSz="889000">
            <a:lnSpc>
              <a:spcPct val="90000"/>
            </a:lnSpc>
            <a:spcBef>
              <a:spcPct val="0"/>
            </a:spcBef>
            <a:spcAft>
              <a:spcPct val="15000"/>
            </a:spcAft>
            <a:buFont typeface="Wingdings" panose="05000000000000000000" pitchFamily="2" charset="2"/>
            <a:buChar char="§"/>
          </a:pPr>
          <a:r>
            <a:rPr lang="en-US" sz="2000" kern="1200">
              <a:latin typeface="Arial"/>
              <a:cs typeface="Arial"/>
            </a:rPr>
            <a:t>Active site</a:t>
          </a:r>
        </a:p>
        <a:p>
          <a:pPr marL="457200" lvl="2" indent="-228600" algn="l" defTabSz="889000">
            <a:lnSpc>
              <a:spcPct val="90000"/>
            </a:lnSpc>
            <a:spcBef>
              <a:spcPct val="0"/>
            </a:spcBef>
            <a:spcAft>
              <a:spcPct val="15000"/>
            </a:spcAft>
            <a:buFont typeface="Wingdings" panose="05000000000000000000" pitchFamily="2" charset="2"/>
            <a:buChar char="§"/>
          </a:pPr>
          <a:r>
            <a:rPr lang="en-US" sz="2000" kern="1200">
              <a:latin typeface="Arial"/>
              <a:cs typeface="Arial"/>
            </a:rPr>
            <a:t>Matches PSE level</a:t>
          </a:r>
        </a:p>
        <a:p>
          <a:pPr marL="228600" lvl="1" indent="-228600" algn="l" defTabSz="889000" rtl="0">
            <a:lnSpc>
              <a:spcPct val="90000"/>
            </a:lnSpc>
            <a:spcBef>
              <a:spcPct val="0"/>
            </a:spcBef>
            <a:spcAft>
              <a:spcPct val="15000"/>
            </a:spcAft>
            <a:buFont typeface="Wingdings" panose="05000000000000000000" pitchFamily="2" charset="2"/>
            <a:buChar char="ü"/>
          </a:pPr>
          <a:r>
            <a:rPr lang="en-US" sz="2000" kern="1200">
              <a:latin typeface="Arial"/>
              <a:cs typeface="Arial"/>
            </a:rPr>
            <a:t>Correct setting</a:t>
          </a:r>
        </a:p>
      </dsp:txBody>
      <dsp:txXfrm>
        <a:off x="3515" y="871740"/>
        <a:ext cx="3427298" cy="2821774"/>
      </dsp:txXfrm>
    </dsp:sp>
    <dsp:sp modelId="{3C2F92CB-B42F-4032-A34B-2182B940FA55}">
      <dsp:nvSpPr>
        <dsp:cNvPr id="0" name=""/>
        <dsp:cNvSpPr/>
      </dsp:nvSpPr>
      <dsp:spPr>
        <a:xfrm>
          <a:off x="3910636" y="7740"/>
          <a:ext cx="3427298" cy="864000"/>
        </a:xfrm>
        <a:prstGeom prst="rect">
          <a:avLst/>
        </a:prstGeom>
        <a:solidFill>
          <a:srgbClr val="2C944A"/>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a:latin typeface="Arial"/>
              <a:cs typeface="Arial"/>
            </a:rPr>
            <a:t>Quarter 2</a:t>
          </a:r>
        </a:p>
      </dsp:txBody>
      <dsp:txXfrm>
        <a:off x="3910636" y="7740"/>
        <a:ext cx="3427298" cy="864000"/>
      </dsp:txXfrm>
    </dsp:sp>
    <dsp:sp modelId="{A1F75CD9-A02C-4D07-94C4-64471264879F}">
      <dsp:nvSpPr>
        <dsp:cNvPr id="0" name=""/>
        <dsp:cNvSpPr/>
      </dsp:nvSpPr>
      <dsp:spPr>
        <a:xfrm>
          <a:off x="3910636" y="871740"/>
          <a:ext cx="3427298" cy="2821774"/>
        </a:xfrm>
        <a:prstGeom prst="rect">
          <a:avLst/>
        </a:prstGeom>
        <a:solidFill>
          <a:srgbClr val="2C944A">
            <a:alpha val="14902"/>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 typeface="Wingdings" panose="05000000000000000000" pitchFamily="2" charset="2"/>
            <a:buChar char="ü"/>
          </a:pPr>
          <a:r>
            <a:rPr lang="en-US" sz="2000" kern="1200">
              <a:latin typeface="Arial"/>
              <a:cs typeface="Arial"/>
            </a:rPr>
            <a:t>SLAQ, OAQ completed (when applicable) </a:t>
          </a:r>
          <a:endParaRPr lang="en-US" sz="2000" strike="sngStrike" kern="1200">
            <a:latin typeface="Arial"/>
            <a:cs typeface="Arial"/>
          </a:endParaRPr>
        </a:p>
        <a:p>
          <a:pPr marL="228600" lvl="1" indent="-228600" algn="l" defTabSz="889000">
            <a:lnSpc>
              <a:spcPct val="90000"/>
            </a:lnSpc>
            <a:spcBef>
              <a:spcPct val="0"/>
            </a:spcBef>
            <a:spcAft>
              <a:spcPct val="15000"/>
            </a:spcAft>
            <a:buFont typeface="Wingdings" panose="05000000000000000000" pitchFamily="2" charset="2"/>
            <a:buChar char="ü"/>
          </a:pPr>
          <a:r>
            <a:rPr lang="en-US" sz="2000" kern="1200">
              <a:latin typeface="Arial"/>
              <a:cs typeface="Arial"/>
            </a:rPr>
            <a:t>For entries marked complete (or as applicable):</a:t>
          </a:r>
        </a:p>
        <a:p>
          <a:pPr marL="457200" lvl="2" indent="-228600" algn="l" defTabSz="889000">
            <a:lnSpc>
              <a:spcPct val="90000"/>
            </a:lnSpc>
            <a:spcBef>
              <a:spcPct val="0"/>
            </a:spcBef>
            <a:spcAft>
              <a:spcPct val="15000"/>
            </a:spcAft>
            <a:buFont typeface="Wingdings" panose="05000000000000000000" pitchFamily="2" charset="2"/>
            <a:buChar char="§"/>
          </a:pPr>
          <a:r>
            <a:rPr lang="en-US" sz="2000" kern="1200">
              <a:latin typeface="Arial"/>
              <a:cs typeface="Arial"/>
            </a:rPr>
            <a:t>Reach</a:t>
          </a:r>
        </a:p>
        <a:p>
          <a:pPr marL="457200" lvl="2" indent="-228600" algn="l" defTabSz="889000">
            <a:lnSpc>
              <a:spcPct val="90000"/>
            </a:lnSpc>
            <a:spcBef>
              <a:spcPct val="0"/>
            </a:spcBef>
            <a:spcAft>
              <a:spcPct val="15000"/>
            </a:spcAft>
            <a:buFont typeface="Wingdings" panose="05000000000000000000" pitchFamily="2" charset="2"/>
            <a:buChar char="§"/>
          </a:pPr>
          <a:r>
            <a:rPr lang="en-US" sz="2000" kern="1200">
              <a:latin typeface="Arial"/>
              <a:cs typeface="Arial"/>
            </a:rPr>
            <a:t>Youth involvement</a:t>
          </a:r>
        </a:p>
        <a:p>
          <a:pPr marL="457200" lvl="2" indent="-228600" algn="l" defTabSz="889000">
            <a:lnSpc>
              <a:spcPct val="90000"/>
            </a:lnSpc>
            <a:spcBef>
              <a:spcPct val="0"/>
            </a:spcBef>
            <a:spcAft>
              <a:spcPct val="15000"/>
            </a:spcAft>
            <a:buFont typeface="Wingdings" panose="05000000000000000000" pitchFamily="2" charset="2"/>
            <a:buChar char="§"/>
          </a:pPr>
          <a:r>
            <a:rPr lang="en-US" sz="2000" kern="1200">
              <a:latin typeface="Arial"/>
              <a:cs typeface="Arial"/>
            </a:rPr>
            <a:t>Stage of implementation</a:t>
          </a:r>
        </a:p>
      </dsp:txBody>
      <dsp:txXfrm>
        <a:off x="3910636" y="871740"/>
        <a:ext cx="3427298" cy="2821774"/>
      </dsp:txXfrm>
    </dsp:sp>
    <dsp:sp modelId="{9D399769-DBE5-4BA7-BDF0-CD74507927C3}">
      <dsp:nvSpPr>
        <dsp:cNvPr id="0" name=""/>
        <dsp:cNvSpPr/>
      </dsp:nvSpPr>
      <dsp:spPr>
        <a:xfrm>
          <a:off x="7817756" y="7740"/>
          <a:ext cx="3427298" cy="864000"/>
        </a:xfrm>
        <a:prstGeom prst="rect">
          <a:avLst/>
        </a:prstGeom>
        <a:solidFill>
          <a:srgbClr val="2C944A"/>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a:latin typeface="Arial"/>
              <a:cs typeface="Arial"/>
            </a:rPr>
            <a:t>Quarter 3</a:t>
          </a:r>
        </a:p>
      </dsp:txBody>
      <dsp:txXfrm>
        <a:off x="7817756" y="7740"/>
        <a:ext cx="3427298" cy="864000"/>
      </dsp:txXfrm>
    </dsp:sp>
    <dsp:sp modelId="{4014E32C-6F88-4FDC-BEFA-9D5C2D34B108}">
      <dsp:nvSpPr>
        <dsp:cNvPr id="0" name=""/>
        <dsp:cNvSpPr/>
      </dsp:nvSpPr>
      <dsp:spPr>
        <a:xfrm>
          <a:off x="7817756" y="871740"/>
          <a:ext cx="3427298" cy="2821774"/>
        </a:xfrm>
        <a:prstGeom prst="rect">
          <a:avLst/>
        </a:prstGeom>
        <a:solidFill>
          <a:srgbClr val="2C944A">
            <a:alpha val="2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 typeface="Wingdings" panose="05000000000000000000" pitchFamily="2" charset="2"/>
            <a:buChar char="ü"/>
          </a:pPr>
          <a:r>
            <a:rPr lang="en-US" sz="2000" kern="1200">
              <a:latin typeface="Arial" panose="020B0604020202020204" pitchFamily="34" charset="0"/>
              <a:cs typeface="Arial" panose="020B0604020202020204" pitchFamily="34" charset="0"/>
            </a:rPr>
            <a:t>At least one org-level or community-level PSE entry</a:t>
          </a:r>
        </a:p>
        <a:p>
          <a:pPr marL="228600" lvl="1" indent="-228600" algn="l" defTabSz="889000">
            <a:lnSpc>
              <a:spcPct val="90000"/>
            </a:lnSpc>
            <a:spcBef>
              <a:spcPct val="0"/>
            </a:spcBef>
            <a:spcAft>
              <a:spcPct val="15000"/>
            </a:spcAft>
            <a:buFont typeface="Wingdings" panose="05000000000000000000" pitchFamily="2" charset="2"/>
            <a:buChar char="ü"/>
          </a:pPr>
          <a:r>
            <a:rPr lang="en-US" sz="2000" kern="1200">
              <a:latin typeface="Arial"/>
              <a:cs typeface="Arial"/>
            </a:rPr>
            <a:t>Org and community survey completed (as applicable)</a:t>
          </a:r>
        </a:p>
      </dsp:txBody>
      <dsp:txXfrm>
        <a:off x="7817756" y="871740"/>
        <a:ext cx="3427298" cy="28217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D22715-7242-4F12-8E43-121607B6B2FA}">
      <dsp:nvSpPr>
        <dsp:cNvPr id="0" name=""/>
        <dsp:cNvSpPr/>
      </dsp:nvSpPr>
      <dsp:spPr>
        <a:xfrm>
          <a:off x="0" y="18489"/>
          <a:ext cx="8864868" cy="835200"/>
        </a:xfrm>
        <a:prstGeom prst="rect">
          <a:avLst/>
        </a:prstGeom>
        <a:solidFill>
          <a:srgbClr val="2C944A"/>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b="1" kern="1200">
              <a:latin typeface="Arial"/>
              <a:cs typeface="Arial"/>
            </a:rPr>
            <a:t>All Quarters</a:t>
          </a:r>
        </a:p>
      </dsp:txBody>
      <dsp:txXfrm>
        <a:off x="0" y="18489"/>
        <a:ext cx="8864868" cy="835200"/>
      </dsp:txXfrm>
    </dsp:sp>
    <dsp:sp modelId="{E073CA4E-AED9-4478-A1F7-AEFADE60ABF1}">
      <dsp:nvSpPr>
        <dsp:cNvPr id="0" name=""/>
        <dsp:cNvSpPr/>
      </dsp:nvSpPr>
      <dsp:spPr>
        <a:xfrm>
          <a:off x="0" y="853689"/>
          <a:ext cx="8864868" cy="2865780"/>
        </a:xfrm>
        <a:prstGeom prst="rect">
          <a:avLst/>
        </a:prstGeom>
        <a:solidFill>
          <a:srgbClr val="2C944A">
            <a:alpha val="14902"/>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111250">
            <a:lnSpc>
              <a:spcPct val="90000"/>
            </a:lnSpc>
            <a:spcBef>
              <a:spcPct val="0"/>
            </a:spcBef>
            <a:spcAft>
              <a:spcPct val="15000"/>
            </a:spcAft>
            <a:buFont typeface="Wingdings" panose="05000000000000000000" pitchFamily="2" charset="2"/>
            <a:buChar char="ü"/>
          </a:pPr>
          <a:r>
            <a:rPr lang="en-US" sz="2500" kern="1200">
              <a:latin typeface="Arial"/>
              <a:cs typeface="Arial"/>
            </a:rPr>
            <a:t>Activity is DE</a:t>
          </a:r>
        </a:p>
        <a:p>
          <a:pPr marL="457200" lvl="2" indent="-228600" algn="l" defTabSz="1066800">
            <a:lnSpc>
              <a:spcPct val="90000"/>
            </a:lnSpc>
            <a:spcBef>
              <a:spcPct val="0"/>
            </a:spcBef>
            <a:spcAft>
              <a:spcPct val="15000"/>
            </a:spcAft>
            <a:buFont typeface="Wingdings" panose="05000000000000000000" pitchFamily="2" charset="2"/>
            <a:buChar char="§"/>
          </a:pPr>
          <a:r>
            <a:rPr lang="en-US" sz="2400" kern="1200">
              <a:latin typeface="Arial"/>
              <a:cs typeface="Arial"/>
            </a:rPr>
            <a:t>No meetings or trainings</a:t>
          </a:r>
        </a:p>
        <a:p>
          <a:pPr marL="228600" lvl="1" indent="-228600" algn="l" defTabSz="1111250">
            <a:lnSpc>
              <a:spcPct val="90000"/>
            </a:lnSpc>
            <a:spcBef>
              <a:spcPct val="0"/>
            </a:spcBef>
            <a:spcAft>
              <a:spcPct val="15000"/>
            </a:spcAft>
            <a:buFont typeface="Wingdings" panose="05000000000000000000" pitchFamily="2" charset="2"/>
            <a:buChar char="ü"/>
          </a:pPr>
          <a:r>
            <a:rPr lang="en-US" sz="2500" kern="1200">
              <a:latin typeface="Arial"/>
              <a:cs typeface="Arial"/>
            </a:rPr>
            <a:t>Correct site (within jurisdiction, not a school district)</a:t>
          </a:r>
        </a:p>
        <a:p>
          <a:pPr marL="228600" lvl="1" indent="-228600" algn="l" defTabSz="1111250">
            <a:lnSpc>
              <a:spcPct val="90000"/>
            </a:lnSpc>
            <a:spcBef>
              <a:spcPct val="0"/>
            </a:spcBef>
            <a:spcAft>
              <a:spcPct val="15000"/>
            </a:spcAft>
            <a:buFont typeface="Wingdings" panose="05000000000000000000" pitchFamily="2" charset="2"/>
            <a:buChar char="ü"/>
          </a:pPr>
          <a:r>
            <a:rPr lang="en-US" sz="2500" kern="1200">
              <a:latin typeface="Arial"/>
              <a:cs typeface="Arial"/>
            </a:rPr>
            <a:t>Session length, session count, and reach are appropriate</a:t>
          </a:r>
        </a:p>
        <a:p>
          <a:pPr marL="228600" lvl="1" indent="-228600" algn="l" defTabSz="1111250">
            <a:lnSpc>
              <a:spcPct val="90000"/>
            </a:lnSpc>
            <a:spcBef>
              <a:spcPct val="0"/>
            </a:spcBef>
            <a:spcAft>
              <a:spcPct val="15000"/>
            </a:spcAft>
            <a:buFont typeface="Wingdings" panose="05000000000000000000" pitchFamily="2" charset="2"/>
            <a:buChar char="ü"/>
          </a:pPr>
          <a:r>
            <a:rPr lang="en-US" sz="2500" kern="1200">
              <a:latin typeface="Arial"/>
              <a:cs typeface="Arial"/>
            </a:rPr>
            <a:t>Series are reported as one entry</a:t>
          </a:r>
        </a:p>
        <a:p>
          <a:pPr marL="457200" lvl="2" indent="-228600" algn="l" defTabSz="1066800">
            <a:lnSpc>
              <a:spcPct val="90000"/>
            </a:lnSpc>
            <a:spcBef>
              <a:spcPct val="0"/>
            </a:spcBef>
            <a:spcAft>
              <a:spcPct val="15000"/>
            </a:spcAft>
            <a:buFont typeface="Wingdings" panose="05000000000000000000" pitchFamily="2" charset="2"/>
            <a:buChar char="§"/>
          </a:pPr>
          <a:r>
            <a:rPr lang="en-US" sz="2400" kern="1200">
              <a:latin typeface="Arial"/>
              <a:cs typeface="Arial"/>
            </a:rPr>
            <a:t>This is especially critical when a series is part of IOE or Adult DE Evaluation!</a:t>
          </a:r>
        </a:p>
      </dsp:txBody>
      <dsp:txXfrm>
        <a:off x="0" y="853689"/>
        <a:ext cx="8864868" cy="28657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D22715-7242-4F12-8E43-121607B6B2FA}">
      <dsp:nvSpPr>
        <dsp:cNvPr id="0" name=""/>
        <dsp:cNvSpPr/>
      </dsp:nvSpPr>
      <dsp:spPr>
        <a:xfrm>
          <a:off x="822950" y="16673"/>
          <a:ext cx="8869698" cy="892800"/>
        </a:xfrm>
        <a:prstGeom prst="rect">
          <a:avLst/>
        </a:prstGeom>
        <a:solidFill>
          <a:srgbClr val="2C944A"/>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b="1" kern="1200">
              <a:latin typeface="Arial"/>
              <a:cs typeface="Arial"/>
            </a:rPr>
            <a:t>All Quarters</a:t>
          </a:r>
        </a:p>
      </dsp:txBody>
      <dsp:txXfrm>
        <a:off x="822950" y="16673"/>
        <a:ext cx="8869698" cy="892800"/>
      </dsp:txXfrm>
    </dsp:sp>
    <dsp:sp modelId="{E073CA4E-AED9-4478-A1F7-AEFADE60ABF1}">
      <dsp:nvSpPr>
        <dsp:cNvPr id="0" name=""/>
        <dsp:cNvSpPr/>
      </dsp:nvSpPr>
      <dsp:spPr>
        <a:xfrm>
          <a:off x="822950" y="909473"/>
          <a:ext cx="8869698" cy="3148515"/>
        </a:xfrm>
        <a:prstGeom prst="rect">
          <a:avLst/>
        </a:prstGeom>
        <a:solidFill>
          <a:srgbClr val="2C944A">
            <a:alpha val="14902"/>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85750" lvl="1" indent="-228600" algn="l" defTabSz="1155700">
            <a:lnSpc>
              <a:spcPct val="90000"/>
            </a:lnSpc>
            <a:spcBef>
              <a:spcPct val="0"/>
            </a:spcBef>
            <a:spcAft>
              <a:spcPct val="15000"/>
            </a:spcAft>
            <a:buFont typeface="Wingdings" panose="05000000000000000000" pitchFamily="2" charset="2"/>
            <a:buChar char="ü"/>
          </a:pPr>
          <a:r>
            <a:rPr lang="en-US" sz="2600" kern="1200">
              <a:latin typeface="Arial"/>
              <a:cs typeface="Arial"/>
            </a:rPr>
            <a:t> Activity is IE. No entries for:</a:t>
          </a:r>
        </a:p>
        <a:p>
          <a:pPr marL="640080" lvl="2" indent="-228600" algn="l" defTabSz="1155700">
            <a:lnSpc>
              <a:spcPct val="90000"/>
            </a:lnSpc>
            <a:spcBef>
              <a:spcPct val="0"/>
            </a:spcBef>
            <a:spcAft>
              <a:spcPct val="15000"/>
            </a:spcAft>
            <a:buFont typeface="Wingdings" panose="05000000000000000000" pitchFamily="2" charset="2"/>
            <a:buChar char="§"/>
          </a:pPr>
          <a:r>
            <a:rPr lang="en-US" sz="2600" kern="1200">
              <a:latin typeface="Arial"/>
              <a:cs typeface="Arial"/>
            </a:rPr>
            <a:t>Promotions (e.g., flyers that advertise DE)</a:t>
          </a:r>
        </a:p>
        <a:p>
          <a:pPr marL="640080" lvl="2" indent="-228600" algn="l" defTabSz="1155700" rtl="0">
            <a:lnSpc>
              <a:spcPct val="90000"/>
            </a:lnSpc>
            <a:spcBef>
              <a:spcPct val="0"/>
            </a:spcBef>
            <a:spcAft>
              <a:spcPct val="15000"/>
            </a:spcAft>
            <a:buFont typeface="Wingdings" panose="05000000000000000000" pitchFamily="2" charset="2"/>
            <a:buChar char="§"/>
          </a:pPr>
          <a:r>
            <a:rPr lang="en-US" sz="2600" kern="1200">
              <a:latin typeface="Arial"/>
              <a:cs typeface="Arial"/>
            </a:rPr>
            <a:t>DE or PSE</a:t>
          </a:r>
        </a:p>
        <a:p>
          <a:pPr marL="640080" lvl="2" indent="-228600" algn="l" defTabSz="1155700" rtl="0">
            <a:lnSpc>
              <a:spcPct val="90000"/>
            </a:lnSpc>
            <a:spcBef>
              <a:spcPct val="0"/>
            </a:spcBef>
            <a:spcAft>
              <a:spcPct val="15000"/>
            </a:spcAft>
            <a:buFont typeface="Wingdings" panose="05000000000000000000" pitchFamily="2" charset="2"/>
            <a:buChar char="§"/>
          </a:pPr>
          <a:r>
            <a:rPr lang="en-US" sz="2600" kern="1200">
              <a:latin typeface="Arial"/>
              <a:cs typeface="Arial"/>
            </a:rPr>
            <a:t>Taste tests or demos</a:t>
          </a:r>
        </a:p>
        <a:p>
          <a:pPr marL="640080" lvl="1" indent="-228600" algn="l" defTabSz="1155700">
            <a:lnSpc>
              <a:spcPct val="90000"/>
            </a:lnSpc>
            <a:spcBef>
              <a:spcPct val="0"/>
            </a:spcBef>
            <a:spcAft>
              <a:spcPct val="15000"/>
            </a:spcAft>
            <a:buFont typeface="Wingdings" panose="05000000000000000000" pitchFamily="2" charset="2"/>
            <a:buChar char="§"/>
          </a:pPr>
          <a:r>
            <a:rPr lang="en-US" sz="2600" kern="1200">
              <a:latin typeface="Arial"/>
              <a:cs typeface="Arial"/>
            </a:rPr>
            <a:t>Meetings, trainings, TA, surveys, etc.</a:t>
          </a:r>
        </a:p>
        <a:p>
          <a:pPr marL="285750" lvl="1" indent="-228600" algn="l" defTabSz="1155700">
            <a:lnSpc>
              <a:spcPct val="90000"/>
            </a:lnSpc>
            <a:spcBef>
              <a:spcPct val="0"/>
            </a:spcBef>
            <a:spcAft>
              <a:spcPct val="15000"/>
            </a:spcAft>
            <a:buFont typeface="Wingdings" panose="05000000000000000000" pitchFamily="2" charset="2"/>
            <a:buChar char="ü"/>
          </a:pPr>
          <a:r>
            <a:rPr lang="en-US" sz="2600" kern="1200">
              <a:latin typeface="Arial"/>
              <a:cs typeface="Arial"/>
            </a:rPr>
            <a:t> Correct site (within jurisdiction)</a:t>
          </a:r>
        </a:p>
        <a:p>
          <a:pPr marL="285750" lvl="1" indent="-228600" algn="l" defTabSz="1155700">
            <a:lnSpc>
              <a:spcPct val="90000"/>
            </a:lnSpc>
            <a:spcBef>
              <a:spcPct val="0"/>
            </a:spcBef>
            <a:spcAft>
              <a:spcPct val="15000"/>
            </a:spcAft>
            <a:buFont typeface="Wingdings" panose="05000000000000000000" pitchFamily="2" charset="2"/>
            <a:buChar char="ü"/>
          </a:pPr>
          <a:r>
            <a:rPr lang="en-US" sz="2600" kern="1200">
              <a:latin typeface="Arial"/>
              <a:cs typeface="Arial"/>
            </a:rPr>
            <a:t> Reach and channel are appropriate</a:t>
          </a:r>
        </a:p>
      </dsp:txBody>
      <dsp:txXfrm>
        <a:off x="822950" y="909473"/>
        <a:ext cx="8869698" cy="31485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D22715-7242-4F12-8E43-121607B6B2FA}">
      <dsp:nvSpPr>
        <dsp:cNvPr id="0" name=""/>
        <dsp:cNvSpPr/>
      </dsp:nvSpPr>
      <dsp:spPr>
        <a:xfrm>
          <a:off x="55" y="9070"/>
          <a:ext cx="5266463" cy="1036800"/>
        </a:xfrm>
        <a:prstGeom prst="rect">
          <a:avLst/>
        </a:prstGeom>
        <a:solidFill>
          <a:srgbClr val="2C944A"/>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b="1" kern="1200">
              <a:latin typeface="Arial"/>
              <a:cs typeface="Arial"/>
            </a:rPr>
            <a:t>Quarters 1-3</a:t>
          </a:r>
        </a:p>
      </dsp:txBody>
      <dsp:txXfrm>
        <a:off x="55" y="9070"/>
        <a:ext cx="5266463" cy="1036800"/>
      </dsp:txXfrm>
    </dsp:sp>
    <dsp:sp modelId="{E073CA4E-AED9-4478-A1F7-AEFADE60ABF1}">
      <dsp:nvSpPr>
        <dsp:cNvPr id="0" name=""/>
        <dsp:cNvSpPr/>
      </dsp:nvSpPr>
      <dsp:spPr>
        <a:xfrm>
          <a:off x="55" y="1045871"/>
          <a:ext cx="5266463" cy="2569320"/>
        </a:xfrm>
        <a:prstGeom prst="rect">
          <a:avLst/>
        </a:prstGeom>
        <a:solidFill>
          <a:srgbClr val="2C944A">
            <a:alpha val="14902"/>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Font typeface="Wingdings" panose="05000000000000000000" pitchFamily="2" charset="2"/>
            <a:buChar char="ü"/>
          </a:pPr>
          <a:r>
            <a:rPr lang="en-US" sz="2600" kern="1200">
              <a:latin typeface="Arial"/>
              <a:cs typeface="Arial"/>
            </a:rPr>
            <a:t>Jurisdiction level and unit are appropriate</a:t>
          </a:r>
        </a:p>
        <a:p>
          <a:pPr marL="228600" lvl="1" indent="-228600" algn="l" defTabSz="1155700">
            <a:lnSpc>
              <a:spcPct val="90000"/>
            </a:lnSpc>
            <a:spcBef>
              <a:spcPct val="0"/>
            </a:spcBef>
            <a:spcAft>
              <a:spcPct val="15000"/>
            </a:spcAft>
            <a:buFont typeface="Wingdings" panose="05000000000000000000" pitchFamily="2" charset="2"/>
            <a:buChar char="ü"/>
          </a:pPr>
          <a:r>
            <a:rPr lang="en-US" sz="2600" kern="1200">
              <a:latin typeface="Arial"/>
              <a:cs typeface="Arial"/>
            </a:rPr>
            <a:t>Correct site</a:t>
          </a:r>
        </a:p>
        <a:p>
          <a:pPr marL="457200" lvl="2" indent="-228600" algn="l" defTabSz="1155700">
            <a:lnSpc>
              <a:spcPct val="90000"/>
            </a:lnSpc>
            <a:spcBef>
              <a:spcPct val="0"/>
            </a:spcBef>
            <a:spcAft>
              <a:spcPct val="15000"/>
            </a:spcAft>
            <a:buFont typeface="Wingdings" panose="05000000000000000000" pitchFamily="2" charset="2"/>
            <a:buChar char="§"/>
          </a:pPr>
          <a:r>
            <a:rPr lang="en-US" sz="2600" kern="1200">
              <a:latin typeface="Arial"/>
              <a:cs typeface="Arial"/>
            </a:rPr>
            <a:t>Within jurisdiction</a:t>
          </a:r>
        </a:p>
        <a:p>
          <a:pPr marL="457200" lvl="2" indent="-228600" algn="l" defTabSz="1155700">
            <a:lnSpc>
              <a:spcPct val="90000"/>
            </a:lnSpc>
            <a:spcBef>
              <a:spcPct val="0"/>
            </a:spcBef>
            <a:spcAft>
              <a:spcPct val="15000"/>
            </a:spcAft>
            <a:buFont typeface="Wingdings" panose="05000000000000000000" pitchFamily="2" charset="2"/>
            <a:buChar char="§"/>
          </a:pPr>
          <a:r>
            <a:rPr lang="en-US" sz="2600" kern="1200">
              <a:latin typeface="Arial"/>
              <a:cs typeface="Arial"/>
            </a:rPr>
            <a:t>Approved, SNAP-Ed delivery site</a:t>
          </a:r>
        </a:p>
      </dsp:txBody>
      <dsp:txXfrm>
        <a:off x="55" y="1045871"/>
        <a:ext cx="5266463" cy="2569320"/>
      </dsp:txXfrm>
    </dsp:sp>
    <dsp:sp modelId="{3C2F92CB-B42F-4032-A34B-2182B940FA55}">
      <dsp:nvSpPr>
        <dsp:cNvPr id="0" name=""/>
        <dsp:cNvSpPr/>
      </dsp:nvSpPr>
      <dsp:spPr>
        <a:xfrm>
          <a:off x="6003823" y="9070"/>
          <a:ext cx="5266463" cy="1036800"/>
        </a:xfrm>
        <a:prstGeom prst="rect">
          <a:avLst/>
        </a:prstGeom>
        <a:solidFill>
          <a:srgbClr val="2C944A"/>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b="1" kern="1200">
              <a:latin typeface="Arial"/>
              <a:cs typeface="Arial"/>
            </a:rPr>
            <a:t>Quarter 4</a:t>
          </a:r>
        </a:p>
      </dsp:txBody>
      <dsp:txXfrm>
        <a:off x="6003823" y="9070"/>
        <a:ext cx="5266463" cy="1036800"/>
      </dsp:txXfrm>
    </dsp:sp>
    <dsp:sp modelId="{A1F75CD9-A02C-4D07-94C4-64471264879F}">
      <dsp:nvSpPr>
        <dsp:cNvPr id="0" name=""/>
        <dsp:cNvSpPr/>
      </dsp:nvSpPr>
      <dsp:spPr>
        <a:xfrm>
          <a:off x="6003823" y="1045871"/>
          <a:ext cx="5266463" cy="2569320"/>
        </a:xfrm>
        <a:prstGeom prst="rect">
          <a:avLst/>
        </a:prstGeom>
        <a:solidFill>
          <a:srgbClr val="2C944A">
            <a:alpha val="14902"/>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85750" lvl="1" indent="-228600" algn="l" defTabSz="1155700">
            <a:lnSpc>
              <a:spcPct val="90000"/>
            </a:lnSpc>
            <a:spcBef>
              <a:spcPct val="0"/>
            </a:spcBef>
            <a:spcAft>
              <a:spcPct val="15000"/>
            </a:spcAft>
            <a:buFont typeface="Wingdings" panose="05000000000000000000" pitchFamily="2" charset="2"/>
            <a:buChar char="ü"/>
          </a:pPr>
          <a:r>
            <a:rPr lang="en-US" sz="2600" kern="1200">
              <a:latin typeface="Arial"/>
              <a:cs typeface="Arial"/>
            </a:rPr>
            <a:t>Evaluation section is completed</a:t>
          </a:r>
        </a:p>
        <a:p>
          <a:pPr marL="640080" lvl="2" indent="-228600" algn="l" defTabSz="1155700">
            <a:lnSpc>
              <a:spcPct val="90000"/>
            </a:lnSpc>
            <a:spcBef>
              <a:spcPct val="0"/>
            </a:spcBef>
            <a:spcAft>
              <a:spcPct val="15000"/>
            </a:spcAft>
            <a:buFont typeface="Wingdings" panose="05000000000000000000" pitchFamily="2" charset="2"/>
            <a:buChar char="§"/>
          </a:pPr>
          <a:r>
            <a:rPr lang="en-US" sz="2600" kern="1200">
              <a:latin typeface="Arial"/>
              <a:cs typeface="Arial"/>
            </a:rPr>
            <a:t>No placeholders</a:t>
          </a:r>
        </a:p>
        <a:p>
          <a:pPr marL="640080" lvl="2" indent="-228600" algn="l" defTabSz="1155700">
            <a:lnSpc>
              <a:spcPct val="90000"/>
            </a:lnSpc>
            <a:spcBef>
              <a:spcPct val="0"/>
            </a:spcBef>
            <a:spcAft>
              <a:spcPct val="15000"/>
            </a:spcAft>
            <a:buFont typeface="Wingdings" panose="05000000000000000000" pitchFamily="2" charset="2"/>
            <a:buChar char="§"/>
          </a:pPr>
          <a:r>
            <a:rPr lang="en-US" sz="2600" kern="1200">
              <a:latin typeface="Arial"/>
              <a:cs typeface="Arial"/>
            </a:rPr>
            <a:t>Information is for current year</a:t>
          </a:r>
        </a:p>
      </dsp:txBody>
      <dsp:txXfrm>
        <a:off x="6003823" y="1045871"/>
        <a:ext cx="5266463" cy="2569320"/>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40E90B-57BB-4C00-BB73-828C7966B667}" type="datetimeFigureOut">
              <a:rPr lang="en-US" smtClean="0"/>
              <a:t>11/14/2024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6DED2B-AB86-47FA-9061-18E1D2FCAAFD}" type="slidenum">
              <a:rPr lang="en-US" smtClean="0"/>
              <a:t>‹#›</a:t>
            </a:fld>
            <a:endParaRPr lang="en-US"/>
          </a:p>
        </p:txBody>
      </p:sp>
    </p:spTree>
    <p:extLst>
      <p:ext uri="{BB962C8B-B14F-4D97-AF65-F5344CB8AC3E}">
        <p14:creationId xmlns:p14="http://schemas.microsoft.com/office/powerpoint/2010/main" val="2206944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546DED2B-AB86-47FA-9061-18E1D2FCAAFD}" type="slidenum">
              <a:rPr lang="en-US" smtClean="0"/>
              <a:t>1</a:t>
            </a:fld>
            <a:endParaRPr lang="en-US"/>
          </a:p>
        </p:txBody>
      </p:sp>
    </p:spTree>
    <p:extLst>
      <p:ext uri="{BB962C8B-B14F-4D97-AF65-F5344CB8AC3E}">
        <p14:creationId xmlns:p14="http://schemas.microsoft.com/office/powerpoint/2010/main" val="892283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6DED2B-AB86-47FA-9061-18E1D2FCAAFD}" type="slidenum">
              <a:rPr lang="en-US" smtClean="0"/>
              <a:t>10</a:t>
            </a:fld>
            <a:endParaRPr lang="en-US"/>
          </a:p>
        </p:txBody>
      </p:sp>
    </p:spTree>
    <p:extLst>
      <p:ext uri="{BB962C8B-B14F-4D97-AF65-F5344CB8AC3E}">
        <p14:creationId xmlns:p14="http://schemas.microsoft.com/office/powerpoint/2010/main" val="633504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6DED2B-AB86-47FA-9061-18E1D2FCAAFD}" type="slidenum">
              <a:rPr lang="en-US" smtClean="0"/>
              <a:t>11</a:t>
            </a:fld>
            <a:endParaRPr lang="en-US"/>
          </a:p>
        </p:txBody>
      </p:sp>
    </p:spTree>
    <p:extLst>
      <p:ext uri="{BB962C8B-B14F-4D97-AF65-F5344CB8AC3E}">
        <p14:creationId xmlns:p14="http://schemas.microsoft.com/office/powerpoint/2010/main" val="1589396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AB318-2E98-76CE-1CF9-217B26FA46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CBDF71-E4B9-7AFF-B414-10372D6EC6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AC1FB4-B227-24D6-FC77-C14C27E50C06}"/>
              </a:ext>
            </a:extLst>
          </p:cNvPr>
          <p:cNvSpPr>
            <a:spLocks noGrp="1"/>
          </p:cNvSpPr>
          <p:nvPr>
            <p:ph type="body" idx="1"/>
          </p:nvPr>
        </p:nvSpPr>
        <p:spPr/>
        <p:txBody>
          <a:bodyPr/>
          <a:lstStyle/>
          <a:p>
            <a:endParaRPr lang="en-US" i="1" dirty="0"/>
          </a:p>
        </p:txBody>
      </p:sp>
      <p:sp>
        <p:nvSpPr>
          <p:cNvPr id="4" name="Slide Number Placeholder 3">
            <a:extLst>
              <a:ext uri="{FF2B5EF4-FFF2-40B4-BE49-F238E27FC236}">
                <a16:creationId xmlns:a16="http://schemas.microsoft.com/office/drawing/2014/main" id="{06CF6083-C6B7-0D7D-A6D4-224CD88028CC}"/>
              </a:ext>
            </a:extLst>
          </p:cNvPr>
          <p:cNvSpPr>
            <a:spLocks noGrp="1"/>
          </p:cNvSpPr>
          <p:nvPr>
            <p:ph type="sldNum" sz="quarter" idx="5"/>
          </p:nvPr>
        </p:nvSpPr>
        <p:spPr/>
        <p:txBody>
          <a:bodyPr/>
          <a:lstStyle/>
          <a:p>
            <a:fld id="{546DED2B-AB86-47FA-9061-18E1D2FCAAFD}" type="slidenum">
              <a:rPr lang="en-US" smtClean="0"/>
              <a:t>13</a:t>
            </a:fld>
            <a:endParaRPr lang="en-US"/>
          </a:p>
        </p:txBody>
      </p:sp>
    </p:spTree>
    <p:extLst>
      <p:ext uri="{BB962C8B-B14F-4D97-AF65-F5344CB8AC3E}">
        <p14:creationId xmlns:p14="http://schemas.microsoft.com/office/powerpoint/2010/main" val="4230921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344D6-20CB-89A6-5198-FCB1C09556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846BDA-83D9-0CD3-83CE-B7B9279CB4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C173D6-BC4B-B00E-6813-C4687F3C58AE}"/>
              </a:ext>
            </a:extLst>
          </p:cNvPr>
          <p:cNvSpPr>
            <a:spLocks noGrp="1"/>
          </p:cNvSpPr>
          <p:nvPr>
            <p:ph type="body" idx="1"/>
          </p:nvPr>
        </p:nvSpPr>
        <p:spPr/>
        <p:txBody>
          <a:bodyPr/>
          <a:lstStyle/>
          <a:p>
            <a:endParaRPr lang="en-US" i="1"/>
          </a:p>
        </p:txBody>
      </p:sp>
      <p:sp>
        <p:nvSpPr>
          <p:cNvPr id="4" name="Slide Number Placeholder 3">
            <a:extLst>
              <a:ext uri="{FF2B5EF4-FFF2-40B4-BE49-F238E27FC236}">
                <a16:creationId xmlns:a16="http://schemas.microsoft.com/office/drawing/2014/main" id="{81B913E4-FB8C-121E-ED2A-7B9B92B3C82D}"/>
              </a:ext>
            </a:extLst>
          </p:cNvPr>
          <p:cNvSpPr>
            <a:spLocks noGrp="1"/>
          </p:cNvSpPr>
          <p:nvPr>
            <p:ph type="sldNum" sz="quarter" idx="5"/>
          </p:nvPr>
        </p:nvSpPr>
        <p:spPr/>
        <p:txBody>
          <a:bodyPr/>
          <a:lstStyle/>
          <a:p>
            <a:fld id="{546DED2B-AB86-47FA-9061-18E1D2FCAAFD}" type="slidenum">
              <a:rPr lang="en-US" smtClean="0"/>
              <a:t>14</a:t>
            </a:fld>
            <a:endParaRPr lang="en-US"/>
          </a:p>
        </p:txBody>
      </p:sp>
    </p:spTree>
    <p:extLst>
      <p:ext uri="{BB962C8B-B14F-4D97-AF65-F5344CB8AC3E}">
        <p14:creationId xmlns:p14="http://schemas.microsoft.com/office/powerpoint/2010/main" val="3664131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3ACC9-95D6-73E6-1A4F-CF2CB284D8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FBAB9C-21B0-0056-7398-C3F3DA55A6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3C963C-8EFB-236D-7FFF-AFD88110427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840A080-4975-8216-6CBC-CF23E92B9E2D}"/>
              </a:ext>
            </a:extLst>
          </p:cNvPr>
          <p:cNvSpPr>
            <a:spLocks noGrp="1"/>
          </p:cNvSpPr>
          <p:nvPr>
            <p:ph type="sldNum" sz="quarter" idx="5"/>
          </p:nvPr>
        </p:nvSpPr>
        <p:spPr/>
        <p:txBody>
          <a:bodyPr/>
          <a:lstStyle/>
          <a:p>
            <a:fld id="{546DED2B-AB86-47FA-9061-18E1D2FCAAFD}" type="slidenum">
              <a:rPr lang="en-US" smtClean="0"/>
              <a:t>15</a:t>
            </a:fld>
            <a:endParaRPr lang="en-US"/>
          </a:p>
        </p:txBody>
      </p:sp>
    </p:spTree>
    <p:extLst>
      <p:ext uri="{BB962C8B-B14F-4D97-AF65-F5344CB8AC3E}">
        <p14:creationId xmlns:p14="http://schemas.microsoft.com/office/powerpoint/2010/main" val="2287656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AF4F4-CC2E-EF9C-46AC-0D8176284C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3F9282-F25E-F975-F7AB-6A685FB895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639F5B-BE44-BA98-E80E-380B09063C1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B9206F5B-A728-F44D-05E9-88EFA22CEE4F}"/>
              </a:ext>
            </a:extLst>
          </p:cNvPr>
          <p:cNvSpPr>
            <a:spLocks noGrp="1"/>
          </p:cNvSpPr>
          <p:nvPr>
            <p:ph type="sldNum" sz="quarter" idx="5"/>
          </p:nvPr>
        </p:nvSpPr>
        <p:spPr/>
        <p:txBody>
          <a:bodyPr/>
          <a:lstStyle/>
          <a:p>
            <a:fld id="{546DED2B-AB86-47FA-9061-18E1D2FCAAFD}" type="slidenum">
              <a:rPr lang="en-US" smtClean="0"/>
              <a:t>16</a:t>
            </a:fld>
            <a:endParaRPr lang="en-US"/>
          </a:p>
        </p:txBody>
      </p:sp>
    </p:spTree>
    <p:extLst>
      <p:ext uri="{BB962C8B-B14F-4D97-AF65-F5344CB8AC3E}">
        <p14:creationId xmlns:p14="http://schemas.microsoft.com/office/powerpoint/2010/main" val="1169390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A3E2E-ED00-1DB8-FD9E-3F019BD544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47FDA2-ECC8-20AA-5334-CA5F2728AF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73B01E-12FE-E4C9-185B-74B2FBF7BE3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Segoe UI" panose="020B0502040204020203" pitchFamily="34" charset="0"/>
            </a:endParaRPr>
          </a:p>
        </p:txBody>
      </p:sp>
      <p:sp>
        <p:nvSpPr>
          <p:cNvPr id="4" name="Slide Number Placeholder 3">
            <a:extLst>
              <a:ext uri="{FF2B5EF4-FFF2-40B4-BE49-F238E27FC236}">
                <a16:creationId xmlns:a16="http://schemas.microsoft.com/office/drawing/2014/main" id="{371F0FBC-E20B-BA63-D32F-1492F43D2671}"/>
              </a:ext>
            </a:extLst>
          </p:cNvPr>
          <p:cNvSpPr>
            <a:spLocks noGrp="1"/>
          </p:cNvSpPr>
          <p:nvPr>
            <p:ph type="sldNum" sz="quarter" idx="5"/>
          </p:nvPr>
        </p:nvSpPr>
        <p:spPr/>
        <p:txBody>
          <a:bodyPr/>
          <a:lstStyle/>
          <a:p>
            <a:fld id="{546DED2B-AB86-47FA-9061-18E1D2FCAAFD}" type="slidenum">
              <a:rPr lang="en-US" smtClean="0"/>
              <a:t>17</a:t>
            </a:fld>
            <a:endParaRPr lang="en-US"/>
          </a:p>
        </p:txBody>
      </p:sp>
    </p:spTree>
    <p:extLst>
      <p:ext uri="{BB962C8B-B14F-4D97-AF65-F5344CB8AC3E}">
        <p14:creationId xmlns:p14="http://schemas.microsoft.com/office/powerpoint/2010/main" val="2004000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6DED2B-AB86-47FA-9061-18E1D2FCAAFD}" type="slidenum">
              <a:rPr lang="en-US" smtClean="0"/>
              <a:t>20</a:t>
            </a:fld>
            <a:endParaRPr lang="en-US"/>
          </a:p>
        </p:txBody>
      </p:sp>
    </p:spTree>
    <p:extLst>
      <p:ext uri="{BB962C8B-B14F-4D97-AF65-F5344CB8AC3E}">
        <p14:creationId xmlns:p14="http://schemas.microsoft.com/office/powerpoint/2010/main" val="454949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6DED2B-AB86-47FA-9061-18E1D2FCAAFD}" type="slidenum">
              <a:rPr lang="en-US" smtClean="0"/>
              <a:t>22</a:t>
            </a:fld>
            <a:endParaRPr lang="en-US"/>
          </a:p>
        </p:txBody>
      </p:sp>
    </p:spTree>
    <p:extLst>
      <p:ext uri="{BB962C8B-B14F-4D97-AF65-F5344CB8AC3E}">
        <p14:creationId xmlns:p14="http://schemas.microsoft.com/office/powerpoint/2010/main" val="829279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6DED2B-AB86-47FA-9061-18E1D2FCAAFD}" type="slidenum">
              <a:rPr lang="en-US" smtClean="0"/>
              <a:t>24</a:t>
            </a:fld>
            <a:endParaRPr lang="en-US"/>
          </a:p>
        </p:txBody>
      </p:sp>
    </p:spTree>
    <p:extLst>
      <p:ext uri="{BB962C8B-B14F-4D97-AF65-F5344CB8AC3E}">
        <p14:creationId xmlns:p14="http://schemas.microsoft.com/office/powerpoint/2010/main" val="194692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6DED2B-AB86-47FA-9061-18E1D2FCAAFD}" type="slidenum">
              <a:rPr lang="en-US" smtClean="0"/>
              <a:t>2</a:t>
            </a:fld>
            <a:endParaRPr lang="en-US"/>
          </a:p>
        </p:txBody>
      </p:sp>
    </p:spTree>
    <p:extLst>
      <p:ext uri="{BB962C8B-B14F-4D97-AF65-F5344CB8AC3E}">
        <p14:creationId xmlns:p14="http://schemas.microsoft.com/office/powerpoint/2010/main" val="3591492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6DED2B-AB86-47FA-9061-18E1D2FCAAFD}" type="slidenum">
              <a:rPr lang="en-US" smtClean="0"/>
              <a:t>25</a:t>
            </a:fld>
            <a:endParaRPr lang="en-US"/>
          </a:p>
        </p:txBody>
      </p:sp>
    </p:spTree>
    <p:extLst>
      <p:ext uri="{BB962C8B-B14F-4D97-AF65-F5344CB8AC3E}">
        <p14:creationId xmlns:p14="http://schemas.microsoft.com/office/powerpoint/2010/main" val="704833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6DED2B-AB86-47FA-9061-18E1D2FCAAFD}" type="slidenum">
              <a:rPr lang="en-US" smtClean="0"/>
              <a:t>26</a:t>
            </a:fld>
            <a:endParaRPr lang="en-US"/>
          </a:p>
        </p:txBody>
      </p:sp>
    </p:spTree>
    <p:extLst>
      <p:ext uri="{BB962C8B-B14F-4D97-AF65-F5344CB8AC3E}">
        <p14:creationId xmlns:p14="http://schemas.microsoft.com/office/powerpoint/2010/main" val="638012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6DED2B-AB86-47FA-9061-18E1D2FCAAFD}" type="slidenum">
              <a:rPr lang="en-US" smtClean="0"/>
              <a:t>28</a:t>
            </a:fld>
            <a:endParaRPr lang="en-US"/>
          </a:p>
        </p:txBody>
      </p:sp>
    </p:spTree>
    <p:extLst>
      <p:ext uri="{BB962C8B-B14F-4D97-AF65-F5344CB8AC3E}">
        <p14:creationId xmlns:p14="http://schemas.microsoft.com/office/powerpoint/2010/main" val="3678787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6DED2B-AB86-47FA-9061-18E1D2FCAAFD}" type="slidenum">
              <a:rPr lang="en-US" smtClean="0"/>
              <a:t>29</a:t>
            </a:fld>
            <a:endParaRPr lang="en-US"/>
          </a:p>
        </p:txBody>
      </p:sp>
    </p:spTree>
    <p:extLst>
      <p:ext uri="{BB962C8B-B14F-4D97-AF65-F5344CB8AC3E}">
        <p14:creationId xmlns:p14="http://schemas.microsoft.com/office/powerpoint/2010/main" val="3406740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546DED2B-AB86-47FA-9061-18E1D2FCAAFD}" type="slidenum">
              <a:rPr lang="en-US" smtClean="0"/>
              <a:t>32</a:t>
            </a:fld>
            <a:endParaRPr lang="en-US"/>
          </a:p>
        </p:txBody>
      </p:sp>
    </p:spTree>
    <p:extLst>
      <p:ext uri="{BB962C8B-B14F-4D97-AF65-F5344CB8AC3E}">
        <p14:creationId xmlns:p14="http://schemas.microsoft.com/office/powerpoint/2010/main" val="1431341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a:p>
            <a:endParaRPr lang="en-US" b="1" dirty="0">
              <a:cs typeface="Calibri"/>
            </a:endParaRPr>
          </a:p>
        </p:txBody>
      </p:sp>
      <p:sp>
        <p:nvSpPr>
          <p:cNvPr id="4" name="Slide Number Placeholder 3"/>
          <p:cNvSpPr>
            <a:spLocks noGrp="1"/>
          </p:cNvSpPr>
          <p:nvPr>
            <p:ph type="sldNum" sz="quarter" idx="5"/>
          </p:nvPr>
        </p:nvSpPr>
        <p:spPr/>
        <p:txBody>
          <a:bodyPr/>
          <a:lstStyle/>
          <a:p>
            <a:fld id="{546DED2B-AB86-47FA-9061-18E1D2FCAAFD}" type="slidenum">
              <a:rPr lang="en-US" smtClean="0"/>
              <a:t>33</a:t>
            </a:fld>
            <a:endParaRPr lang="en-US"/>
          </a:p>
        </p:txBody>
      </p:sp>
    </p:spTree>
    <p:extLst>
      <p:ext uri="{BB962C8B-B14F-4D97-AF65-F5344CB8AC3E}">
        <p14:creationId xmlns:p14="http://schemas.microsoft.com/office/powerpoint/2010/main" val="20492476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6DED2B-AB86-47FA-9061-18E1D2FCAAFD}" type="slidenum">
              <a:rPr lang="en-US" smtClean="0"/>
              <a:t>38</a:t>
            </a:fld>
            <a:endParaRPr lang="en-US"/>
          </a:p>
        </p:txBody>
      </p:sp>
    </p:spTree>
    <p:extLst>
      <p:ext uri="{BB962C8B-B14F-4D97-AF65-F5344CB8AC3E}">
        <p14:creationId xmlns:p14="http://schemas.microsoft.com/office/powerpoint/2010/main" val="4294575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46DED2B-AB86-47FA-9061-18E1D2FCAAFD}" type="slidenum">
              <a:rPr lang="en-US" smtClean="0"/>
              <a:t>40</a:t>
            </a:fld>
            <a:endParaRPr lang="en-US"/>
          </a:p>
        </p:txBody>
      </p:sp>
    </p:spTree>
    <p:extLst>
      <p:ext uri="{BB962C8B-B14F-4D97-AF65-F5344CB8AC3E}">
        <p14:creationId xmlns:p14="http://schemas.microsoft.com/office/powerpoint/2010/main" val="3365293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6DED2B-AB86-47FA-9061-18E1D2FCAAFD}" type="slidenum">
              <a:rPr lang="en-US" smtClean="0"/>
              <a:t>3</a:t>
            </a:fld>
            <a:endParaRPr lang="en-US"/>
          </a:p>
        </p:txBody>
      </p:sp>
    </p:spTree>
    <p:extLst>
      <p:ext uri="{BB962C8B-B14F-4D97-AF65-F5344CB8AC3E}">
        <p14:creationId xmlns:p14="http://schemas.microsoft.com/office/powerpoint/2010/main" val="2467181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6DED2B-AB86-47FA-9061-18E1D2FCAAFD}" type="slidenum">
              <a:rPr lang="en-US" smtClean="0"/>
              <a:t>4</a:t>
            </a:fld>
            <a:endParaRPr lang="en-US"/>
          </a:p>
        </p:txBody>
      </p:sp>
    </p:spTree>
    <p:extLst>
      <p:ext uri="{BB962C8B-B14F-4D97-AF65-F5344CB8AC3E}">
        <p14:creationId xmlns:p14="http://schemas.microsoft.com/office/powerpoint/2010/main" val="3723089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6DED2B-AB86-47FA-9061-18E1D2FCAAFD}" type="slidenum">
              <a:rPr lang="en-US" smtClean="0"/>
              <a:t>5</a:t>
            </a:fld>
            <a:endParaRPr lang="en-US"/>
          </a:p>
        </p:txBody>
      </p:sp>
    </p:spTree>
    <p:extLst>
      <p:ext uri="{BB962C8B-B14F-4D97-AF65-F5344CB8AC3E}">
        <p14:creationId xmlns:p14="http://schemas.microsoft.com/office/powerpoint/2010/main" val="2975273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6DED2B-AB86-47FA-9061-18E1D2FCAAFD}" type="slidenum">
              <a:rPr lang="en-US" smtClean="0"/>
              <a:t>6</a:t>
            </a:fld>
            <a:endParaRPr lang="en-US"/>
          </a:p>
        </p:txBody>
      </p:sp>
    </p:spTree>
    <p:extLst>
      <p:ext uri="{BB962C8B-B14F-4D97-AF65-F5344CB8AC3E}">
        <p14:creationId xmlns:p14="http://schemas.microsoft.com/office/powerpoint/2010/main" val="3252867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6DED2B-AB86-47FA-9061-18E1D2FCAAFD}" type="slidenum">
              <a:rPr lang="en-US" smtClean="0"/>
              <a:t>7</a:t>
            </a:fld>
            <a:endParaRPr lang="en-US"/>
          </a:p>
        </p:txBody>
      </p:sp>
    </p:spTree>
    <p:extLst>
      <p:ext uri="{BB962C8B-B14F-4D97-AF65-F5344CB8AC3E}">
        <p14:creationId xmlns:p14="http://schemas.microsoft.com/office/powerpoint/2010/main" val="1571909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highlight>
                <a:srgbClr val="FFFF00"/>
              </a:highlight>
            </a:endParaRPr>
          </a:p>
        </p:txBody>
      </p:sp>
      <p:sp>
        <p:nvSpPr>
          <p:cNvPr id="4" name="Slide Number Placeholder 3"/>
          <p:cNvSpPr>
            <a:spLocks noGrp="1"/>
          </p:cNvSpPr>
          <p:nvPr>
            <p:ph type="sldNum" sz="quarter" idx="5"/>
          </p:nvPr>
        </p:nvSpPr>
        <p:spPr/>
        <p:txBody>
          <a:bodyPr/>
          <a:lstStyle/>
          <a:p>
            <a:fld id="{546DED2B-AB86-47FA-9061-18E1D2FCAAFD}" type="slidenum">
              <a:rPr lang="en-US" smtClean="0"/>
              <a:t>8</a:t>
            </a:fld>
            <a:endParaRPr lang="en-US"/>
          </a:p>
        </p:txBody>
      </p:sp>
    </p:spTree>
    <p:extLst>
      <p:ext uri="{BB962C8B-B14F-4D97-AF65-F5344CB8AC3E}">
        <p14:creationId xmlns:p14="http://schemas.microsoft.com/office/powerpoint/2010/main" val="477313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6DED2B-AB86-47FA-9061-18E1D2FCAAFD}" type="slidenum">
              <a:rPr lang="en-US" smtClean="0"/>
              <a:t>9</a:t>
            </a:fld>
            <a:endParaRPr lang="en-US"/>
          </a:p>
        </p:txBody>
      </p:sp>
    </p:spTree>
    <p:extLst>
      <p:ext uri="{BB962C8B-B14F-4D97-AF65-F5344CB8AC3E}">
        <p14:creationId xmlns:p14="http://schemas.microsoft.com/office/powerpoint/2010/main" val="21076668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white and purple background with a logo&#10;&#10;Description automatically generated">
            <a:extLst>
              <a:ext uri="{FF2B5EF4-FFF2-40B4-BE49-F238E27FC236}">
                <a16:creationId xmlns:a16="http://schemas.microsoft.com/office/drawing/2014/main" id="{3FAC4206-2355-231C-32D1-672C6D1BD3D7}"/>
              </a:ext>
            </a:extLst>
          </p:cNvPr>
          <p:cNvPicPr>
            <a:picLocks noChangeAspect="1"/>
          </p:cNvPicPr>
          <p:nvPr userDrawn="1"/>
        </p:nvPicPr>
        <p:blipFill>
          <a:blip r:embed="rId2"/>
          <a:stretch>
            <a:fillRect/>
          </a:stretch>
        </p:blipFill>
        <p:spPr>
          <a:xfrm>
            <a:off x="650" y="0"/>
            <a:ext cx="12190700" cy="6858000"/>
          </a:xfrm>
          <a:prstGeom prst="rect">
            <a:avLst/>
          </a:prstGeom>
        </p:spPr>
      </p:pic>
      <p:sp>
        <p:nvSpPr>
          <p:cNvPr id="2" name="Title 1">
            <a:extLst>
              <a:ext uri="{FF2B5EF4-FFF2-40B4-BE49-F238E27FC236}">
                <a16:creationId xmlns:a16="http://schemas.microsoft.com/office/drawing/2014/main" id="{388DD38F-C150-0847-A901-99348C2DC0CD}"/>
              </a:ext>
            </a:extLst>
          </p:cNvPr>
          <p:cNvSpPr>
            <a:spLocks noGrp="1"/>
          </p:cNvSpPr>
          <p:nvPr>
            <p:ph type="ctrTitle"/>
          </p:nvPr>
        </p:nvSpPr>
        <p:spPr>
          <a:xfrm>
            <a:off x="5831456" y="1122363"/>
            <a:ext cx="5762446" cy="2387600"/>
          </a:xfrm>
        </p:spPr>
        <p:txBody>
          <a:bodyPr anchor="b">
            <a:normAutofit/>
          </a:bodyPr>
          <a:lstStyle>
            <a:lvl1pPr algn="ctr">
              <a:defRPr sz="4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79D328D1-B573-E24A-8FD6-12DCF3B185B6}"/>
              </a:ext>
            </a:extLst>
          </p:cNvPr>
          <p:cNvSpPr>
            <a:spLocks noGrp="1"/>
          </p:cNvSpPr>
          <p:nvPr>
            <p:ph type="subTitle" idx="1"/>
          </p:nvPr>
        </p:nvSpPr>
        <p:spPr>
          <a:xfrm>
            <a:off x="5831456" y="3602038"/>
            <a:ext cx="5762446"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78366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2F923-9446-2E45-A898-D6FCC99781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4E8671-903F-8E49-8BC8-1D1F3F6B3EB6}"/>
              </a:ext>
            </a:extLst>
          </p:cNvPr>
          <p:cNvSpPr>
            <a:spLocks noGrp="1"/>
          </p:cNvSpPr>
          <p:nvPr>
            <p:ph type="dt" sz="half" idx="10"/>
          </p:nvPr>
        </p:nvSpPr>
        <p:spPr/>
        <p:txBody>
          <a:bodyPr/>
          <a:lstStyle/>
          <a:p>
            <a:fld id="{C1D30179-B65F-F446-91C9-CBE070704E17}" type="datetimeFigureOut">
              <a:rPr lang="en-US" smtClean="0"/>
              <a:t>11/14/2024</a:t>
            </a:fld>
            <a:endParaRPr lang="en-US"/>
          </a:p>
        </p:txBody>
      </p:sp>
      <p:sp>
        <p:nvSpPr>
          <p:cNvPr id="4" name="Footer Placeholder 3">
            <a:extLst>
              <a:ext uri="{FF2B5EF4-FFF2-40B4-BE49-F238E27FC236}">
                <a16:creationId xmlns:a16="http://schemas.microsoft.com/office/drawing/2014/main" id="{FA0BCDD4-AB16-DC44-A2F0-83AC797344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FCCA6E-D388-2946-A4AA-79983DC30909}"/>
              </a:ext>
            </a:extLst>
          </p:cNvPr>
          <p:cNvSpPr>
            <a:spLocks noGrp="1"/>
          </p:cNvSpPr>
          <p:nvPr>
            <p:ph type="sldNum" sz="quarter" idx="12"/>
          </p:nvPr>
        </p:nvSpPr>
        <p:spPr/>
        <p:txBody>
          <a:bodyPr/>
          <a:lstStyle/>
          <a:p>
            <a:fld id="{617E07EE-3704-CE4D-9B60-474F9201CD5F}" type="slidenum">
              <a:rPr lang="en-US" smtClean="0"/>
              <a:t>‹#›</a:t>
            </a:fld>
            <a:endParaRPr lang="en-US"/>
          </a:p>
        </p:txBody>
      </p:sp>
    </p:spTree>
    <p:extLst>
      <p:ext uri="{BB962C8B-B14F-4D97-AF65-F5344CB8AC3E}">
        <p14:creationId xmlns:p14="http://schemas.microsoft.com/office/powerpoint/2010/main" val="2701032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89950E-24DB-294B-BAA8-96F21CC168F4}"/>
              </a:ext>
            </a:extLst>
          </p:cNvPr>
          <p:cNvSpPr>
            <a:spLocks noGrp="1"/>
          </p:cNvSpPr>
          <p:nvPr>
            <p:ph type="dt" sz="half" idx="10"/>
          </p:nvPr>
        </p:nvSpPr>
        <p:spPr/>
        <p:txBody>
          <a:bodyPr/>
          <a:lstStyle/>
          <a:p>
            <a:fld id="{C1D30179-B65F-F446-91C9-CBE070704E17}" type="datetimeFigureOut">
              <a:rPr lang="en-US" smtClean="0"/>
              <a:t>11/14/2024</a:t>
            </a:fld>
            <a:endParaRPr lang="en-US"/>
          </a:p>
        </p:txBody>
      </p:sp>
      <p:sp>
        <p:nvSpPr>
          <p:cNvPr id="3" name="Footer Placeholder 2">
            <a:extLst>
              <a:ext uri="{FF2B5EF4-FFF2-40B4-BE49-F238E27FC236}">
                <a16:creationId xmlns:a16="http://schemas.microsoft.com/office/drawing/2014/main" id="{2F4845F0-B9F9-5C4F-A4B1-F5ED69DA7B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A1748D-C581-5448-A94C-5F3FE4A25B47}"/>
              </a:ext>
            </a:extLst>
          </p:cNvPr>
          <p:cNvSpPr>
            <a:spLocks noGrp="1"/>
          </p:cNvSpPr>
          <p:nvPr>
            <p:ph type="sldNum" sz="quarter" idx="12"/>
          </p:nvPr>
        </p:nvSpPr>
        <p:spPr/>
        <p:txBody>
          <a:bodyPr/>
          <a:lstStyle/>
          <a:p>
            <a:fld id="{617E07EE-3704-CE4D-9B60-474F9201CD5F}" type="slidenum">
              <a:rPr lang="en-US" smtClean="0"/>
              <a:t>‹#›</a:t>
            </a:fld>
            <a:endParaRPr lang="en-US"/>
          </a:p>
        </p:txBody>
      </p:sp>
    </p:spTree>
    <p:extLst>
      <p:ext uri="{BB962C8B-B14F-4D97-AF65-F5344CB8AC3E}">
        <p14:creationId xmlns:p14="http://schemas.microsoft.com/office/powerpoint/2010/main" val="320604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37BD8-A2EB-E24A-9E65-A728205683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BC5582-3ACF-114E-AEDA-F4C9407BF5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84EA56-2D33-0844-9B63-B7550BE52C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1901CE-A1B1-9D4F-A2E0-0E83A82339D5}"/>
              </a:ext>
            </a:extLst>
          </p:cNvPr>
          <p:cNvSpPr>
            <a:spLocks noGrp="1"/>
          </p:cNvSpPr>
          <p:nvPr>
            <p:ph type="dt" sz="half" idx="10"/>
          </p:nvPr>
        </p:nvSpPr>
        <p:spPr/>
        <p:txBody>
          <a:bodyPr/>
          <a:lstStyle/>
          <a:p>
            <a:fld id="{C1D30179-B65F-F446-91C9-CBE070704E17}" type="datetimeFigureOut">
              <a:rPr lang="en-US" smtClean="0"/>
              <a:t>11/14/2024</a:t>
            </a:fld>
            <a:endParaRPr lang="en-US"/>
          </a:p>
        </p:txBody>
      </p:sp>
      <p:sp>
        <p:nvSpPr>
          <p:cNvPr id="6" name="Footer Placeholder 5">
            <a:extLst>
              <a:ext uri="{FF2B5EF4-FFF2-40B4-BE49-F238E27FC236}">
                <a16:creationId xmlns:a16="http://schemas.microsoft.com/office/drawing/2014/main" id="{79CFC791-4F7B-B447-874E-4B66ABBD09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FB31FA-F2A7-F04E-B4C3-F33EBC5CF7CB}"/>
              </a:ext>
            </a:extLst>
          </p:cNvPr>
          <p:cNvSpPr>
            <a:spLocks noGrp="1"/>
          </p:cNvSpPr>
          <p:nvPr>
            <p:ph type="sldNum" sz="quarter" idx="12"/>
          </p:nvPr>
        </p:nvSpPr>
        <p:spPr/>
        <p:txBody>
          <a:bodyPr/>
          <a:lstStyle/>
          <a:p>
            <a:fld id="{617E07EE-3704-CE4D-9B60-474F9201CD5F}" type="slidenum">
              <a:rPr lang="en-US" smtClean="0"/>
              <a:t>‹#›</a:t>
            </a:fld>
            <a:endParaRPr lang="en-US"/>
          </a:p>
        </p:txBody>
      </p:sp>
    </p:spTree>
    <p:extLst>
      <p:ext uri="{BB962C8B-B14F-4D97-AF65-F5344CB8AC3E}">
        <p14:creationId xmlns:p14="http://schemas.microsoft.com/office/powerpoint/2010/main" val="253205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45A9B-0D3B-9848-AB35-0E2646D6C6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417720-72F7-3B46-9E8C-F254453270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C5EA8A-C537-C54B-A832-40518AC200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32A074-E97A-5B42-B03D-CB57992145B2}"/>
              </a:ext>
            </a:extLst>
          </p:cNvPr>
          <p:cNvSpPr>
            <a:spLocks noGrp="1"/>
          </p:cNvSpPr>
          <p:nvPr>
            <p:ph type="dt" sz="half" idx="10"/>
          </p:nvPr>
        </p:nvSpPr>
        <p:spPr/>
        <p:txBody>
          <a:bodyPr/>
          <a:lstStyle/>
          <a:p>
            <a:fld id="{C1D30179-B65F-F446-91C9-CBE070704E17}" type="datetimeFigureOut">
              <a:rPr lang="en-US" smtClean="0"/>
              <a:t>11/14/2024</a:t>
            </a:fld>
            <a:endParaRPr lang="en-US"/>
          </a:p>
        </p:txBody>
      </p:sp>
      <p:sp>
        <p:nvSpPr>
          <p:cNvPr id="6" name="Footer Placeholder 5">
            <a:extLst>
              <a:ext uri="{FF2B5EF4-FFF2-40B4-BE49-F238E27FC236}">
                <a16:creationId xmlns:a16="http://schemas.microsoft.com/office/drawing/2014/main" id="{D33E15EF-C73D-5248-BB71-F085D0930D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453A90-9CEC-5A49-AD3E-5A30C61AFB8F}"/>
              </a:ext>
            </a:extLst>
          </p:cNvPr>
          <p:cNvSpPr>
            <a:spLocks noGrp="1"/>
          </p:cNvSpPr>
          <p:nvPr>
            <p:ph type="sldNum" sz="quarter" idx="12"/>
          </p:nvPr>
        </p:nvSpPr>
        <p:spPr/>
        <p:txBody>
          <a:bodyPr/>
          <a:lstStyle/>
          <a:p>
            <a:fld id="{617E07EE-3704-CE4D-9B60-474F9201CD5F}" type="slidenum">
              <a:rPr lang="en-US" smtClean="0"/>
              <a:t>‹#›</a:t>
            </a:fld>
            <a:endParaRPr lang="en-US"/>
          </a:p>
        </p:txBody>
      </p:sp>
    </p:spTree>
    <p:extLst>
      <p:ext uri="{BB962C8B-B14F-4D97-AF65-F5344CB8AC3E}">
        <p14:creationId xmlns:p14="http://schemas.microsoft.com/office/powerpoint/2010/main" val="3234344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6D0F0-DDA8-F148-8FE1-215E174240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94A1A5-59DF-9A41-B640-9348396259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ACA9FC-4A74-014B-B428-2F09059DC144}"/>
              </a:ext>
            </a:extLst>
          </p:cNvPr>
          <p:cNvSpPr>
            <a:spLocks noGrp="1"/>
          </p:cNvSpPr>
          <p:nvPr>
            <p:ph type="dt" sz="half" idx="10"/>
          </p:nvPr>
        </p:nvSpPr>
        <p:spPr/>
        <p:txBody>
          <a:bodyPr/>
          <a:lstStyle/>
          <a:p>
            <a:fld id="{C1D30179-B65F-F446-91C9-CBE070704E17}" type="datetimeFigureOut">
              <a:rPr lang="en-US" smtClean="0"/>
              <a:t>11/14/2024</a:t>
            </a:fld>
            <a:endParaRPr lang="en-US"/>
          </a:p>
        </p:txBody>
      </p:sp>
      <p:sp>
        <p:nvSpPr>
          <p:cNvPr id="5" name="Footer Placeholder 4">
            <a:extLst>
              <a:ext uri="{FF2B5EF4-FFF2-40B4-BE49-F238E27FC236}">
                <a16:creationId xmlns:a16="http://schemas.microsoft.com/office/drawing/2014/main" id="{17083C65-8198-8344-8717-84AF3C6E16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E81C1D-C627-204C-A820-3EA8009EFC19}"/>
              </a:ext>
            </a:extLst>
          </p:cNvPr>
          <p:cNvSpPr>
            <a:spLocks noGrp="1"/>
          </p:cNvSpPr>
          <p:nvPr>
            <p:ph type="sldNum" sz="quarter" idx="12"/>
          </p:nvPr>
        </p:nvSpPr>
        <p:spPr/>
        <p:txBody>
          <a:bodyPr/>
          <a:lstStyle/>
          <a:p>
            <a:fld id="{617E07EE-3704-CE4D-9B60-474F9201CD5F}" type="slidenum">
              <a:rPr lang="en-US" smtClean="0"/>
              <a:t>‹#›</a:t>
            </a:fld>
            <a:endParaRPr lang="en-US"/>
          </a:p>
        </p:txBody>
      </p:sp>
    </p:spTree>
    <p:extLst>
      <p:ext uri="{BB962C8B-B14F-4D97-AF65-F5344CB8AC3E}">
        <p14:creationId xmlns:p14="http://schemas.microsoft.com/office/powerpoint/2010/main" val="1088704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0FDCC3-7419-544B-9964-A9A4C9FF04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BB6A46-D461-8849-81E6-C3D5631903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1BC004-98E2-D445-9A4F-38F3B3D7375E}"/>
              </a:ext>
            </a:extLst>
          </p:cNvPr>
          <p:cNvSpPr>
            <a:spLocks noGrp="1"/>
          </p:cNvSpPr>
          <p:nvPr>
            <p:ph type="dt" sz="half" idx="10"/>
          </p:nvPr>
        </p:nvSpPr>
        <p:spPr/>
        <p:txBody>
          <a:bodyPr/>
          <a:lstStyle/>
          <a:p>
            <a:fld id="{C1D30179-B65F-F446-91C9-CBE070704E17}" type="datetimeFigureOut">
              <a:rPr lang="en-US" smtClean="0"/>
              <a:t>11/14/2024</a:t>
            </a:fld>
            <a:endParaRPr lang="en-US"/>
          </a:p>
        </p:txBody>
      </p:sp>
      <p:sp>
        <p:nvSpPr>
          <p:cNvPr id="5" name="Footer Placeholder 4">
            <a:extLst>
              <a:ext uri="{FF2B5EF4-FFF2-40B4-BE49-F238E27FC236}">
                <a16:creationId xmlns:a16="http://schemas.microsoft.com/office/drawing/2014/main" id="{25D153F6-F504-7841-80B0-F0533224A3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9D37C-328D-3C47-8108-46FDDB6620AD}"/>
              </a:ext>
            </a:extLst>
          </p:cNvPr>
          <p:cNvSpPr>
            <a:spLocks noGrp="1"/>
          </p:cNvSpPr>
          <p:nvPr>
            <p:ph type="sldNum" sz="quarter" idx="12"/>
          </p:nvPr>
        </p:nvSpPr>
        <p:spPr/>
        <p:txBody>
          <a:bodyPr/>
          <a:lstStyle/>
          <a:p>
            <a:fld id="{617E07EE-3704-CE4D-9B60-474F9201CD5F}" type="slidenum">
              <a:rPr lang="en-US" smtClean="0"/>
              <a:t>‹#›</a:t>
            </a:fld>
            <a:endParaRPr lang="en-US"/>
          </a:p>
        </p:txBody>
      </p:sp>
    </p:spTree>
    <p:extLst>
      <p:ext uri="{BB962C8B-B14F-4D97-AF65-F5344CB8AC3E}">
        <p14:creationId xmlns:p14="http://schemas.microsoft.com/office/powerpoint/2010/main" val="1597150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0A25D-B4D9-774B-8F39-3453553B27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180F51-DA7E-2A43-9000-DD5B9899B8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60FFE3-70E2-EA4A-AEAA-CB01A3E86D29}"/>
              </a:ext>
            </a:extLst>
          </p:cNvPr>
          <p:cNvSpPr>
            <a:spLocks noGrp="1"/>
          </p:cNvSpPr>
          <p:nvPr>
            <p:ph type="dt" sz="half" idx="10"/>
          </p:nvPr>
        </p:nvSpPr>
        <p:spPr/>
        <p:txBody>
          <a:bodyPr/>
          <a:lstStyle/>
          <a:p>
            <a:fld id="{0CB11CA2-BB88-8644-98B4-6A53F6EA3C3D}" type="datetimeFigureOut">
              <a:rPr lang="en-US" smtClean="0"/>
              <a:t>11/14/2024</a:t>
            </a:fld>
            <a:endParaRPr lang="en-US"/>
          </a:p>
        </p:txBody>
      </p:sp>
      <p:sp>
        <p:nvSpPr>
          <p:cNvPr id="5" name="Footer Placeholder 4">
            <a:extLst>
              <a:ext uri="{FF2B5EF4-FFF2-40B4-BE49-F238E27FC236}">
                <a16:creationId xmlns:a16="http://schemas.microsoft.com/office/drawing/2014/main" id="{972D4320-7E57-7A4E-8CB8-E3676F67D3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9E17A3-B13D-8C4B-84CD-7EE2E595D0DC}"/>
              </a:ext>
            </a:extLst>
          </p:cNvPr>
          <p:cNvSpPr>
            <a:spLocks noGrp="1"/>
          </p:cNvSpPr>
          <p:nvPr>
            <p:ph type="sldNum" sz="quarter" idx="12"/>
          </p:nvPr>
        </p:nvSpPr>
        <p:spPr/>
        <p:txBody>
          <a:bodyPr/>
          <a:lstStyle/>
          <a:p>
            <a:fld id="{6EC0C10C-F020-BF4B-8150-00A8BD9FF433}" type="slidenum">
              <a:rPr lang="en-US" smtClean="0"/>
              <a:t>‹#›</a:t>
            </a:fld>
            <a:endParaRPr lang="en-US"/>
          </a:p>
        </p:txBody>
      </p:sp>
    </p:spTree>
    <p:extLst>
      <p:ext uri="{BB962C8B-B14F-4D97-AF65-F5344CB8AC3E}">
        <p14:creationId xmlns:p14="http://schemas.microsoft.com/office/powerpoint/2010/main" val="513548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0926D-1EBB-B045-B829-242DD3A6D9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D75F42-D264-B642-8713-DE54F1F6F1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1B7178-70B9-DA44-A084-FCF125E93BC5}"/>
              </a:ext>
            </a:extLst>
          </p:cNvPr>
          <p:cNvSpPr>
            <a:spLocks noGrp="1"/>
          </p:cNvSpPr>
          <p:nvPr>
            <p:ph type="dt" sz="half" idx="10"/>
          </p:nvPr>
        </p:nvSpPr>
        <p:spPr/>
        <p:txBody>
          <a:bodyPr/>
          <a:lstStyle/>
          <a:p>
            <a:fld id="{0CB11CA2-BB88-8644-98B4-6A53F6EA3C3D}" type="datetimeFigureOut">
              <a:rPr lang="en-US" smtClean="0"/>
              <a:t>11/14/2024</a:t>
            </a:fld>
            <a:endParaRPr lang="en-US"/>
          </a:p>
        </p:txBody>
      </p:sp>
      <p:sp>
        <p:nvSpPr>
          <p:cNvPr id="5" name="Footer Placeholder 4">
            <a:extLst>
              <a:ext uri="{FF2B5EF4-FFF2-40B4-BE49-F238E27FC236}">
                <a16:creationId xmlns:a16="http://schemas.microsoft.com/office/drawing/2014/main" id="{B9AB9BD2-65B4-3245-BA00-10318F000F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5B376C-3EF6-F640-9BE9-2BB325C4D7E4}"/>
              </a:ext>
            </a:extLst>
          </p:cNvPr>
          <p:cNvSpPr>
            <a:spLocks noGrp="1"/>
          </p:cNvSpPr>
          <p:nvPr>
            <p:ph type="sldNum" sz="quarter" idx="12"/>
          </p:nvPr>
        </p:nvSpPr>
        <p:spPr/>
        <p:txBody>
          <a:bodyPr/>
          <a:lstStyle/>
          <a:p>
            <a:fld id="{6EC0C10C-F020-BF4B-8150-00A8BD9FF433}" type="slidenum">
              <a:rPr lang="en-US" smtClean="0"/>
              <a:t>‹#›</a:t>
            </a:fld>
            <a:endParaRPr lang="en-US"/>
          </a:p>
        </p:txBody>
      </p:sp>
    </p:spTree>
    <p:extLst>
      <p:ext uri="{BB962C8B-B14F-4D97-AF65-F5344CB8AC3E}">
        <p14:creationId xmlns:p14="http://schemas.microsoft.com/office/powerpoint/2010/main" val="186960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09855-5710-2748-9CAC-0C16C0A2B6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8A16BC-C0F4-6747-AECD-8B332CFDB2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698D37-8764-F843-9824-E063E866D9E4}"/>
              </a:ext>
            </a:extLst>
          </p:cNvPr>
          <p:cNvSpPr>
            <a:spLocks noGrp="1"/>
          </p:cNvSpPr>
          <p:nvPr>
            <p:ph type="dt" sz="half" idx="10"/>
          </p:nvPr>
        </p:nvSpPr>
        <p:spPr/>
        <p:txBody>
          <a:bodyPr/>
          <a:lstStyle/>
          <a:p>
            <a:fld id="{0CB11CA2-BB88-8644-98B4-6A53F6EA3C3D}" type="datetimeFigureOut">
              <a:rPr lang="en-US" smtClean="0"/>
              <a:t>11/14/2024</a:t>
            </a:fld>
            <a:endParaRPr lang="en-US"/>
          </a:p>
        </p:txBody>
      </p:sp>
      <p:sp>
        <p:nvSpPr>
          <p:cNvPr id="5" name="Footer Placeholder 4">
            <a:extLst>
              <a:ext uri="{FF2B5EF4-FFF2-40B4-BE49-F238E27FC236}">
                <a16:creationId xmlns:a16="http://schemas.microsoft.com/office/drawing/2014/main" id="{A1F21946-D1A0-C942-B46B-FF0CF853AA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BB91AD-51BB-3C47-A633-0FDD42A4EE97}"/>
              </a:ext>
            </a:extLst>
          </p:cNvPr>
          <p:cNvSpPr>
            <a:spLocks noGrp="1"/>
          </p:cNvSpPr>
          <p:nvPr>
            <p:ph type="sldNum" sz="quarter" idx="12"/>
          </p:nvPr>
        </p:nvSpPr>
        <p:spPr/>
        <p:txBody>
          <a:bodyPr/>
          <a:lstStyle/>
          <a:p>
            <a:fld id="{6EC0C10C-F020-BF4B-8150-00A8BD9FF433}" type="slidenum">
              <a:rPr lang="en-US" smtClean="0"/>
              <a:t>‹#›</a:t>
            </a:fld>
            <a:endParaRPr lang="en-US"/>
          </a:p>
        </p:txBody>
      </p:sp>
    </p:spTree>
    <p:extLst>
      <p:ext uri="{BB962C8B-B14F-4D97-AF65-F5344CB8AC3E}">
        <p14:creationId xmlns:p14="http://schemas.microsoft.com/office/powerpoint/2010/main" val="3252453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369D1-20DF-0043-A02D-78596AC0F1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E2B8D0-C20A-F04B-981A-DA974A36F9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674BCF-100F-E941-BFF2-7B6B0B23AA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3904E8-EA83-864B-ACF4-F24C33B55488}"/>
              </a:ext>
            </a:extLst>
          </p:cNvPr>
          <p:cNvSpPr>
            <a:spLocks noGrp="1"/>
          </p:cNvSpPr>
          <p:nvPr>
            <p:ph type="dt" sz="half" idx="10"/>
          </p:nvPr>
        </p:nvSpPr>
        <p:spPr/>
        <p:txBody>
          <a:bodyPr/>
          <a:lstStyle/>
          <a:p>
            <a:fld id="{0CB11CA2-BB88-8644-98B4-6A53F6EA3C3D}" type="datetimeFigureOut">
              <a:rPr lang="en-US" smtClean="0"/>
              <a:t>11/14/2024</a:t>
            </a:fld>
            <a:endParaRPr lang="en-US"/>
          </a:p>
        </p:txBody>
      </p:sp>
      <p:sp>
        <p:nvSpPr>
          <p:cNvPr id="6" name="Footer Placeholder 5">
            <a:extLst>
              <a:ext uri="{FF2B5EF4-FFF2-40B4-BE49-F238E27FC236}">
                <a16:creationId xmlns:a16="http://schemas.microsoft.com/office/drawing/2014/main" id="{B541DF38-CEE6-5D4D-8459-B166301032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939E0-1F5B-E748-9F09-5CD6D05C4ECC}"/>
              </a:ext>
            </a:extLst>
          </p:cNvPr>
          <p:cNvSpPr>
            <a:spLocks noGrp="1"/>
          </p:cNvSpPr>
          <p:nvPr>
            <p:ph type="sldNum" sz="quarter" idx="12"/>
          </p:nvPr>
        </p:nvSpPr>
        <p:spPr/>
        <p:txBody>
          <a:bodyPr/>
          <a:lstStyle/>
          <a:p>
            <a:fld id="{6EC0C10C-F020-BF4B-8150-00A8BD9FF433}" type="slidenum">
              <a:rPr lang="en-US" smtClean="0"/>
              <a:t>‹#›</a:t>
            </a:fld>
            <a:endParaRPr lang="en-US"/>
          </a:p>
        </p:txBody>
      </p:sp>
    </p:spTree>
    <p:extLst>
      <p:ext uri="{BB962C8B-B14F-4D97-AF65-F5344CB8AC3E}">
        <p14:creationId xmlns:p14="http://schemas.microsoft.com/office/powerpoint/2010/main" val="1617294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DD38F-C150-0847-A901-99348C2DC0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D328D1-B573-E24A-8FD6-12DCF3B185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descr="A picture containing shape&#10;&#10;Description automatically generated">
            <a:extLst>
              <a:ext uri="{FF2B5EF4-FFF2-40B4-BE49-F238E27FC236}">
                <a16:creationId xmlns:a16="http://schemas.microsoft.com/office/drawing/2014/main" id="{18E9A1D2-2FD9-D241-A512-8D1372742074}"/>
              </a:ext>
            </a:extLst>
          </p:cNvPr>
          <p:cNvPicPr>
            <a:picLocks noChangeAspect="1"/>
          </p:cNvPicPr>
          <p:nvPr userDrawn="1"/>
        </p:nvPicPr>
        <p:blipFill>
          <a:blip r:embed="rId2"/>
          <a:stretch>
            <a:fillRect/>
          </a:stretch>
        </p:blipFill>
        <p:spPr>
          <a:xfrm>
            <a:off x="6350" y="0"/>
            <a:ext cx="12179300" cy="6858000"/>
          </a:xfrm>
          <a:prstGeom prst="rect">
            <a:avLst/>
          </a:prstGeom>
        </p:spPr>
      </p:pic>
    </p:spTree>
    <p:extLst>
      <p:ext uri="{BB962C8B-B14F-4D97-AF65-F5344CB8AC3E}">
        <p14:creationId xmlns:p14="http://schemas.microsoft.com/office/powerpoint/2010/main" val="10292464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97351-0478-3444-A34E-7791F585AE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F97317-9412-474E-92A7-B8982763B3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2C12BF-BE58-774F-9DFC-1DF78F1B33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6852B3-06E8-2B4D-ADD2-B3D503C24E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2AAFA2-0287-8E41-8792-95DF20CEA8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C91D6B-C6F9-C245-8385-C9794CB43A7F}"/>
              </a:ext>
            </a:extLst>
          </p:cNvPr>
          <p:cNvSpPr>
            <a:spLocks noGrp="1"/>
          </p:cNvSpPr>
          <p:nvPr>
            <p:ph type="dt" sz="half" idx="10"/>
          </p:nvPr>
        </p:nvSpPr>
        <p:spPr/>
        <p:txBody>
          <a:bodyPr/>
          <a:lstStyle/>
          <a:p>
            <a:fld id="{0CB11CA2-BB88-8644-98B4-6A53F6EA3C3D}" type="datetimeFigureOut">
              <a:rPr lang="en-US" smtClean="0"/>
              <a:t>11/14/2024</a:t>
            </a:fld>
            <a:endParaRPr lang="en-US"/>
          </a:p>
        </p:txBody>
      </p:sp>
      <p:sp>
        <p:nvSpPr>
          <p:cNvPr id="8" name="Footer Placeholder 7">
            <a:extLst>
              <a:ext uri="{FF2B5EF4-FFF2-40B4-BE49-F238E27FC236}">
                <a16:creationId xmlns:a16="http://schemas.microsoft.com/office/drawing/2014/main" id="{AB02CBAD-2E5E-A34C-BCF6-15EB4A4FB5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83F09A-A506-274A-84B4-F676C828AE4E}"/>
              </a:ext>
            </a:extLst>
          </p:cNvPr>
          <p:cNvSpPr>
            <a:spLocks noGrp="1"/>
          </p:cNvSpPr>
          <p:nvPr>
            <p:ph type="sldNum" sz="quarter" idx="12"/>
          </p:nvPr>
        </p:nvSpPr>
        <p:spPr/>
        <p:txBody>
          <a:bodyPr/>
          <a:lstStyle/>
          <a:p>
            <a:fld id="{6EC0C10C-F020-BF4B-8150-00A8BD9FF433}" type="slidenum">
              <a:rPr lang="en-US" smtClean="0"/>
              <a:t>‹#›</a:t>
            </a:fld>
            <a:endParaRPr lang="en-US"/>
          </a:p>
        </p:txBody>
      </p:sp>
    </p:spTree>
    <p:extLst>
      <p:ext uri="{BB962C8B-B14F-4D97-AF65-F5344CB8AC3E}">
        <p14:creationId xmlns:p14="http://schemas.microsoft.com/office/powerpoint/2010/main" val="5313273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DAADC-51BC-6745-B4A6-51772613C5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039962-60A3-814E-A66E-61EAF01AE3A0}"/>
              </a:ext>
            </a:extLst>
          </p:cNvPr>
          <p:cNvSpPr>
            <a:spLocks noGrp="1"/>
          </p:cNvSpPr>
          <p:nvPr>
            <p:ph type="dt" sz="half" idx="10"/>
          </p:nvPr>
        </p:nvSpPr>
        <p:spPr/>
        <p:txBody>
          <a:bodyPr/>
          <a:lstStyle/>
          <a:p>
            <a:fld id="{0CB11CA2-BB88-8644-98B4-6A53F6EA3C3D}" type="datetimeFigureOut">
              <a:rPr lang="en-US" smtClean="0"/>
              <a:t>11/14/2024</a:t>
            </a:fld>
            <a:endParaRPr lang="en-US"/>
          </a:p>
        </p:txBody>
      </p:sp>
      <p:sp>
        <p:nvSpPr>
          <p:cNvPr id="4" name="Footer Placeholder 3">
            <a:extLst>
              <a:ext uri="{FF2B5EF4-FFF2-40B4-BE49-F238E27FC236}">
                <a16:creationId xmlns:a16="http://schemas.microsoft.com/office/drawing/2014/main" id="{7F674173-2B8A-8948-8CAE-F8D3B62F0D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AFE4F1-524B-3746-B7FC-CEBFD57CC333}"/>
              </a:ext>
            </a:extLst>
          </p:cNvPr>
          <p:cNvSpPr>
            <a:spLocks noGrp="1"/>
          </p:cNvSpPr>
          <p:nvPr>
            <p:ph type="sldNum" sz="quarter" idx="12"/>
          </p:nvPr>
        </p:nvSpPr>
        <p:spPr/>
        <p:txBody>
          <a:bodyPr/>
          <a:lstStyle/>
          <a:p>
            <a:fld id="{6EC0C10C-F020-BF4B-8150-00A8BD9FF433}" type="slidenum">
              <a:rPr lang="en-US" smtClean="0"/>
              <a:t>‹#›</a:t>
            </a:fld>
            <a:endParaRPr lang="en-US"/>
          </a:p>
        </p:txBody>
      </p:sp>
    </p:spTree>
    <p:extLst>
      <p:ext uri="{BB962C8B-B14F-4D97-AF65-F5344CB8AC3E}">
        <p14:creationId xmlns:p14="http://schemas.microsoft.com/office/powerpoint/2010/main" val="1862782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DB7BA4-B554-4047-9D76-7DE18F2C4431}"/>
              </a:ext>
            </a:extLst>
          </p:cNvPr>
          <p:cNvSpPr>
            <a:spLocks noGrp="1"/>
          </p:cNvSpPr>
          <p:nvPr>
            <p:ph type="dt" sz="half" idx="10"/>
          </p:nvPr>
        </p:nvSpPr>
        <p:spPr/>
        <p:txBody>
          <a:bodyPr/>
          <a:lstStyle/>
          <a:p>
            <a:fld id="{0CB11CA2-BB88-8644-98B4-6A53F6EA3C3D}" type="datetimeFigureOut">
              <a:rPr lang="en-US" smtClean="0"/>
              <a:t>11/14/2024</a:t>
            </a:fld>
            <a:endParaRPr lang="en-US"/>
          </a:p>
        </p:txBody>
      </p:sp>
      <p:sp>
        <p:nvSpPr>
          <p:cNvPr id="3" name="Footer Placeholder 2">
            <a:extLst>
              <a:ext uri="{FF2B5EF4-FFF2-40B4-BE49-F238E27FC236}">
                <a16:creationId xmlns:a16="http://schemas.microsoft.com/office/drawing/2014/main" id="{5197B702-28D4-D244-A44F-7CEC919C92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6AD1F4-2338-604E-8482-EF2DB0D4EDBC}"/>
              </a:ext>
            </a:extLst>
          </p:cNvPr>
          <p:cNvSpPr>
            <a:spLocks noGrp="1"/>
          </p:cNvSpPr>
          <p:nvPr>
            <p:ph type="sldNum" sz="quarter" idx="12"/>
          </p:nvPr>
        </p:nvSpPr>
        <p:spPr/>
        <p:txBody>
          <a:bodyPr/>
          <a:lstStyle/>
          <a:p>
            <a:fld id="{6EC0C10C-F020-BF4B-8150-00A8BD9FF433}" type="slidenum">
              <a:rPr lang="en-US" smtClean="0"/>
              <a:t>‹#›</a:t>
            </a:fld>
            <a:endParaRPr lang="en-US"/>
          </a:p>
        </p:txBody>
      </p:sp>
    </p:spTree>
    <p:extLst>
      <p:ext uri="{BB962C8B-B14F-4D97-AF65-F5344CB8AC3E}">
        <p14:creationId xmlns:p14="http://schemas.microsoft.com/office/powerpoint/2010/main" val="1862052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BED7D-0C14-CB48-BC82-F06753D104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312676-FDBA-4A43-B716-9A1E894033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6E8161-0CC0-0D4E-A1C2-3DB4086656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2F8742-A805-4B46-8046-EEF934569776}"/>
              </a:ext>
            </a:extLst>
          </p:cNvPr>
          <p:cNvSpPr>
            <a:spLocks noGrp="1"/>
          </p:cNvSpPr>
          <p:nvPr>
            <p:ph type="dt" sz="half" idx="10"/>
          </p:nvPr>
        </p:nvSpPr>
        <p:spPr/>
        <p:txBody>
          <a:bodyPr/>
          <a:lstStyle/>
          <a:p>
            <a:fld id="{0CB11CA2-BB88-8644-98B4-6A53F6EA3C3D}" type="datetimeFigureOut">
              <a:rPr lang="en-US" smtClean="0"/>
              <a:t>11/14/2024</a:t>
            </a:fld>
            <a:endParaRPr lang="en-US"/>
          </a:p>
        </p:txBody>
      </p:sp>
      <p:sp>
        <p:nvSpPr>
          <p:cNvPr id="6" name="Footer Placeholder 5">
            <a:extLst>
              <a:ext uri="{FF2B5EF4-FFF2-40B4-BE49-F238E27FC236}">
                <a16:creationId xmlns:a16="http://schemas.microsoft.com/office/drawing/2014/main" id="{9B4348AB-1783-D145-B908-D8B512E42B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28A057-1CA7-7544-BE14-88F594443968}"/>
              </a:ext>
            </a:extLst>
          </p:cNvPr>
          <p:cNvSpPr>
            <a:spLocks noGrp="1"/>
          </p:cNvSpPr>
          <p:nvPr>
            <p:ph type="sldNum" sz="quarter" idx="12"/>
          </p:nvPr>
        </p:nvSpPr>
        <p:spPr/>
        <p:txBody>
          <a:bodyPr/>
          <a:lstStyle/>
          <a:p>
            <a:fld id="{6EC0C10C-F020-BF4B-8150-00A8BD9FF433}" type="slidenum">
              <a:rPr lang="en-US" smtClean="0"/>
              <a:t>‹#›</a:t>
            </a:fld>
            <a:endParaRPr lang="en-US"/>
          </a:p>
        </p:txBody>
      </p:sp>
    </p:spTree>
    <p:extLst>
      <p:ext uri="{BB962C8B-B14F-4D97-AF65-F5344CB8AC3E}">
        <p14:creationId xmlns:p14="http://schemas.microsoft.com/office/powerpoint/2010/main" val="33688117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79C12-CA29-3946-A3E7-77DBFD8589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9B36E5-0F6D-8245-B6EB-CE60A1F86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1BBE08-E002-C049-9C23-AAC5428F26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BBB1B6-3A68-0D4D-AB16-2D642B5D36DE}"/>
              </a:ext>
            </a:extLst>
          </p:cNvPr>
          <p:cNvSpPr>
            <a:spLocks noGrp="1"/>
          </p:cNvSpPr>
          <p:nvPr>
            <p:ph type="dt" sz="half" idx="10"/>
          </p:nvPr>
        </p:nvSpPr>
        <p:spPr/>
        <p:txBody>
          <a:bodyPr/>
          <a:lstStyle/>
          <a:p>
            <a:fld id="{0CB11CA2-BB88-8644-98B4-6A53F6EA3C3D}" type="datetimeFigureOut">
              <a:rPr lang="en-US" smtClean="0"/>
              <a:t>11/14/2024</a:t>
            </a:fld>
            <a:endParaRPr lang="en-US"/>
          </a:p>
        </p:txBody>
      </p:sp>
      <p:sp>
        <p:nvSpPr>
          <p:cNvPr id="6" name="Footer Placeholder 5">
            <a:extLst>
              <a:ext uri="{FF2B5EF4-FFF2-40B4-BE49-F238E27FC236}">
                <a16:creationId xmlns:a16="http://schemas.microsoft.com/office/drawing/2014/main" id="{035D3103-01C1-3F46-BE14-8B7AA41B96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D48798-8CB3-284D-AA02-0C20DB6C2824}"/>
              </a:ext>
            </a:extLst>
          </p:cNvPr>
          <p:cNvSpPr>
            <a:spLocks noGrp="1"/>
          </p:cNvSpPr>
          <p:nvPr>
            <p:ph type="sldNum" sz="quarter" idx="12"/>
          </p:nvPr>
        </p:nvSpPr>
        <p:spPr/>
        <p:txBody>
          <a:bodyPr/>
          <a:lstStyle/>
          <a:p>
            <a:fld id="{6EC0C10C-F020-BF4B-8150-00A8BD9FF433}" type="slidenum">
              <a:rPr lang="en-US" smtClean="0"/>
              <a:t>‹#›</a:t>
            </a:fld>
            <a:endParaRPr lang="en-US"/>
          </a:p>
        </p:txBody>
      </p:sp>
    </p:spTree>
    <p:extLst>
      <p:ext uri="{BB962C8B-B14F-4D97-AF65-F5344CB8AC3E}">
        <p14:creationId xmlns:p14="http://schemas.microsoft.com/office/powerpoint/2010/main" val="40320053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BFBF6-5055-354A-A634-0C5311A883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450A89-858A-6C44-B6D9-CB68CB6E97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956155-DB15-E04D-B976-E4FE7BD88610}"/>
              </a:ext>
            </a:extLst>
          </p:cNvPr>
          <p:cNvSpPr>
            <a:spLocks noGrp="1"/>
          </p:cNvSpPr>
          <p:nvPr>
            <p:ph type="dt" sz="half" idx="10"/>
          </p:nvPr>
        </p:nvSpPr>
        <p:spPr/>
        <p:txBody>
          <a:bodyPr/>
          <a:lstStyle/>
          <a:p>
            <a:fld id="{0CB11CA2-BB88-8644-98B4-6A53F6EA3C3D}" type="datetimeFigureOut">
              <a:rPr lang="en-US" smtClean="0"/>
              <a:t>11/14/2024</a:t>
            </a:fld>
            <a:endParaRPr lang="en-US"/>
          </a:p>
        </p:txBody>
      </p:sp>
      <p:sp>
        <p:nvSpPr>
          <p:cNvPr id="5" name="Footer Placeholder 4">
            <a:extLst>
              <a:ext uri="{FF2B5EF4-FFF2-40B4-BE49-F238E27FC236}">
                <a16:creationId xmlns:a16="http://schemas.microsoft.com/office/drawing/2014/main" id="{72127903-332A-F945-81D9-712A9EDB75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5C2485-2415-AE41-BA81-B7C1024E365F}"/>
              </a:ext>
            </a:extLst>
          </p:cNvPr>
          <p:cNvSpPr>
            <a:spLocks noGrp="1"/>
          </p:cNvSpPr>
          <p:nvPr>
            <p:ph type="sldNum" sz="quarter" idx="12"/>
          </p:nvPr>
        </p:nvSpPr>
        <p:spPr/>
        <p:txBody>
          <a:bodyPr/>
          <a:lstStyle/>
          <a:p>
            <a:fld id="{6EC0C10C-F020-BF4B-8150-00A8BD9FF433}" type="slidenum">
              <a:rPr lang="en-US" smtClean="0"/>
              <a:t>‹#›</a:t>
            </a:fld>
            <a:endParaRPr lang="en-US"/>
          </a:p>
        </p:txBody>
      </p:sp>
    </p:spTree>
    <p:extLst>
      <p:ext uri="{BB962C8B-B14F-4D97-AF65-F5344CB8AC3E}">
        <p14:creationId xmlns:p14="http://schemas.microsoft.com/office/powerpoint/2010/main" val="21688011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AF87FF-0B87-E040-9BC5-975B6900BD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4FB225-FBCC-0C43-9934-11CB2FCF44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D4BA93-566A-484F-AAE7-564F6D5A9084}"/>
              </a:ext>
            </a:extLst>
          </p:cNvPr>
          <p:cNvSpPr>
            <a:spLocks noGrp="1"/>
          </p:cNvSpPr>
          <p:nvPr>
            <p:ph type="dt" sz="half" idx="10"/>
          </p:nvPr>
        </p:nvSpPr>
        <p:spPr/>
        <p:txBody>
          <a:bodyPr/>
          <a:lstStyle/>
          <a:p>
            <a:fld id="{0CB11CA2-BB88-8644-98B4-6A53F6EA3C3D}" type="datetimeFigureOut">
              <a:rPr lang="en-US" smtClean="0"/>
              <a:t>11/14/2024</a:t>
            </a:fld>
            <a:endParaRPr lang="en-US"/>
          </a:p>
        </p:txBody>
      </p:sp>
      <p:sp>
        <p:nvSpPr>
          <p:cNvPr id="5" name="Footer Placeholder 4">
            <a:extLst>
              <a:ext uri="{FF2B5EF4-FFF2-40B4-BE49-F238E27FC236}">
                <a16:creationId xmlns:a16="http://schemas.microsoft.com/office/drawing/2014/main" id="{54C8546A-3542-814A-869A-AD7345F4B0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81D029-03A8-924C-829C-D72BAC507A98}"/>
              </a:ext>
            </a:extLst>
          </p:cNvPr>
          <p:cNvSpPr>
            <a:spLocks noGrp="1"/>
          </p:cNvSpPr>
          <p:nvPr>
            <p:ph type="sldNum" sz="quarter" idx="12"/>
          </p:nvPr>
        </p:nvSpPr>
        <p:spPr/>
        <p:txBody>
          <a:bodyPr/>
          <a:lstStyle/>
          <a:p>
            <a:fld id="{6EC0C10C-F020-BF4B-8150-00A8BD9FF433}" type="slidenum">
              <a:rPr lang="en-US" smtClean="0"/>
              <a:t>‹#›</a:t>
            </a:fld>
            <a:endParaRPr lang="en-US"/>
          </a:p>
        </p:txBody>
      </p:sp>
    </p:spTree>
    <p:extLst>
      <p:ext uri="{BB962C8B-B14F-4D97-AF65-F5344CB8AC3E}">
        <p14:creationId xmlns:p14="http://schemas.microsoft.com/office/powerpoint/2010/main" val="1886943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DD38F-C150-0847-A901-99348C2DC0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D328D1-B573-E24A-8FD6-12DCF3B185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descr="Graphical user interface&#10;&#10;Description automatically generated with medium confidence">
            <a:extLst>
              <a:ext uri="{FF2B5EF4-FFF2-40B4-BE49-F238E27FC236}">
                <a16:creationId xmlns:a16="http://schemas.microsoft.com/office/drawing/2014/main" id="{773FF124-3618-F34E-8B16-A531C632B7CC}"/>
              </a:ext>
            </a:extLst>
          </p:cNvPr>
          <p:cNvPicPr>
            <a:picLocks noChangeAspect="1"/>
          </p:cNvPicPr>
          <p:nvPr userDrawn="1"/>
        </p:nvPicPr>
        <p:blipFill>
          <a:blip r:embed="rId2"/>
          <a:stretch>
            <a:fillRect/>
          </a:stretch>
        </p:blipFill>
        <p:spPr>
          <a:xfrm>
            <a:off x="6350" y="0"/>
            <a:ext cx="12179300" cy="6858000"/>
          </a:xfrm>
          <a:prstGeom prst="rect">
            <a:avLst/>
          </a:prstGeom>
        </p:spPr>
      </p:pic>
    </p:spTree>
    <p:extLst>
      <p:ext uri="{BB962C8B-B14F-4D97-AF65-F5344CB8AC3E}">
        <p14:creationId xmlns:p14="http://schemas.microsoft.com/office/powerpoint/2010/main" val="116927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A purple and white rectangle&#10;&#10;Description automatically generated">
            <a:extLst>
              <a:ext uri="{FF2B5EF4-FFF2-40B4-BE49-F238E27FC236}">
                <a16:creationId xmlns:a16="http://schemas.microsoft.com/office/drawing/2014/main" id="{96F566F2-DCA6-86BA-D922-9EBF442BD24C}"/>
              </a:ext>
            </a:extLst>
          </p:cNvPr>
          <p:cNvPicPr>
            <a:picLocks noChangeAspect="1"/>
          </p:cNvPicPr>
          <p:nvPr userDrawn="1"/>
        </p:nvPicPr>
        <p:blipFill>
          <a:blip r:embed="rId2"/>
          <a:srcRect b="87547"/>
          <a:stretch/>
        </p:blipFill>
        <p:spPr>
          <a:xfrm>
            <a:off x="650" y="0"/>
            <a:ext cx="12190700" cy="854015"/>
          </a:xfrm>
          <a:prstGeom prst="rect">
            <a:avLst/>
          </a:prstGeom>
        </p:spPr>
      </p:pic>
      <p:pic>
        <p:nvPicPr>
          <p:cNvPr id="5" name="Picture 4" descr="A colorful map with a black background&#10;&#10;Description automatically generated">
            <a:extLst>
              <a:ext uri="{FF2B5EF4-FFF2-40B4-BE49-F238E27FC236}">
                <a16:creationId xmlns:a16="http://schemas.microsoft.com/office/drawing/2014/main" id="{6B222220-86FD-DD4F-3652-9599F1743F14}"/>
              </a:ext>
            </a:extLst>
          </p:cNvPr>
          <p:cNvPicPr>
            <a:picLocks noChangeAspect="1"/>
          </p:cNvPicPr>
          <p:nvPr userDrawn="1"/>
        </p:nvPicPr>
        <p:blipFill>
          <a:blip r:embed="rId3"/>
          <a:stretch>
            <a:fillRect/>
          </a:stretch>
        </p:blipFill>
        <p:spPr>
          <a:xfrm>
            <a:off x="189773" y="6090444"/>
            <a:ext cx="3260793" cy="611725"/>
          </a:xfrm>
          <a:prstGeom prst="rect">
            <a:avLst/>
          </a:prstGeom>
        </p:spPr>
      </p:pic>
      <p:sp>
        <p:nvSpPr>
          <p:cNvPr id="2" name="Title 1">
            <a:extLst>
              <a:ext uri="{FF2B5EF4-FFF2-40B4-BE49-F238E27FC236}">
                <a16:creationId xmlns:a16="http://schemas.microsoft.com/office/drawing/2014/main" id="{0EC7AA82-1DB5-0A41-8083-F7B41F5A29B2}"/>
              </a:ext>
            </a:extLst>
          </p:cNvPr>
          <p:cNvSpPr>
            <a:spLocks noGrp="1"/>
          </p:cNvSpPr>
          <p:nvPr>
            <p:ph type="title"/>
          </p:nvPr>
        </p:nvSpPr>
        <p:spPr>
          <a:xfrm>
            <a:off x="838200" y="767556"/>
            <a:ext cx="10515600" cy="1325563"/>
          </a:xfrm>
        </p:spPr>
        <p:txBody>
          <a:bodyPr>
            <a:normAutofit/>
          </a:bodyPr>
          <a:lstStyle>
            <a:lvl1pPr>
              <a:defRPr sz="3600" b="0">
                <a:solidFill>
                  <a:srgbClr val="702B84"/>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C6600CA9-5163-BB43-B94C-464174D742EC}"/>
              </a:ext>
            </a:extLst>
          </p:cNvPr>
          <p:cNvSpPr>
            <a:spLocks noGrp="1"/>
          </p:cNvSpPr>
          <p:nvPr>
            <p:ph idx="1" hasCustomPrompt="1"/>
          </p:nvPr>
        </p:nvSpPr>
        <p:spPr>
          <a:xfrm>
            <a:off x="838200" y="2228056"/>
            <a:ext cx="10515600" cy="3355163"/>
          </a:xfrm>
        </p:spPr>
        <p:txBody>
          <a:bodyPr>
            <a:normAutofit/>
          </a:bodyPr>
          <a:lstStyle>
            <a:lvl1pPr marL="0" indent="0">
              <a:buNone/>
              <a:defRPr sz="3200" b="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vl3pPr>
            <a:lvl4pPr>
              <a:defRPr sz="2400"/>
            </a:lvl4pPr>
            <a:lvl5pPr>
              <a:defRPr sz="2000"/>
            </a:lvl5pPr>
          </a:lstStyle>
          <a:p>
            <a:pPr lvl="0"/>
            <a:r>
              <a:rPr lang="en-US"/>
              <a:t>Section subtitle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5222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7AA82-1DB5-0A41-8083-F7B41F5A29B2}"/>
              </a:ext>
            </a:extLst>
          </p:cNvPr>
          <p:cNvSpPr>
            <a:spLocks noGrp="1"/>
          </p:cNvSpPr>
          <p:nvPr>
            <p:ph type="title"/>
          </p:nvPr>
        </p:nvSpPr>
        <p:spPr>
          <a:xfrm>
            <a:off x="838200" y="767556"/>
            <a:ext cx="10515600" cy="1325563"/>
          </a:xfrm>
        </p:spPr>
        <p:txBody>
          <a:bodyPr/>
          <a:lstStyle>
            <a:lvl1pPr>
              <a:defRPr b="1">
                <a:solidFill>
                  <a:srgbClr val="2B3885"/>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C6600CA9-5163-BB43-B94C-464174D742EC}"/>
              </a:ext>
            </a:extLst>
          </p:cNvPr>
          <p:cNvSpPr>
            <a:spLocks noGrp="1"/>
          </p:cNvSpPr>
          <p:nvPr>
            <p:ph idx="1" hasCustomPrompt="1"/>
          </p:nvPr>
        </p:nvSpPr>
        <p:spPr>
          <a:xfrm>
            <a:off x="838200" y="2228056"/>
            <a:ext cx="10515600" cy="3753644"/>
          </a:xfrm>
        </p:spPr>
        <p:txBody>
          <a:bodyPr/>
          <a:lstStyle>
            <a:lvl1pPr marL="0" indent="0">
              <a:buNone/>
              <a:defRPr sz="3600" b="1">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vl3pPr>
            <a:lvl4pPr>
              <a:defRPr sz="2600"/>
            </a:lvl4pPr>
            <a:lvl5pPr>
              <a:defRPr sz="2400"/>
            </a:lvl5pPr>
          </a:lstStyle>
          <a:p>
            <a:pPr lvl="0"/>
            <a:r>
              <a:rPr lang="en-US"/>
              <a:t>Section subtitle</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45EC23C6-4398-6945-9B74-D6670BAF20E9}"/>
              </a:ext>
            </a:extLst>
          </p:cNvPr>
          <p:cNvPicPr>
            <a:picLocks noChangeAspect="1"/>
          </p:cNvPicPr>
          <p:nvPr userDrawn="1"/>
        </p:nvPicPr>
        <p:blipFill>
          <a:blip r:embed="rId2"/>
          <a:stretch>
            <a:fillRect/>
          </a:stretch>
        </p:blipFill>
        <p:spPr>
          <a:xfrm>
            <a:off x="6350" y="0"/>
            <a:ext cx="12179300" cy="990600"/>
          </a:xfrm>
          <a:prstGeom prst="rect">
            <a:avLst/>
          </a:prstGeom>
        </p:spPr>
      </p:pic>
      <p:pic>
        <p:nvPicPr>
          <p:cNvPr id="14" name="Picture 13">
            <a:extLst>
              <a:ext uri="{FF2B5EF4-FFF2-40B4-BE49-F238E27FC236}">
                <a16:creationId xmlns:a16="http://schemas.microsoft.com/office/drawing/2014/main" id="{B6D25991-5F79-BC4D-8982-967F3537E9F6}"/>
              </a:ext>
            </a:extLst>
          </p:cNvPr>
          <p:cNvPicPr>
            <a:picLocks noChangeAspect="1"/>
          </p:cNvPicPr>
          <p:nvPr userDrawn="1"/>
        </p:nvPicPr>
        <p:blipFill>
          <a:blip r:embed="rId3"/>
          <a:stretch>
            <a:fillRect/>
          </a:stretch>
        </p:blipFill>
        <p:spPr>
          <a:xfrm>
            <a:off x="158750" y="6090444"/>
            <a:ext cx="2832100" cy="660400"/>
          </a:xfrm>
          <a:prstGeom prst="rect">
            <a:avLst/>
          </a:prstGeom>
        </p:spPr>
      </p:pic>
    </p:spTree>
    <p:extLst>
      <p:ext uri="{BB962C8B-B14F-4D97-AF65-F5344CB8AC3E}">
        <p14:creationId xmlns:p14="http://schemas.microsoft.com/office/powerpoint/2010/main" val="2342563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7AA82-1DB5-0A41-8083-F7B41F5A29B2}"/>
              </a:ext>
            </a:extLst>
          </p:cNvPr>
          <p:cNvSpPr>
            <a:spLocks noGrp="1"/>
          </p:cNvSpPr>
          <p:nvPr>
            <p:ph type="title"/>
          </p:nvPr>
        </p:nvSpPr>
        <p:spPr>
          <a:xfrm>
            <a:off x="838200" y="767556"/>
            <a:ext cx="10515600" cy="1325563"/>
          </a:xfrm>
        </p:spPr>
        <p:txBody>
          <a:bodyPr/>
          <a:lstStyle>
            <a:lvl1pPr>
              <a:defRPr b="1">
                <a:solidFill>
                  <a:srgbClr val="2B3885"/>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C6600CA9-5163-BB43-B94C-464174D742EC}"/>
              </a:ext>
            </a:extLst>
          </p:cNvPr>
          <p:cNvSpPr>
            <a:spLocks noGrp="1"/>
          </p:cNvSpPr>
          <p:nvPr>
            <p:ph idx="1" hasCustomPrompt="1"/>
          </p:nvPr>
        </p:nvSpPr>
        <p:spPr>
          <a:xfrm>
            <a:off x="838200" y="2228056"/>
            <a:ext cx="10515600" cy="3321844"/>
          </a:xfrm>
        </p:spPr>
        <p:txBody>
          <a:bodyPr/>
          <a:lstStyle>
            <a:lvl1pPr marL="0" indent="0">
              <a:buNone/>
              <a:defRPr sz="3600" b="1">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vl3pPr>
            <a:lvl4pPr>
              <a:defRPr sz="2600"/>
            </a:lvl4pPr>
            <a:lvl5pPr>
              <a:defRPr sz="2400"/>
            </a:lvl5pPr>
          </a:lstStyle>
          <a:p>
            <a:pPr lvl="0"/>
            <a:r>
              <a:rPr lang="en-US"/>
              <a:t>Section subtitle</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BD65CB5E-AE67-E140-BF09-4C613F180386}"/>
              </a:ext>
            </a:extLst>
          </p:cNvPr>
          <p:cNvPicPr>
            <a:picLocks noChangeAspect="1"/>
          </p:cNvPicPr>
          <p:nvPr userDrawn="1"/>
        </p:nvPicPr>
        <p:blipFill>
          <a:blip r:embed="rId2"/>
          <a:stretch>
            <a:fillRect/>
          </a:stretch>
        </p:blipFill>
        <p:spPr>
          <a:xfrm>
            <a:off x="0" y="0"/>
            <a:ext cx="12179300" cy="990600"/>
          </a:xfrm>
          <a:prstGeom prst="rect">
            <a:avLst/>
          </a:prstGeom>
        </p:spPr>
      </p:pic>
      <p:pic>
        <p:nvPicPr>
          <p:cNvPr id="10" name="Picture 9">
            <a:extLst>
              <a:ext uri="{FF2B5EF4-FFF2-40B4-BE49-F238E27FC236}">
                <a16:creationId xmlns:a16="http://schemas.microsoft.com/office/drawing/2014/main" id="{3540BCAA-BF3A-F14F-B1FB-9A3795590448}"/>
              </a:ext>
            </a:extLst>
          </p:cNvPr>
          <p:cNvPicPr>
            <a:picLocks noChangeAspect="1"/>
          </p:cNvPicPr>
          <p:nvPr userDrawn="1"/>
        </p:nvPicPr>
        <p:blipFill>
          <a:blip r:embed="rId3"/>
          <a:stretch>
            <a:fillRect/>
          </a:stretch>
        </p:blipFill>
        <p:spPr>
          <a:xfrm>
            <a:off x="133350" y="6090444"/>
            <a:ext cx="2832100" cy="660400"/>
          </a:xfrm>
          <a:prstGeom prst="rect">
            <a:avLst/>
          </a:prstGeom>
        </p:spPr>
      </p:pic>
    </p:spTree>
    <p:extLst>
      <p:ext uri="{BB962C8B-B14F-4D97-AF65-F5344CB8AC3E}">
        <p14:creationId xmlns:p14="http://schemas.microsoft.com/office/powerpoint/2010/main" val="729029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0AD50-C820-B74B-9D12-54B1650807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5A7509-3C51-1540-B5B2-80960E1A17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97C75A-44C2-0D45-9B39-CBD19CF04CF4}"/>
              </a:ext>
            </a:extLst>
          </p:cNvPr>
          <p:cNvSpPr>
            <a:spLocks noGrp="1"/>
          </p:cNvSpPr>
          <p:nvPr>
            <p:ph type="dt" sz="half" idx="10"/>
          </p:nvPr>
        </p:nvSpPr>
        <p:spPr/>
        <p:txBody>
          <a:bodyPr/>
          <a:lstStyle/>
          <a:p>
            <a:fld id="{C1D30179-B65F-F446-91C9-CBE070704E17}" type="datetimeFigureOut">
              <a:rPr lang="en-US" smtClean="0"/>
              <a:t>11/14/2024</a:t>
            </a:fld>
            <a:endParaRPr lang="en-US"/>
          </a:p>
        </p:txBody>
      </p:sp>
      <p:sp>
        <p:nvSpPr>
          <p:cNvPr id="5" name="Footer Placeholder 4">
            <a:extLst>
              <a:ext uri="{FF2B5EF4-FFF2-40B4-BE49-F238E27FC236}">
                <a16:creationId xmlns:a16="http://schemas.microsoft.com/office/drawing/2014/main" id="{8FBE2794-1B84-6948-9C2F-67DE0E98C9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2E7A24-18F8-6440-AFD3-FFF1C3452141}"/>
              </a:ext>
            </a:extLst>
          </p:cNvPr>
          <p:cNvSpPr>
            <a:spLocks noGrp="1"/>
          </p:cNvSpPr>
          <p:nvPr>
            <p:ph type="sldNum" sz="quarter" idx="12"/>
          </p:nvPr>
        </p:nvSpPr>
        <p:spPr/>
        <p:txBody>
          <a:bodyPr/>
          <a:lstStyle/>
          <a:p>
            <a:fld id="{617E07EE-3704-CE4D-9B60-474F9201CD5F}" type="slidenum">
              <a:rPr lang="en-US" smtClean="0"/>
              <a:t>‹#›</a:t>
            </a:fld>
            <a:endParaRPr lang="en-US"/>
          </a:p>
        </p:txBody>
      </p:sp>
    </p:spTree>
    <p:extLst>
      <p:ext uri="{BB962C8B-B14F-4D97-AF65-F5344CB8AC3E}">
        <p14:creationId xmlns:p14="http://schemas.microsoft.com/office/powerpoint/2010/main" val="3856716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30C4C-9C1B-8C45-87A0-74246445ED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53C22E-33C7-8F49-A265-D5D8313AE7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BBB54A-308F-2746-B04C-B86E00FCC5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72772E-B089-4543-9E9B-B2CA0B237407}"/>
              </a:ext>
            </a:extLst>
          </p:cNvPr>
          <p:cNvSpPr>
            <a:spLocks noGrp="1"/>
          </p:cNvSpPr>
          <p:nvPr>
            <p:ph type="dt" sz="half" idx="10"/>
          </p:nvPr>
        </p:nvSpPr>
        <p:spPr/>
        <p:txBody>
          <a:bodyPr/>
          <a:lstStyle/>
          <a:p>
            <a:fld id="{C1D30179-B65F-F446-91C9-CBE070704E17}" type="datetimeFigureOut">
              <a:rPr lang="en-US" smtClean="0"/>
              <a:t>11/14/2024</a:t>
            </a:fld>
            <a:endParaRPr lang="en-US"/>
          </a:p>
        </p:txBody>
      </p:sp>
      <p:sp>
        <p:nvSpPr>
          <p:cNvPr id="6" name="Footer Placeholder 5">
            <a:extLst>
              <a:ext uri="{FF2B5EF4-FFF2-40B4-BE49-F238E27FC236}">
                <a16:creationId xmlns:a16="http://schemas.microsoft.com/office/drawing/2014/main" id="{3761BBD7-D362-9647-B586-25CA09FCD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11D535-282B-5F42-9B25-E107E28E966C}"/>
              </a:ext>
            </a:extLst>
          </p:cNvPr>
          <p:cNvSpPr>
            <a:spLocks noGrp="1"/>
          </p:cNvSpPr>
          <p:nvPr>
            <p:ph type="sldNum" sz="quarter" idx="12"/>
          </p:nvPr>
        </p:nvSpPr>
        <p:spPr/>
        <p:txBody>
          <a:bodyPr/>
          <a:lstStyle/>
          <a:p>
            <a:fld id="{617E07EE-3704-CE4D-9B60-474F9201CD5F}" type="slidenum">
              <a:rPr lang="en-US" smtClean="0"/>
              <a:t>‹#›</a:t>
            </a:fld>
            <a:endParaRPr lang="en-US"/>
          </a:p>
        </p:txBody>
      </p:sp>
    </p:spTree>
    <p:extLst>
      <p:ext uri="{BB962C8B-B14F-4D97-AF65-F5344CB8AC3E}">
        <p14:creationId xmlns:p14="http://schemas.microsoft.com/office/powerpoint/2010/main" val="4194186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9812B-B797-7742-8124-2FCD0E9884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A045D5-C335-6A43-AF25-1E6648EEBE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D3B8F3-7B8E-5947-A74B-02808BC706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88BEFF-5E2A-7444-8D06-0162C78F44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4F5142-3022-1446-9DEA-634D5376AC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48A6EB-ECE1-C943-929B-709097BCAD52}"/>
              </a:ext>
            </a:extLst>
          </p:cNvPr>
          <p:cNvSpPr>
            <a:spLocks noGrp="1"/>
          </p:cNvSpPr>
          <p:nvPr>
            <p:ph type="dt" sz="half" idx="10"/>
          </p:nvPr>
        </p:nvSpPr>
        <p:spPr/>
        <p:txBody>
          <a:bodyPr/>
          <a:lstStyle/>
          <a:p>
            <a:fld id="{C1D30179-B65F-F446-91C9-CBE070704E17}" type="datetimeFigureOut">
              <a:rPr lang="en-US" smtClean="0"/>
              <a:t>11/14/2024</a:t>
            </a:fld>
            <a:endParaRPr lang="en-US"/>
          </a:p>
        </p:txBody>
      </p:sp>
      <p:sp>
        <p:nvSpPr>
          <p:cNvPr id="8" name="Footer Placeholder 7">
            <a:extLst>
              <a:ext uri="{FF2B5EF4-FFF2-40B4-BE49-F238E27FC236}">
                <a16:creationId xmlns:a16="http://schemas.microsoft.com/office/drawing/2014/main" id="{3144C670-B14E-0E48-B55D-EC84DA1095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A098D4-C2EA-4244-9BF6-CD3FCAF14099}"/>
              </a:ext>
            </a:extLst>
          </p:cNvPr>
          <p:cNvSpPr>
            <a:spLocks noGrp="1"/>
          </p:cNvSpPr>
          <p:nvPr>
            <p:ph type="sldNum" sz="quarter" idx="12"/>
          </p:nvPr>
        </p:nvSpPr>
        <p:spPr/>
        <p:txBody>
          <a:bodyPr/>
          <a:lstStyle/>
          <a:p>
            <a:fld id="{617E07EE-3704-CE4D-9B60-474F9201CD5F}" type="slidenum">
              <a:rPr lang="en-US" smtClean="0"/>
              <a:t>‹#›</a:t>
            </a:fld>
            <a:endParaRPr lang="en-US"/>
          </a:p>
        </p:txBody>
      </p:sp>
    </p:spTree>
    <p:extLst>
      <p:ext uri="{BB962C8B-B14F-4D97-AF65-F5344CB8AC3E}">
        <p14:creationId xmlns:p14="http://schemas.microsoft.com/office/powerpoint/2010/main" val="825058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0.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C95BE0-A2D0-E54E-9352-EEB5C7C7FC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40850F-B278-BD42-AFBE-FFBAF7274A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Section subtitle</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84A547-AE65-4241-9104-BFE1B9A138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D30179-B65F-F446-91C9-CBE070704E17}" type="datetimeFigureOut">
              <a:rPr lang="en-US" smtClean="0"/>
              <a:t>11/14/2024</a:t>
            </a:fld>
            <a:endParaRPr lang="en-US"/>
          </a:p>
        </p:txBody>
      </p:sp>
      <p:sp>
        <p:nvSpPr>
          <p:cNvPr id="5" name="Footer Placeholder 4">
            <a:extLst>
              <a:ext uri="{FF2B5EF4-FFF2-40B4-BE49-F238E27FC236}">
                <a16:creationId xmlns:a16="http://schemas.microsoft.com/office/drawing/2014/main" id="{A3EF0867-20DA-C043-BC77-40BC1D9CF0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BED5A9-B320-B743-9689-FE5B1D07A5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7E07EE-3704-CE4D-9B60-474F9201CD5F}" type="slidenum">
              <a:rPr lang="en-US" smtClean="0"/>
              <a:t>‹#›</a:t>
            </a:fld>
            <a:endParaRPr lang="en-US"/>
          </a:p>
        </p:txBody>
      </p:sp>
    </p:spTree>
    <p:extLst>
      <p:ext uri="{BB962C8B-B14F-4D97-AF65-F5344CB8AC3E}">
        <p14:creationId xmlns:p14="http://schemas.microsoft.com/office/powerpoint/2010/main" val="307102306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3" r:id="rId3"/>
    <p:sldLayoutId id="2147483650" r:id="rId4"/>
    <p:sldLayoutId id="2147483661"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purple square with white text&#10;&#10;Description automatically generated">
            <a:extLst>
              <a:ext uri="{FF2B5EF4-FFF2-40B4-BE49-F238E27FC236}">
                <a16:creationId xmlns:a16="http://schemas.microsoft.com/office/drawing/2014/main" id="{6DF44179-7D38-2173-3014-923CB6EC8C9E}"/>
              </a:ext>
            </a:extLst>
          </p:cNvPr>
          <p:cNvPicPr>
            <a:picLocks noChangeAspect="1"/>
          </p:cNvPicPr>
          <p:nvPr userDrawn="1"/>
        </p:nvPicPr>
        <p:blipFill>
          <a:blip r:embed="rId13"/>
          <a:srcRect t="88435" b="1635"/>
          <a:stretch/>
        </p:blipFill>
        <p:spPr>
          <a:xfrm>
            <a:off x="650" y="6176963"/>
            <a:ext cx="12190700" cy="681034"/>
          </a:xfrm>
          <a:prstGeom prst="rect">
            <a:avLst/>
          </a:prstGeom>
        </p:spPr>
      </p:pic>
      <p:sp>
        <p:nvSpPr>
          <p:cNvPr id="2" name="Title Placeholder 1">
            <a:extLst>
              <a:ext uri="{FF2B5EF4-FFF2-40B4-BE49-F238E27FC236}">
                <a16:creationId xmlns:a16="http://schemas.microsoft.com/office/drawing/2014/main" id="{0CFEE4F7-30AA-7344-9252-A2D3FC439A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5BD2A9-3A5C-D248-9B83-E56E3C6C26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ACE581-6F1B-2145-8516-2C06C21139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B11CA2-BB88-8644-98B4-6A53F6EA3C3D}" type="datetimeFigureOut">
              <a:rPr lang="en-US" smtClean="0"/>
              <a:t>11/14/2024</a:t>
            </a:fld>
            <a:endParaRPr lang="en-US"/>
          </a:p>
        </p:txBody>
      </p:sp>
      <p:sp>
        <p:nvSpPr>
          <p:cNvPr id="5" name="Footer Placeholder 4">
            <a:extLst>
              <a:ext uri="{FF2B5EF4-FFF2-40B4-BE49-F238E27FC236}">
                <a16:creationId xmlns:a16="http://schemas.microsoft.com/office/drawing/2014/main" id="{41027632-0FF1-F14C-85E6-24DD836EE0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CA5F543-BEAF-4D4E-962F-42E10D66FA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C0C10C-F020-BF4B-8150-00A8BD9FF433}" type="slidenum">
              <a:rPr lang="en-US" smtClean="0"/>
              <a:t>‹#›</a:t>
            </a:fld>
            <a:endParaRPr lang="en-US"/>
          </a:p>
        </p:txBody>
      </p:sp>
    </p:spTree>
    <p:extLst>
      <p:ext uri="{BB962C8B-B14F-4D97-AF65-F5344CB8AC3E}">
        <p14:creationId xmlns:p14="http://schemas.microsoft.com/office/powerpoint/2010/main" val="91693940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hyperlink" Target="https://ucanr.edu/sites/LHDEvaluation/NPI_LHD_Evaluation_OneDrive/" TargetMode="External"/><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hyperlink" Target="https://www.picpedia.org/highway-signs/p/poll.html" TargetMode="External"/><Relationship Id="rId2" Type="http://schemas.openxmlformats.org/officeDocument/2006/relationships/image" Target="../media/image16.jpeg"/><Relationship Id="rId1" Type="http://schemas.openxmlformats.org/officeDocument/2006/relationships/slideLayout" Target="../slideLayouts/slideLayout23.xml"/><Relationship Id="rId4" Type="http://schemas.openxmlformats.org/officeDocument/2006/relationships/hyperlink" Target="https://creativecommons.org/licenses/by-sa/3.0/"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1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3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4.xml"/><Relationship Id="rId5" Type="http://schemas.openxmlformats.org/officeDocument/2006/relationships/image" Target="../media/image35.sv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hyperlink" Target="https://www.cdss.ca.gov/inforesources/pears" TargetMode="External"/><Relationship Id="rId7" Type="http://schemas.openxmlformats.org/officeDocument/2006/relationships/hyperlink" Target="mailto:EvaluateSNAPEd@ucanr.edu" TargetMode="External"/><Relationship Id="rId2" Type="http://schemas.openxmlformats.org/officeDocument/2006/relationships/notesSlide" Target="../notesSlides/notesSlide26.xml"/><Relationship Id="rId1" Type="http://schemas.openxmlformats.org/officeDocument/2006/relationships/slideLayout" Target="../slideLayouts/slideLayout17.xml"/><Relationship Id="rId6" Type="http://schemas.openxmlformats.org/officeDocument/2006/relationships/hyperlink" Target="https://ucanr.edu/sites/LHDEvaluation/Evaluation_Cross-Project_Office_Hours_939/" TargetMode="External"/><Relationship Id="rId5" Type="http://schemas.openxmlformats.org/officeDocument/2006/relationships/hyperlink" Target="https://www.youtube.com/@evaluatesnaped1275/playlists" TargetMode="External"/><Relationship Id="rId4" Type="http://schemas.openxmlformats.org/officeDocument/2006/relationships/hyperlink" Target="https://ucanr.edu/sites/LHDEvaluation/Evaluation_Resources/"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picpedia.org/highway-signs/p/poll.html" TargetMode="External"/><Relationship Id="rId2" Type="http://schemas.openxmlformats.org/officeDocument/2006/relationships/image" Target="../media/image16.jpeg"/><Relationship Id="rId1" Type="http://schemas.openxmlformats.org/officeDocument/2006/relationships/slideLayout" Target="../slideLayouts/slideLayout23.xml"/><Relationship Id="rId4"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hyperlink" Target="https://creativecommons.org/licenses/by-sa/3.0/" TargetMode="External"/><Relationship Id="rId4" Type="http://schemas.openxmlformats.org/officeDocument/2006/relationships/hyperlink" Target="https://www.picpedia.org/highway-signs/p/poll.html"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mailto:evaluatesnaped@ucanr.edu"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s://ucanr.us19.list-manage.com/subscribe?u=15dba0290ab0574d79ae01676&amp;id=4be8555357"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youtu.be/VRM1le1TuWU?si=cpBBwfhv73KVPfY0" TargetMode="External"/><Relationship Id="rId13" Type="http://schemas.openxmlformats.org/officeDocument/2006/relationships/hyperlink" Target="https://www.cdss.ca.gov/inforesources/pears" TargetMode="External"/><Relationship Id="rId3" Type="http://schemas.openxmlformats.org/officeDocument/2006/relationships/hyperlink" Target="https://youtu.be/cH7Ew0ElCxk?si=6Q_E2i9UK5aHHbnj" TargetMode="External"/><Relationship Id="rId7" Type="http://schemas.openxmlformats.org/officeDocument/2006/relationships/hyperlink" Target="https://ucanr.edu/sites/CDPH_PEARS/Tools_Resources/JobAids/#community" TargetMode="External"/><Relationship Id="rId12" Type="http://schemas.openxmlformats.org/officeDocument/2006/relationships/hyperlink" Target="https://youtu.be/XfvlH7HIvU0?si=IAzVkfRYUPLN5Fxy" TargetMode="External"/><Relationship Id="rId2" Type="http://schemas.openxmlformats.org/officeDocument/2006/relationships/hyperlink" Target="https://ucanr.edu/sites/CDPH_PEARS/training/" TargetMode="External"/><Relationship Id="rId1" Type="http://schemas.openxmlformats.org/officeDocument/2006/relationships/slideLayout" Target="../slideLayouts/slideLayout4.xml"/><Relationship Id="rId6" Type="http://schemas.openxmlformats.org/officeDocument/2006/relationships/hyperlink" Target="https://ucanr.edu/sites/CDPH_PEARS/Tools_Resources/JobAids/#org" TargetMode="External"/><Relationship Id="rId11" Type="http://schemas.openxmlformats.org/officeDocument/2006/relationships/hyperlink" Target="https://youtu.be/-e6hEUrpCm0?si=-xOlsXgMh0aiIQSP" TargetMode="External"/><Relationship Id="rId5" Type="http://schemas.openxmlformats.org/officeDocument/2006/relationships/hyperlink" Target="https://youtu.be/glaXUt4hUBM?si=7kV7JIVEfcBodjya" TargetMode="External"/><Relationship Id="rId10" Type="http://schemas.openxmlformats.org/officeDocument/2006/relationships/hyperlink" Target="https://ucanr.edu/sites/CDPH_PEARS/Tools_Resources/JobAids/#other" TargetMode="External"/><Relationship Id="rId4" Type="http://schemas.openxmlformats.org/officeDocument/2006/relationships/hyperlink" Target="https://youtu.be/RMvCaoOpDlc?si=YVSV76HTxBvZH3B2" TargetMode="External"/><Relationship Id="rId9" Type="http://schemas.openxmlformats.org/officeDocument/2006/relationships/hyperlink" Target="https://youtu.be/zcF9zqWGa7Y?si=UChEYzL3NwYY7I8K"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8.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diagramColors" Target="../diagrams/colors2.xml"/><Relationship Id="rId11" Type="http://schemas.microsoft.com/office/2007/relationships/hdphoto" Target="../media/hdphoto2.wdp"/><Relationship Id="rId5" Type="http://schemas.openxmlformats.org/officeDocument/2006/relationships/diagramQuickStyle" Target="../diagrams/quickStyle2.xml"/><Relationship Id="rId10" Type="http://schemas.openxmlformats.org/officeDocument/2006/relationships/image" Target="../media/image26.png"/><Relationship Id="rId4" Type="http://schemas.openxmlformats.org/officeDocument/2006/relationships/diagramLayout" Target="../diagrams/layout2.xml"/><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6A2709-B613-49C6-AE5F-E16A75DE4631}"/>
              </a:ext>
            </a:extLst>
          </p:cNvPr>
          <p:cNvSpPr txBox="1">
            <a:spLocks noGrp="1"/>
          </p:cNvSpPr>
          <p:nvPr>
            <p:ph type="title" idx="4294967295"/>
          </p:nvPr>
        </p:nvSpPr>
        <p:spPr>
          <a:xfrm>
            <a:off x="6230678" y="2084131"/>
            <a:ext cx="5812465"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mn-lt"/>
                <a:ea typeface="+mn-lt"/>
                <a:cs typeface="+mn-lt"/>
              </a:rPr>
              <a:t>FFY 2025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mn-lt"/>
                <a:ea typeface="+mn-lt"/>
                <a:cs typeface="+mn-lt"/>
              </a:rPr>
              <a:t>PEARS Quarterly Reporting &amp; Data Quality Processes</a:t>
            </a:r>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
        <p:nvSpPr>
          <p:cNvPr id="5" name="TextBox 4">
            <a:extLst>
              <a:ext uri="{FF2B5EF4-FFF2-40B4-BE49-F238E27FC236}">
                <a16:creationId xmlns:a16="http://schemas.microsoft.com/office/drawing/2014/main" id="{13C7AAC8-BF81-43B5-BB8C-4FF4E5E5DBDC}"/>
              </a:ext>
            </a:extLst>
          </p:cNvPr>
          <p:cNvSpPr txBox="1"/>
          <p:nvPr/>
        </p:nvSpPr>
        <p:spPr>
          <a:xfrm>
            <a:off x="6230678" y="3870356"/>
            <a:ext cx="3959835" cy="707886"/>
          </a:xfrm>
          <a:prstGeom prst="rect">
            <a:avLst/>
          </a:prstGeom>
          <a:noFill/>
        </p:spPr>
        <p:txBody>
          <a:bodyPr wrap="square" lIns="91440" tIns="45720" rIns="91440" bIns="45720" anchor="t">
            <a:spAutoFit/>
          </a:bodyPr>
          <a:lstStyle/>
          <a:p>
            <a:r>
              <a:rPr lang="en-US" sz="2000">
                <a:solidFill>
                  <a:schemeClr val="bg1"/>
                </a:solidFill>
                <a:latin typeface="Arial"/>
                <a:cs typeface="Arial"/>
              </a:rPr>
              <a:t>November 13</a:t>
            </a:r>
            <a:r>
              <a:rPr lang="en-US" sz="2000" b="0">
                <a:solidFill>
                  <a:schemeClr val="bg1"/>
                </a:solidFill>
                <a:latin typeface="Arial"/>
                <a:cs typeface="Arial"/>
              </a:rPr>
              <a:t>, </a:t>
            </a:r>
            <a:r>
              <a:rPr lang="en-US" sz="2000">
                <a:solidFill>
                  <a:schemeClr val="bg1"/>
                </a:solidFill>
                <a:latin typeface="Arial"/>
                <a:cs typeface="Arial"/>
              </a:rPr>
              <a:t>2024</a:t>
            </a:r>
            <a:endParaRPr lang="en-US" sz="2000" b="0">
              <a:solidFill>
                <a:schemeClr val="bg1"/>
              </a:solidFill>
              <a:latin typeface="Arial"/>
              <a:cs typeface="Arial"/>
            </a:endParaRPr>
          </a:p>
          <a:p>
            <a:r>
              <a:rPr lang="en-US" sz="2000">
                <a:solidFill>
                  <a:schemeClr val="bg1"/>
                </a:solidFill>
                <a:latin typeface="Arial"/>
                <a:cs typeface="Arial"/>
              </a:rPr>
              <a:t>Carolyn Rider &amp; Summer Cortez</a:t>
            </a:r>
            <a:endParaRPr lang="en-US" sz="2000">
              <a:solidFill>
                <a:schemeClr val="bg1"/>
              </a:solidFill>
              <a:ea typeface="Calibri"/>
              <a:cs typeface="Calibri"/>
            </a:endParaRPr>
          </a:p>
        </p:txBody>
      </p:sp>
    </p:spTree>
    <p:extLst>
      <p:ext uri="{BB962C8B-B14F-4D97-AF65-F5344CB8AC3E}">
        <p14:creationId xmlns:p14="http://schemas.microsoft.com/office/powerpoint/2010/main" val="1142958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30D3E-EA5C-4099-F90C-D94FD67D1BC3}"/>
              </a:ext>
            </a:extLst>
          </p:cNvPr>
          <p:cNvSpPr>
            <a:spLocks noGrp="1"/>
          </p:cNvSpPr>
          <p:nvPr>
            <p:ph type="title"/>
          </p:nvPr>
        </p:nvSpPr>
        <p:spPr/>
        <p:txBody>
          <a:bodyPr>
            <a:normAutofit/>
          </a:bodyPr>
          <a:lstStyle/>
          <a:p>
            <a:r>
              <a:rPr lang="en-US" sz="4400" b="1">
                <a:latin typeface="Arial"/>
                <a:ea typeface="Calibri Light"/>
                <a:cs typeface="Calibri Light"/>
              </a:rPr>
              <a:t>Quarterly Reporting in PEARS</a:t>
            </a:r>
            <a:endParaRPr lang="en-US" sz="4400" b="1">
              <a:latin typeface="Arial"/>
            </a:endParaRPr>
          </a:p>
        </p:txBody>
      </p:sp>
      <p:sp>
        <p:nvSpPr>
          <p:cNvPr id="3" name="Text Placeholder 2">
            <a:extLst>
              <a:ext uri="{FF2B5EF4-FFF2-40B4-BE49-F238E27FC236}">
                <a16:creationId xmlns:a16="http://schemas.microsoft.com/office/drawing/2014/main" id="{383925AB-9FB1-29A0-0CBC-439536DF4CB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65255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23586-5B0D-DE79-2716-D9BD55F0D113}"/>
              </a:ext>
            </a:extLst>
          </p:cNvPr>
          <p:cNvSpPr>
            <a:spLocks noGrp="1"/>
          </p:cNvSpPr>
          <p:nvPr>
            <p:ph type="title"/>
          </p:nvPr>
        </p:nvSpPr>
        <p:spPr>
          <a:xfrm>
            <a:off x="687388" y="568960"/>
            <a:ext cx="3874452" cy="1488440"/>
          </a:xfrm>
        </p:spPr>
        <p:txBody>
          <a:bodyPr anchor="b">
            <a:normAutofit/>
          </a:bodyPr>
          <a:lstStyle/>
          <a:p>
            <a:r>
              <a:rPr lang="en-US" b="1">
                <a:latin typeface="Arial"/>
                <a:cs typeface="Arial"/>
              </a:rPr>
              <a:t>What does it mean to report in PEARS </a:t>
            </a:r>
            <a:r>
              <a:rPr lang="en-US" b="1" i="1">
                <a:latin typeface="Arial"/>
                <a:cs typeface="Arial"/>
              </a:rPr>
              <a:t>quarterly</a:t>
            </a:r>
            <a:r>
              <a:rPr lang="en-US" b="1">
                <a:latin typeface="Arial"/>
                <a:cs typeface="Arial"/>
              </a:rPr>
              <a:t>?</a:t>
            </a:r>
          </a:p>
        </p:txBody>
      </p:sp>
      <p:sp>
        <p:nvSpPr>
          <p:cNvPr id="3" name="Content Placeholder 2">
            <a:extLst>
              <a:ext uri="{FF2B5EF4-FFF2-40B4-BE49-F238E27FC236}">
                <a16:creationId xmlns:a16="http://schemas.microsoft.com/office/drawing/2014/main" id="{65B8C795-C8EC-B284-A698-E51E9C6D9554}"/>
              </a:ext>
            </a:extLst>
          </p:cNvPr>
          <p:cNvSpPr>
            <a:spLocks noGrp="1"/>
          </p:cNvSpPr>
          <p:nvPr>
            <p:ph idx="1"/>
          </p:nvPr>
        </p:nvSpPr>
        <p:spPr>
          <a:xfrm>
            <a:off x="4692461" y="568960"/>
            <a:ext cx="6924296" cy="5508832"/>
          </a:xfrm>
        </p:spPr>
        <p:txBody>
          <a:bodyPr vert="horz" lIns="91440" tIns="45720" rIns="91440" bIns="45720" rtlCol="0" anchor="t">
            <a:normAutofit/>
          </a:bodyPr>
          <a:lstStyle/>
          <a:p>
            <a:pPr marL="457200" indent="-457200">
              <a:buFont typeface="+mj-lt"/>
              <a:buAutoNum type="arabicPeriod"/>
            </a:pPr>
            <a:r>
              <a:rPr lang="en-US" sz="2000">
                <a:latin typeface="Arial"/>
                <a:cs typeface="Arial"/>
              </a:rPr>
              <a:t>Create a PEARS entry when an activity begins</a:t>
            </a:r>
          </a:p>
          <a:p>
            <a:pPr lvl="1"/>
            <a:r>
              <a:rPr lang="en-US" sz="1800">
                <a:latin typeface="Arial"/>
                <a:cs typeface="Arial"/>
              </a:rPr>
              <a:t>If it’s an ongoing activity from the prior year, enter the start from the beginning of the new FFY.</a:t>
            </a:r>
          </a:p>
          <a:p>
            <a:pPr marL="457200" indent="-457200">
              <a:buFont typeface="+mj-lt"/>
              <a:buAutoNum type="arabicPeriod"/>
            </a:pPr>
            <a:r>
              <a:rPr lang="en-US" sz="2000">
                <a:latin typeface="Arial"/>
                <a:cs typeface="Arial"/>
              </a:rPr>
              <a:t>Update PEARS entries on an ongoing basis </a:t>
            </a:r>
          </a:p>
          <a:p>
            <a:pPr lvl="1"/>
            <a:r>
              <a:rPr lang="en-US" sz="1800">
                <a:latin typeface="Arial"/>
                <a:cs typeface="Arial"/>
              </a:rPr>
              <a:t>Ensure all entries are up to date by the end of each quarter.</a:t>
            </a:r>
          </a:p>
          <a:p>
            <a:pPr marL="457200" indent="-457200">
              <a:buFont typeface="+mj-lt"/>
              <a:buAutoNum type="arabicPeriod"/>
            </a:pPr>
            <a:r>
              <a:rPr lang="en-US" sz="2000">
                <a:latin typeface="Arial"/>
                <a:cs typeface="Arial"/>
              </a:rPr>
              <a:t>Each quarter, report complete information about what has happened so far that year:</a:t>
            </a:r>
          </a:p>
          <a:p>
            <a:pPr lvl="1"/>
            <a:r>
              <a:rPr lang="en-US" sz="1800">
                <a:latin typeface="Arial"/>
                <a:cs typeface="Arial"/>
              </a:rPr>
              <a:t>PSE: stage of implementation, changes adopted, reach, etc.</a:t>
            </a:r>
          </a:p>
          <a:p>
            <a:pPr lvl="1"/>
            <a:r>
              <a:rPr lang="en-US" sz="1800">
                <a:latin typeface="Arial"/>
                <a:cs typeface="Arial"/>
              </a:rPr>
              <a:t>DE: sites, sessions, date(s), curriculum, etc.</a:t>
            </a:r>
          </a:p>
          <a:p>
            <a:pPr lvl="1"/>
            <a:r>
              <a:rPr lang="en-US" sz="1800">
                <a:latin typeface="Arial"/>
                <a:cs typeface="Arial"/>
              </a:rPr>
              <a:t>IE: complete intervention channels</a:t>
            </a:r>
          </a:p>
          <a:p>
            <a:pPr lvl="1"/>
            <a:r>
              <a:rPr lang="en-US" sz="1800">
                <a:latin typeface="Arial"/>
                <a:cs typeface="Arial"/>
              </a:rPr>
              <a:t>Partnerships and coalitions: general information, coalition members</a:t>
            </a:r>
          </a:p>
          <a:p>
            <a:pPr marL="457200" indent="-457200">
              <a:buFont typeface="+mj-lt"/>
              <a:buAutoNum type="arabicPeriod"/>
            </a:pPr>
            <a:r>
              <a:rPr lang="en-US" sz="2000">
                <a:latin typeface="Arial"/>
                <a:cs typeface="Arial"/>
              </a:rPr>
              <a:t>Finalize entries for year-long activities in Q4</a:t>
            </a:r>
          </a:p>
          <a:p>
            <a:pPr marL="457200" indent="-457200">
              <a:buFont typeface="+mj-lt"/>
              <a:buAutoNum type="arabicPeriod"/>
            </a:pPr>
            <a:r>
              <a:rPr lang="en-US" sz="2000">
                <a:latin typeface="Arial"/>
                <a:cs typeface="Arial"/>
              </a:rPr>
              <a:t>Mark entries “complete” when the activity is done for the year</a:t>
            </a:r>
          </a:p>
          <a:p>
            <a:pPr lvl="1"/>
            <a:r>
              <a:rPr lang="en-US" sz="1800">
                <a:latin typeface="Arial"/>
                <a:cs typeface="Arial"/>
              </a:rPr>
              <a:t>By the end of the quarter that it was completed</a:t>
            </a:r>
          </a:p>
        </p:txBody>
      </p:sp>
      <p:pic>
        <p:nvPicPr>
          <p:cNvPr id="4" name="Picture 3" descr="White calendar with a blue pen on top">
            <a:extLst>
              <a:ext uri="{FF2B5EF4-FFF2-40B4-BE49-F238E27FC236}">
                <a16:creationId xmlns:a16="http://schemas.microsoft.com/office/drawing/2014/main" id="{9BFDEE87-F9B8-993A-78DC-C10098A282B6}"/>
              </a:ext>
            </a:extLst>
          </p:cNvPr>
          <p:cNvPicPr>
            <a:picLocks noChangeAspect="1"/>
          </p:cNvPicPr>
          <p:nvPr/>
        </p:nvPicPr>
        <p:blipFill>
          <a:blip r:embed="rId3"/>
          <a:stretch>
            <a:fillRect/>
          </a:stretch>
        </p:blipFill>
        <p:spPr>
          <a:xfrm>
            <a:off x="826479" y="2557770"/>
            <a:ext cx="3596269" cy="24068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628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23586-5B0D-DE79-2716-D9BD55F0D113}"/>
              </a:ext>
            </a:extLst>
          </p:cNvPr>
          <p:cNvSpPr>
            <a:spLocks noGrp="1"/>
          </p:cNvSpPr>
          <p:nvPr>
            <p:ph type="title"/>
          </p:nvPr>
        </p:nvSpPr>
        <p:spPr>
          <a:xfrm>
            <a:off x="838200" y="537845"/>
            <a:ext cx="10515600" cy="1183323"/>
          </a:xfrm>
        </p:spPr>
        <p:txBody>
          <a:bodyPr>
            <a:normAutofit/>
          </a:bodyPr>
          <a:lstStyle/>
          <a:p>
            <a:r>
              <a:rPr lang="en-US" sz="4000">
                <a:latin typeface="Arial"/>
                <a:cs typeface="Arial"/>
              </a:rPr>
              <a:t>When does an activity “begin”?</a:t>
            </a:r>
          </a:p>
        </p:txBody>
      </p:sp>
      <p:sp>
        <p:nvSpPr>
          <p:cNvPr id="3" name="Content Placeholder 2">
            <a:extLst>
              <a:ext uri="{FF2B5EF4-FFF2-40B4-BE49-F238E27FC236}">
                <a16:creationId xmlns:a16="http://schemas.microsoft.com/office/drawing/2014/main" id="{65B8C795-C8EC-B284-A698-E51E9C6D9554}"/>
              </a:ext>
            </a:extLst>
          </p:cNvPr>
          <p:cNvSpPr>
            <a:spLocks noGrp="1"/>
          </p:cNvSpPr>
          <p:nvPr>
            <p:ph idx="1"/>
          </p:nvPr>
        </p:nvSpPr>
        <p:spPr/>
        <p:txBody>
          <a:bodyPr vert="horz" lIns="91440" tIns="45720" rIns="91440" bIns="45720" rtlCol="0" anchor="t">
            <a:normAutofit/>
          </a:bodyPr>
          <a:lstStyle/>
          <a:p>
            <a:pPr marL="0" indent="0">
              <a:lnSpc>
                <a:spcPct val="100000"/>
              </a:lnSpc>
              <a:spcAft>
                <a:spcPts val="1200"/>
              </a:spcAft>
              <a:buNone/>
            </a:pPr>
            <a:r>
              <a:rPr lang="en-US" sz="2400" b="1">
                <a:latin typeface="Arial"/>
                <a:cs typeface="Arial"/>
              </a:rPr>
              <a:t>PSE: </a:t>
            </a:r>
            <a:r>
              <a:rPr lang="en-US" sz="2400">
                <a:latin typeface="Arial"/>
                <a:cs typeface="Arial"/>
              </a:rPr>
              <a:t>when a site has been contacted and has agreed to participate</a:t>
            </a:r>
          </a:p>
          <a:p>
            <a:pPr marL="0" indent="0">
              <a:lnSpc>
                <a:spcPct val="100000"/>
              </a:lnSpc>
              <a:spcAft>
                <a:spcPts val="1200"/>
              </a:spcAft>
              <a:buNone/>
            </a:pPr>
            <a:r>
              <a:rPr lang="en-US" sz="2400" b="1">
                <a:latin typeface="Arial"/>
                <a:cs typeface="Arial"/>
              </a:rPr>
              <a:t>Direct and Indirect Education: </a:t>
            </a:r>
            <a:r>
              <a:rPr lang="en-US" sz="2400">
                <a:latin typeface="Arial"/>
                <a:cs typeface="Arial"/>
              </a:rPr>
              <a:t>when the activity first reaches participants</a:t>
            </a:r>
          </a:p>
          <a:p>
            <a:pPr marL="0" indent="0">
              <a:lnSpc>
                <a:spcPct val="100000"/>
              </a:lnSpc>
              <a:spcAft>
                <a:spcPts val="1200"/>
              </a:spcAft>
              <a:buNone/>
            </a:pPr>
            <a:r>
              <a:rPr lang="en-US" sz="2400" b="1">
                <a:latin typeface="Arial"/>
                <a:cs typeface="Arial"/>
              </a:rPr>
              <a:t>Partnership: </a:t>
            </a:r>
            <a:r>
              <a:rPr lang="en-US" sz="2400">
                <a:latin typeface="Arial"/>
                <a:cs typeface="Arial"/>
              </a:rPr>
              <a:t>when a site or organization has become engaged in </a:t>
            </a:r>
            <a:r>
              <a:rPr lang="en-US" sz="2400" i="1">
                <a:latin typeface="Arial"/>
                <a:cs typeface="Arial"/>
              </a:rPr>
              <a:t>active</a:t>
            </a:r>
            <a:r>
              <a:rPr lang="en-US" sz="2400">
                <a:latin typeface="Arial"/>
                <a:cs typeface="Arial"/>
              </a:rPr>
              <a:t> and </a:t>
            </a:r>
            <a:r>
              <a:rPr lang="en-US" sz="2400" i="1">
                <a:latin typeface="Arial"/>
                <a:cs typeface="Arial"/>
              </a:rPr>
              <a:t>mutual</a:t>
            </a:r>
            <a:r>
              <a:rPr lang="en-US" sz="2400">
                <a:latin typeface="Arial"/>
                <a:cs typeface="Arial"/>
              </a:rPr>
              <a:t> partnership</a:t>
            </a:r>
          </a:p>
          <a:p>
            <a:pPr marL="0" indent="0">
              <a:lnSpc>
                <a:spcPct val="100000"/>
              </a:lnSpc>
              <a:spcAft>
                <a:spcPts val="1200"/>
              </a:spcAft>
              <a:buNone/>
            </a:pPr>
            <a:r>
              <a:rPr lang="en-US" sz="2400" b="1">
                <a:latin typeface="Arial"/>
                <a:cs typeface="Arial"/>
              </a:rPr>
              <a:t>Coalition: </a:t>
            </a:r>
            <a:r>
              <a:rPr lang="en-US" sz="2400">
                <a:latin typeface="Arial"/>
                <a:cs typeface="Arial"/>
              </a:rPr>
              <a:t>when the coalition forms or your agency first becomes a member</a:t>
            </a:r>
          </a:p>
        </p:txBody>
      </p:sp>
    </p:spTree>
    <p:extLst>
      <p:ext uri="{BB962C8B-B14F-4D97-AF65-F5344CB8AC3E}">
        <p14:creationId xmlns:p14="http://schemas.microsoft.com/office/powerpoint/2010/main" val="997905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691BE-9A42-FB34-AEE6-98B0A9F1914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0B08BA1-2B0C-181A-FB85-5774882B492C}"/>
              </a:ext>
            </a:extLst>
          </p:cNvPr>
          <p:cNvSpPr txBox="1">
            <a:spLocks noGrp="1"/>
          </p:cNvSpPr>
          <p:nvPr>
            <p:ph type="title" idx="4294967295"/>
          </p:nvPr>
        </p:nvSpPr>
        <p:spPr>
          <a:xfrm>
            <a:off x="114822" y="212943"/>
            <a:ext cx="2152389"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mn-lt"/>
                <a:ea typeface="+mn-ea"/>
                <a:cs typeface="+mn-cs"/>
              </a:rPr>
              <a:t>Reporting </a:t>
            </a:r>
            <a:r>
              <a:rPr kumimoji="0" lang="en-US" sz="2400" b="1" i="0" u="none" strike="noStrike" kern="1200" cap="none" spc="0" normalizeH="0" baseline="0" noProof="0" dirty="0">
                <a:ln>
                  <a:noFill/>
                </a:ln>
                <a:solidFill>
                  <a:srgbClr val="713084"/>
                </a:solidFill>
                <a:effectLst/>
                <a:uLnTx/>
                <a:uFillTx/>
                <a:latin typeface="+mn-lt"/>
                <a:ea typeface="+mn-ea"/>
                <a:cs typeface="+mn-cs"/>
              </a:rPr>
              <a:t>PSE</a:t>
            </a:r>
            <a:r>
              <a:rPr kumimoji="0" lang="en-US" sz="2400" b="1" i="0" u="none" strike="noStrike" kern="1200" cap="none" spc="0" normalizeH="0" baseline="0" noProof="0" dirty="0">
                <a:ln>
                  <a:noFill/>
                </a:ln>
                <a:solidFill>
                  <a:srgbClr val="000000"/>
                </a:solidFill>
                <a:effectLst/>
                <a:uLnTx/>
                <a:uFillTx/>
                <a:latin typeface="+mn-lt"/>
                <a:ea typeface="+mn-ea"/>
                <a:cs typeface="+mn-cs"/>
              </a:rPr>
              <a:t> by Quarter </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a:extLst>
              <a:ext uri="{FF2B5EF4-FFF2-40B4-BE49-F238E27FC236}">
                <a16:creationId xmlns:a16="http://schemas.microsoft.com/office/drawing/2014/main" id="{636CF2F7-35B5-8B97-A604-C50CBB5F7FFD}"/>
              </a:ext>
            </a:extLst>
          </p:cNvPr>
          <p:cNvSpPr txBox="1"/>
          <p:nvPr/>
        </p:nvSpPr>
        <p:spPr>
          <a:xfrm>
            <a:off x="114822" y="1131622"/>
            <a:ext cx="1876816" cy="968470"/>
          </a:xfrm>
          <a:prstGeom prst="rect">
            <a:avLst/>
          </a:prstGeom>
          <a:noFill/>
        </p:spPr>
        <p:txBody>
          <a:bodyPr wrap="square">
            <a:spAutoFit/>
          </a:bodyPr>
          <a:lstStyle/>
          <a:p>
            <a:r>
              <a:rPr lang="en-US" sz="1400" i="1">
                <a:latin typeface="Arial" panose="020B0604020202020204" pitchFamily="34" charset="0"/>
                <a:cs typeface="Arial" panose="020B0604020202020204" pitchFamily="34" charset="0"/>
              </a:rPr>
              <a:t>What actions should I take each quarter to report my LHD’s PSE activities?</a:t>
            </a:r>
          </a:p>
        </p:txBody>
      </p:sp>
      <p:graphicFrame>
        <p:nvGraphicFramePr>
          <p:cNvPr id="2" name="Table 1">
            <a:extLst>
              <a:ext uri="{FF2B5EF4-FFF2-40B4-BE49-F238E27FC236}">
                <a16:creationId xmlns:a16="http://schemas.microsoft.com/office/drawing/2014/main" id="{8482DCA2-8479-57C8-AD7A-BABF3DFCC797}"/>
              </a:ext>
            </a:extLst>
          </p:cNvPr>
          <p:cNvGraphicFramePr>
            <a:graphicFrameLocks noGrp="1"/>
          </p:cNvGraphicFramePr>
          <p:nvPr/>
        </p:nvGraphicFramePr>
        <p:xfrm>
          <a:off x="2267211" y="212943"/>
          <a:ext cx="9670592" cy="5835904"/>
        </p:xfrm>
        <a:graphic>
          <a:graphicData uri="http://schemas.openxmlformats.org/drawingml/2006/table">
            <a:tbl>
              <a:tblPr firstRow="1" bandRow="1">
                <a:tableStyleId>{5940675A-B579-460E-94D1-54222C63F5DA}</a:tableStyleId>
              </a:tblPr>
              <a:tblGrid>
                <a:gridCol w="9670592">
                  <a:extLst>
                    <a:ext uri="{9D8B030D-6E8A-4147-A177-3AD203B41FA5}">
                      <a16:colId xmlns:a16="http://schemas.microsoft.com/office/drawing/2014/main" val="3801332350"/>
                    </a:ext>
                  </a:extLst>
                </a:gridCol>
              </a:tblGrid>
              <a:tr h="300992">
                <a:tc>
                  <a:txBody>
                    <a:bodyPr/>
                    <a:lstStyle/>
                    <a:p>
                      <a:pPr algn="ctr"/>
                      <a:r>
                        <a:rPr lang="en-US" sz="1600" b="1">
                          <a:solidFill>
                            <a:schemeClr val="bg1"/>
                          </a:solidFill>
                          <a:latin typeface="Arial"/>
                          <a:cs typeface="Arial"/>
                        </a:rPr>
                        <a:t>Quarter 1  -  Deadline: 12/31</a:t>
                      </a:r>
                    </a:p>
                  </a:txBody>
                  <a:tcPr marL="75438" marR="75438" marT="37719" marB="37719">
                    <a:solidFill>
                      <a:srgbClr val="6B2D7D"/>
                    </a:solidFill>
                  </a:tcPr>
                </a:tc>
                <a:extLst>
                  <a:ext uri="{0D108BD9-81ED-4DB2-BD59-A6C34878D82A}">
                    <a16:rowId xmlns:a16="http://schemas.microsoft.com/office/drawing/2014/main" val="4029617877"/>
                  </a:ext>
                </a:extLst>
              </a:tr>
              <a:tr h="961881">
                <a:tc>
                  <a:txBody>
                    <a:bodyPr/>
                    <a:lstStyle/>
                    <a:p>
                      <a:pPr marL="91440" indent="-91440">
                        <a:spcAft>
                          <a:spcPts val="400"/>
                        </a:spcAft>
                        <a:buFont typeface="Arial" panose="020B0604020202020204" pitchFamily="34" charset="0"/>
                        <a:buChar char="•"/>
                      </a:pPr>
                      <a:r>
                        <a:rPr lang="en-US" sz="1400">
                          <a:latin typeface="Arial" panose="020B0604020202020204" pitchFamily="34" charset="0"/>
                          <a:cs typeface="Arial" panose="020B0604020202020204" pitchFamily="34" charset="0"/>
                        </a:rPr>
                        <a:t>Copy entries from prior FFY for sites with ongoing PSE efforts</a:t>
                      </a:r>
                    </a:p>
                    <a:p>
                      <a:pPr marL="91440" indent="-91440">
                        <a:spcAft>
                          <a:spcPts val="400"/>
                        </a:spcAft>
                        <a:buFont typeface="Arial" panose="020B0604020202020204" pitchFamily="34" charset="0"/>
                        <a:buChar char="•"/>
                      </a:pPr>
                      <a:r>
                        <a:rPr lang="en-US" sz="1400">
                          <a:latin typeface="Arial" panose="020B0604020202020204" pitchFamily="34" charset="0"/>
                          <a:cs typeface="Arial" panose="020B0604020202020204" pitchFamily="34" charset="0"/>
                        </a:rPr>
                        <a:t>Create entries for new PSE sites</a:t>
                      </a:r>
                    </a:p>
                    <a:p>
                      <a:pPr marL="91440" indent="-91440">
                        <a:spcAft>
                          <a:spcPts val="400"/>
                        </a:spcAft>
                        <a:buFont typeface="Arial" panose="020B0604020202020204" pitchFamily="34" charset="0"/>
                        <a:buChar char="•"/>
                      </a:pPr>
                      <a:r>
                        <a:rPr lang="en-US" sz="1400">
                          <a:latin typeface="Arial"/>
                          <a:cs typeface="Arial"/>
                        </a:rPr>
                        <a:t>Check accuracy of setting, IWP sub-strategies, and whether report is for org- or community-level PSE work</a:t>
                      </a:r>
                    </a:p>
                    <a:p>
                      <a:pPr marL="91440" indent="-91440">
                        <a:spcAft>
                          <a:spcPts val="400"/>
                        </a:spcAft>
                        <a:buFont typeface="Arial" panose="020B0604020202020204" pitchFamily="34" charset="0"/>
                        <a:buChar char="•"/>
                      </a:pPr>
                      <a:r>
                        <a:rPr lang="en-US" sz="1400">
                          <a:latin typeface="Arial"/>
                          <a:cs typeface="Arial"/>
                        </a:rPr>
                        <a:t>Update planning stages, needs assessments, changes adopted, and reach</a:t>
                      </a:r>
                    </a:p>
                  </a:txBody>
                  <a:tcPr marL="75438" marR="75438" marT="37719" marB="37719"/>
                </a:tc>
                <a:extLst>
                  <a:ext uri="{0D108BD9-81ED-4DB2-BD59-A6C34878D82A}">
                    <a16:rowId xmlns:a16="http://schemas.microsoft.com/office/drawing/2014/main" val="2328693602"/>
                  </a:ext>
                </a:extLst>
              </a:tr>
              <a:tr h="300992">
                <a:tc>
                  <a:txBody>
                    <a:bodyPr/>
                    <a:lstStyle/>
                    <a:p>
                      <a:pPr algn="ctr"/>
                      <a:r>
                        <a:rPr lang="en-US" sz="1600" b="1">
                          <a:solidFill>
                            <a:schemeClr val="bg1"/>
                          </a:solidFill>
                          <a:latin typeface="Arial"/>
                          <a:cs typeface="Arial"/>
                        </a:rPr>
                        <a:t>Quarter 2​  -  Deadline: 3/31</a:t>
                      </a:r>
                    </a:p>
                  </a:txBody>
                  <a:tcPr marL="75438" marR="75438" marT="37719" marB="37719">
                    <a:solidFill>
                      <a:srgbClr val="2C944A"/>
                    </a:solidFill>
                  </a:tcPr>
                </a:tc>
                <a:extLst>
                  <a:ext uri="{0D108BD9-81ED-4DB2-BD59-A6C34878D82A}">
                    <a16:rowId xmlns:a16="http://schemas.microsoft.com/office/drawing/2014/main" val="3130325014"/>
                  </a:ext>
                </a:extLst>
              </a:tr>
              <a:tr h="1024128">
                <a:tc>
                  <a:txBody>
                    <a:bodyPr/>
                    <a:lstStyle/>
                    <a:p>
                      <a:pPr marL="91440" indent="-91440">
                        <a:spcAft>
                          <a:spcPts val="400"/>
                        </a:spcAft>
                        <a:buFont typeface="Arial" panose="020B0604020202020204" pitchFamily="34" charset="0"/>
                        <a:buChar char="•"/>
                      </a:pPr>
                      <a:r>
                        <a:rPr lang="en-US" sz="1400">
                          <a:latin typeface="Arial"/>
                          <a:cs typeface="Arial"/>
                        </a:rPr>
                        <a:t>Create entries for new PSE sites​</a:t>
                      </a:r>
                    </a:p>
                    <a:p>
                      <a:pPr marL="91440" indent="-91440">
                        <a:spcAft>
                          <a:spcPts val="400"/>
                        </a:spcAft>
                        <a:buFont typeface="Arial" panose="020B0604020202020204" pitchFamily="34" charset="0"/>
                        <a:buChar char="•"/>
                      </a:pPr>
                      <a:r>
                        <a:rPr lang="en-US" sz="1400">
                          <a:latin typeface="Arial"/>
                          <a:cs typeface="Arial"/>
                        </a:rPr>
                        <a:t>Check accuracy of setting, IWP sub-strategies, and whether report is for org- or community-level PSE work</a:t>
                      </a:r>
                    </a:p>
                    <a:p>
                      <a:pPr marL="91440" indent="-91440">
                        <a:spcAft>
                          <a:spcPts val="400"/>
                        </a:spcAft>
                        <a:buFont typeface="Arial" panose="020B0604020202020204" pitchFamily="34" charset="0"/>
                        <a:buChar char="•"/>
                      </a:pPr>
                      <a:r>
                        <a:rPr lang="en-US" sz="1400">
                          <a:latin typeface="Arial"/>
                          <a:cs typeface="Arial"/>
                        </a:rPr>
                        <a:t>Update planning stages, needs assessments, changes adopted, and reach (as appropriate)</a:t>
                      </a:r>
                    </a:p>
                    <a:p>
                      <a:pPr marL="91440" indent="-91440">
                        <a:spcAft>
                          <a:spcPts val="400"/>
                        </a:spcAft>
                        <a:buFont typeface="Arial" panose="020B0604020202020204" pitchFamily="34" charset="0"/>
                        <a:buChar char="•"/>
                      </a:pPr>
                      <a:endParaRPr lang="en-US" sz="1300">
                        <a:latin typeface="Arial"/>
                        <a:cs typeface="Arial"/>
                      </a:endParaRPr>
                    </a:p>
                  </a:txBody>
                  <a:tcPr marL="75438" marR="75438" marT="37719" marB="37719"/>
                </a:tc>
                <a:extLst>
                  <a:ext uri="{0D108BD9-81ED-4DB2-BD59-A6C34878D82A}">
                    <a16:rowId xmlns:a16="http://schemas.microsoft.com/office/drawing/2014/main" val="3296716783"/>
                  </a:ext>
                </a:extLst>
              </a:tr>
              <a:tr h="3009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bg1"/>
                          </a:solidFill>
                          <a:latin typeface="Arial"/>
                          <a:cs typeface="Arial"/>
                        </a:rPr>
                        <a:t>Quarter 3  -  Deadline: 6/30</a:t>
                      </a:r>
                    </a:p>
                  </a:txBody>
                  <a:tcPr marL="75438" marR="75438" marT="37719" marB="37719">
                    <a:solidFill>
                      <a:srgbClr val="AF2A30"/>
                    </a:solidFill>
                  </a:tcPr>
                </a:tc>
                <a:extLst>
                  <a:ext uri="{0D108BD9-81ED-4DB2-BD59-A6C34878D82A}">
                    <a16:rowId xmlns:a16="http://schemas.microsoft.com/office/drawing/2014/main" val="3416415871"/>
                  </a:ext>
                </a:extLst>
              </a:tr>
              <a:tr h="1051560">
                <a:tc>
                  <a:txBody>
                    <a:bodyPr/>
                    <a:lstStyle/>
                    <a:p>
                      <a:pPr marL="91440" indent="-91440">
                        <a:spcAft>
                          <a:spcPts val="400"/>
                        </a:spcAft>
                        <a:buFont typeface="Arial" panose="020B0604020202020204" pitchFamily="34" charset="0"/>
                        <a:buChar char="•"/>
                      </a:pPr>
                      <a:r>
                        <a:rPr lang="en-US" sz="1400">
                          <a:latin typeface="Arial"/>
                          <a:cs typeface="Arial"/>
                        </a:rPr>
                        <a:t>Create entries for new PSE sites​</a:t>
                      </a:r>
                    </a:p>
                    <a:p>
                      <a:pPr marL="91440" indent="-91440">
                        <a:spcAft>
                          <a:spcPts val="400"/>
                        </a:spcAft>
                        <a:buFont typeface="Arial" panose="020B0604020202020204" pitchFamily="34" charset="0"/>
                        <a:buChar char="•"/>
                      </a:pPr>
                      <a:r>
                        <a:rPr lang="en-US" sz="1400">
                          <a:latin typeface="Arial"/>
                          <a:cs typeface="Arial"/>
                        </a:rPr>
                        <a:t>Check accuracy of setting, IWP sub-strategies, and whether report is for org- or community-level PSE work</a:t>
                      </a:r>
                    </a:p>
                    <a:p>
                      <a:pPr marL="91440" marR="0" lvl="0" indent="-9144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400">
                          <a:latin typeface="Arial"/>
                          <a:cs typeface="Arial"/>
                        </a:rPr>
                        <a:t>Update planning stages, needs assessments, changes adopted, and reach (as appropriate)</a:t>
                      </a:r>
                    </a:p>
                    <a:p>
                      <a:pPr marL="0" marR="0" lvl="0"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endParaRPr lang="en-US" sz="1300">
                        <a:latin typeface="Arial"/>
                        <a:cs typeface="Arial"/>
                      </a:endParaRPr>
                    </a:p>
                  </a:txBody>
                  <a:tcPr marL="75438" marR="75438" marT="37719" marB="37719"/>
                </a:tc>
                <a:extLst>
                  <a:ext uri="{0D108BD9-81ED-4DB2-BD59-A6C34878D82A}">
                    <a16:rowId xmlns:a16="http://schemas.microsoft.com/office/drawing/2014/main" val="2876272816"/>
                  </a:ext>
                </a:extLst>
              </a:tr>
              <a:tr h="3009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bg1"/>
                          </a:solidFill>
                          <a:latin typeface="Arial"/>
                          <a:cs typeface="Arial"/>
                        </a:rPr>
                        <a:t>Quarter 4  -  Deadline: 10/3 (anticipated date)</a:t>
                      </a:r>
                    </a:p>
                  </a:txBody>
                  <a:tcPr marL="75438" marR="75438" marT="37719" marB="37719">
                    <a:solidFill>
                      <a:srgbClr val="2B388F"/>
                    </a:solidFill>
                  </a:tcPr>
                </a:tc>
                <a:extLst>
                  <a:ext uri="{0D108BD9-81ED-4DB2-BD59-A6C34878D82A}">
                    <a16:rowId xmlns:a16="http://schemas.microsoft.com/office/drawing/2014/main" val="205466771"/>
                  </a:ext>
                </a:extLst>
              </a:tr>
              <a:tr h="1268380">
                <a:tc>
                  <a:txBody>
                    <a:bodyPr/>
                    <a:lstStyle/>
                    <a:p>
                      <a:pPr marL="91440" indent="-91440">
                        <a:spcAft>
                          <a:spcPts val="400"/>
                        </a:spcAft>
                        <a:buFont typeface="Arial" panose="020B0604020202020204" pitchFamily="34" charset="0"/>
                        <a:buChar char="•"/>
                      </a:pPr>
                      <a:r>
                        <a:rPr lang="en-US" sz="1400" dirty="0">
                          <a:latin typeface="Arial"/>
                          <a:cs typeface="Arial"/>
                        </a:rPr>
                        <a:t>Create entries for new PSE sites​</a:t>
                      </a:r>
                    </a:p>
                    <a:p>
                      <a:pPr marL="91440" indent="-91440">
                        <a:spcAft>
                          <a:spcPts val="400"/>
                        </a:spcAft>
                        <a:buFont typeface="Arial" panose="020B0604020202020204" pitchFamily="34" charset="0"/>
                        <a:buChar char="•"/>
                      </a:pPr>
                      <a:r>
                        <a:rPr lang="en-US" sz="1400" dirty="0">
                          <a:latin typeface="Arial"/>
                          <a:cs typeface="Arial"/>
                        </a:rPr>
                        <a:t>Check accuracy of setting, IWP sub-strategies, and whether report is for org- or community-level PSE work</a:t>
                      </a:r>
                    </a:p>
                    <a:p>
                      <a:pPr marL="91440" marR="0" lvl="0" indent="-9144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400" dirty="0">
                          <a:latin typeface="Arial"/>
                          <a:cs typeface="Arial"/>
                        </a:rPr>
                        <a:t>Update planning stages, needs assessments, changes adopted, and reach</a:t>
                      </a:r>
                    </a:p>
                    <a:p>
                      <a:pPr marL="91440" marR="0" lvl="0" indent="-9144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400" b="0" i="0" kern="1200" dirty="0">
                          <a:solidFill>
                            <a:schemeClr val="tx1"/>
                          </a:solidFill>
                          <a:effectLst/>
                          <a:latin typeface="Arial" panose="020B0604020202020204" pitchFamily="34" charset="0"/>
                          <a:ea typeface="+mn-ea"/>
                          <a:cs typeface="Arial" panose="020B0604020202020204" pitchFamily="34" charset="0"/>
                        </a:rPr>
                        <a:t>Complete and submit supplemental surveys for org- and community-level PSEs</a:t>
                      </a:r>
                    </a:p>
                    <a:p>
                      <a:pPr marL="91440" marR="0" lvl="0" indent="-9144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400" dirty="0">
                          <a:latin typeface="Arial"/>
                          <a:cs typeface="Arial"/>
                        </a:rPr>
                        <a:t>Finalize all entries and mark complete</a:t>
                      </a:r>
                    </a:p>
                  </a:txBody>
                  <a:tcPr marL="75438" marR="75438" marT="37719" marB="37719"/>
                </a:tc>
                <a:extLst>
                  <a:ext uri="{0D108BD9-81ED-4DB2-BD59-A6C34878D82A}">
                    <a16:rowId xmlns:a16="http://schemas.microsoft.com/office/drawing/2014/main" val="1212135705"/>
                  </a:ext>
                </a:extLst>
              </a:tr>
            </a:tbl>
          </a:graphicData>
        </a:graphic>
      </p:graphicFrame>
    </p:spTree>
    <p:extLst>
      <p:ext uri="{BB962C8B-B14F-4D97-AF65-F5344CB8AC3E}">
        <p14:creationId xmlns:p14="http://schemas.microsoft.com/office/powerpoint/2010/main" val="1514515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C99BE-92D1-39B4-EA5E-1E1221623C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0D8CE81-E005-33D8-4184-2A84594032A1}"/>
              </a:ext>
            </a:extLst>
          </p:cNvPr>
          <p:cNvSpPr txBox="1">
            <a:spLocks noGrp="1"/>
          </p:cNvSpPr>
          <p:nvPr>
            <p:ph type="title" idx="4294967295"/>
          </p:nvPr>
        </p:nvSpPr>
        <p:spPr>
          <a:xfrm>
            <a:off x="114822" y="212943"/>
            <a:ext cx="2152389"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mn-lt"/>
                <a:ea typeface="+mn-ea"/>
                <a:cs typeface="+mn-cs"/>
              </a:rPr>
              <a:t>Reporting </a:t>
            </a:r>
            <a:r>
              <a:rPr kumimoji="0" lang="en-US" sz="2400" b="1" i="0" u="none" strike="noStrike" kern="1200" cap="none" spc="0" normalizeH="0" baseline="0" noProof="0" dirty="0">
                <a:ln>
                  <a:noFill/>
                </a:ln>
                <a:solidFill>
                  <a:srgbClr val="713084"/>
                </a:solidFill>
                <a:effectLst/>
                <a:uLnTx/>
                <a:uFillTx/>
                <a:latin typeface="+mn-lt"/>
                <a:ea typeface="+mn-ea"/>
                <a:cs typeface="+mn-cs"/>
              </a:rPr>
              <a:t>DE (Program Activities)</a:t>
            </a:r>
            <a:r>
              <a:rPr kumimoji="0" lang="en-US" sz="2400" b="1" i="0" u="none" strike="noStrike" kern="1200" cap="none" spc="0" normalizeH="0" baseline="0" noProof="0" dirty="0">
                <a:ln>
                  <a:noFill/>
                </a:ln>
                <a:solidFill>
                  <a:srgbClr val="000000"/>
                </a:solidFill>
                <a:effectLst/>
                <a:uLnTx/>
                <a:uFillTx/>
                <a:latin typeface="+mn-lt"/>
                <a:ea typeface="+mn-ea"/>
                <a:cs typeface="+mn-cs"/>
              </a:rPr>
              <a:t> by Quarter </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a:extLst>
              <a:ext uri="{FF2B5EF4-FFF2-40B4-BE49-F238E27FC236}">
                <a16:creationId xmlns:a16="http://schemas.microsoft.com/office/drawing/2014/main" id="{4EDC3BF3-B722-1033-48D7-BA478693F73B}"/>
              </a:ext>
            </a:extLst>
          </p:cNvPr>
          <p:cNvSpPr txBox="1"/>
          <p:nvPr/>
        </p:nvSpPr>
        <p:spPr>
          <a:xfrm>
            <a:off x="114822" y="1782603"/>
            <a:ext cx="1876816" cy="1169551"/>
          </a:xfrm>
          <a:prstGeom prst="rect">
            <a:avLst/>
          </a:prstGeom>
          <a:noFill/>
        </p:spPr>
        <p:txBody>
          <a:bodyPr wrap="square">
            <a:spAutoFit/>
          </a:bodyPr>
          <a:lstStyle/>
          <a:p>
            <a:r>
              <a:rPr lang="en-US" sz="1400" i="1">
                <a:latin typeface="Arial" panose="020B0604020202020204" pitchFamily="34" charset="0"/>
                <a:cs typeface="Arial" panose="020B0604020202020204" pitchFamily="34" charset="0"/>
              </a:rPr>
              <a:t>What actions should I take each quarter to report my LHD’s Direct Education activities?</a:t>
            </a:r>
          </a:p>
        </p:txBody>
      </p:sp>
      <p:graphicFrame>
        <p:nvGraphicFramePr>
          <p:cNvPr id="2" name="Table 1">
            <a:extLst>
              <a:ext uri="{FF2B5EF4-FFF2-40B4-BE49-F238E27FC236}">
                <a16:creationId xmlns:a16="http://schemas.microsoft.com/office/drawing/2014/main" id="{769EC33A-A48D-C1B9-A45C-5797B1B2F129}"/>
              </a:ext>
            </a:extLst>
          </p:cNvPr>
          <p:cNvGraphicFramePr>
            <a:graphicFrameLocks noGrp="1"/>
          </p:cNvGraphicFramePr>
          <p:nvPr/>
        </p:nvGraphicFramePr>
        <p:xfrm>
          <a:off x="2267211" y="212943"/>
          <a:ext cx="9670592" cy="5487214"/>
        </p:xfrm>
        <a:graphic>
          <a:graphicData uri="http://schemas.openxmlformats.org/drawingml/2006/table">
            <a:tbl>
              <a:tblPr firstRow="1" bandRow="1">
                <a:tableStyleId>{5940675A-B579-460E-94D1-54222C63F5DA}</a:tableStyleId>
              </a:tblPr>
              <a:tblGrid>
                <a:gridCol w="9670592">
                  <a:extLst>
                    <a:ext uri="{9D8B030D-6E8A-4147-A177-3AD203B41FA5}">
                      <a16:colId xmlns:a16="http://schemas.microsoft.com/office/drawing/2014/main" val="3801332350"/>
                    </a:ext>
                  </a:extLst>
                </a:gridCol>
              </a:tblGrid>
              <a:tr h="315469">
                <a:tc>
                  <a:txBody>
                    <a:bodyPr/>
                    <a:lstStyle/>
                    <a:p>
                      <a:pPr algn="ctr"/>
                      <a:r>
                        <a:rPr lang="en-US" sz="1600" b="1">
                          <a:solidFill>
                            <a:schemeClr val="bg1"/>
                          </a:solidFill>
                          <a:latin typeface="Arial"/>
                          <a:cs typeface="Arial"/>
                        </a:rPr>
                        <a:t>Quarter 1  -  Deadline: 12/31</a:t>
                      </a:r>
                    </a:p>
                  </a:txBody>
                  <a:tcPr marL="75438" marR="75438" marT="37719" marB="37719">
                    <a:solidFill>
                      <a:srgbClr val="6B2D7D"/>
                    </a:solidFill>
                  </a:tcPr>
                </a:tc>
                <a:extLst>
                  <a:ext uri="{0D108BD9-81ED-4DB2-BD59-A6C34878D82A}">
                    <a16:rowId xmlns:a16="http://schemas.microsoft.com/office/drawing/2014/main" val="4029617877"/>
                  </a:ext>
                </a:extLst>
              </a:tr>
              <a:tr h="826822">
                <a:tc>
                  <a:txBody>
                    <a:bodyPr/>
                    <a:lstStyle/>
                    <a:p>
                      <a:pPr marL="91440" indent="-91440">
                        <a:spcAft>
                          <a:spcPts val="400"/>
                        </a:spcAft>
                        <a:buFont typeface="Arial" panose="020B0604020202020204" pitchFamily="34" charset="0"/>
                        <a:buChar char="•"/>
                      </a:pPr>
                      <a:r>
                        <a:rPr lang="en-US" sz="1400">
                          <a:latin typeface="Arial"/>
                          <a:cs typeface="Arial"/>
                        </a:rPr>
                        <a:t>Create new entries for DE started this quarter (or series continued from prior FFY)</a:t>
                      </a:r>
                    </a:p>
                    <a:p>
                      <a:pPr marL="91440" indent="-91440">
                        <a:spcAft>
                          <a:spcPts val="400"/>
                        </a:spcAft>
                        <a:buFont typeface="Arial" panose="020B0604020202020204" pitchFamily="34" charset="0"/>
                        <a:buChar char="•"/>
                      </a:pPr>
                      <a:r>
                        <a:rPr lang="en-US" sz="1400">
                          <a:latin typeface="Arial"/>
                          <a:cs typeface="Arial"/>
                        </a:rPr>
                        <a:t>Finalize and mark complete entries for DE finished this quarter</a:t>
                      </a:r>
                    </a:p>
                  </a:txBody>
                  <a:tcPr marL="75438" marR="75438" marT="37719" marB="37719"/>
                </a:tc>
                <a:extLst>
                  <a:ext uri="{0D108BD9-81ED-4DB2-BD59-A6C34878D82A}">
                    <a16:rowId xmlns:a16="http://schemas.microsoft.com/office/drawing/2014/main" val="2328693602"/>
                  </a:ext>
                </a:extLst>
              </a:tr>
              <a:tr h="315469">
                <a:tc>
                  <a:txBody>
                    <a:bodyPr/>
                    <a:lstStyle/>
                    <a:p>
                      <a:pPr algn="ctr"/>
                      <a:r>
                        <a:rPr lang="en-US" sz="1600" b="1">
                          <a:solidFill>
                            <a:schemeClr val="bg1"/>
                          </a:solidFill>
                          <a:latin typeface="Arial"/>
                          <a:cs typeface="Arial"/>
                        </a:rPr>
                        <a:t>Quarter 2​  -  Deadline: 3/31</a:t>
                      </a:r>
                    </a:p>
                  </a:txBody>
                  <a:tcPr marL="75438" marR="75438" marT="37719" marB="37719">
                    <a:solidFill>
                      <a:srgbClr val="2C944A"/>
                    </a:solidFill>
                  </a:tcPr>
                </a:tc>
                <a:extLst>
                  <a:ext uri="{0D108BD9-81ED-4DB2-BD59-A6C34878D82A}">
                    <a16:rowId xmlns:a16="http://schemas.microsoft.com/office/drawing/2014/main" val="3130325014"/>
                  </a:ext>
                </a:extLst>
              </a:tr>
              <a:tr h="1097280">
                <a:tc>
                  <a:txBody>
                    <a:bodyPr/>
                    <a:lstStyle/>
                    <a:p>
                      <a:pPr marL="91440" indent="-91440">
                        <a:spcAft>
                          <a:spcPts val="400"/>
                        </a:spcAft>
                        <a:buFont typeface="Arial" panose="020B0604020202020204" pitchFamily="34" charset="0"/>
                        <a:buChar char="•"/>
                      </a:pPr>
                      <a:r>
                        <a:rPr lang="en-US" sz="1400">
                          <a:latin typeface="Arial"/>
                          <a:cs typeface="Arial"/>
                        </a:rPr>
                        <a:t>Create new entries for DE started this quarter</a:t>
                      </a:r>
                    </a:p>
                    <a:p>
                      <a:pPr marL="91440" indent="-91440">
                        <a:spcAft>
                          <a:spcPts val="400"/>
                        </a:spcAft>
                        <a:buFont typeface="Arial" panose="020B0604020202020204" pitchFamily="34" charset="0"/>
                        <a:buChar char="•"/>
                      </a:pPr>
                      <a:r>
                        <a:rPr lang="en-US" sz="1400">
                          <a:latin typeface="Arial"/>
                          <a:cs typeface="Arial"/>
                        </a:rPr>
                        <a:t>Update entries for ongoing DE</a:t>
                      </a:r>
                    </a:p>
                    <a:p>
                      <a:pPr marL="91440" indent="-91440">
                        <a:spcAft>
                          <a:spcPts val="400"/>
                        </a:spcAft>
                        <a:buFont typeface="Arial" panose="020B0604020202020204" pitchFamily="34" charset="0"/>
                        <a:buChar char="•"/>
                      </a:pPr>
                      <a:r>
                        <a:rPr lang="en-US" sz="1400">
                          <a:latin typeface="Arial"/>
                          <a:cs typeface="Arial"/>
                        </a:rPr>
                        <a:t>Finalize and mark complete entries for DE finished this quarter</a:t>
                      </a:r>
                    </a:p>
                  </a:txBody>
                  <a:tcPr marL="75438" marR="75438" marT="37719" marB="37719"/>
                </a:tc>
                <a:extLst>
                  <a:ext uri="{0D108BD9-81ED-4DB2-BD59-A6C34878D82A}">
                    <a16:rowId xmlns:a16="http://schemas.microsoft.com/office/drawing/2014/main" val="3296716783"/>
                  </a:ext>
                </a:extLst>
              </a:tr>
              <a:tr h="3154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bg1"/>
                          </a:solidFill>
                          <a:latin typeface="Arial"/>
                          <a:cs typeface="Arial"/>
                        </a:rPr>
                        <a:t>Quarter 3  -  Deadline: 6/30</a:t>
                      </a:r>
                    </a:p>
                  </a:txBody>
                  <a:tcPr marL="75438" marR="75438" marT="37719" marB="37719">
                    <a:solidFill>
                      <a:srgbClr val="AF2A30"/>
                    </a:solidFill>
                  </a:tcPr>
                </a:tc>
                <a:extLst>
                  <a:ext uri="{0D108BD9-81ED-4DB2-BD59-A6C34878D82A}">
                    <a16:rowId xmlns:a16="http://schemas.microsoft.com/office/drawing/2014/main" val="3416415871"/>
                  </a:ext>
                </a:extLst>
              </a:tr>
              <a:tr h="1097280">
                <a:tc>
                  <a:txBody>
                    <a:bodyPr/>
                    <a:lstStyle/>
                    <a:p>
                      <a:pPr marL="91440" indent="-91440">
                        <a:spcAft>
                          <a:spcPts val="400"/>
                        </a:spcAft>
                        <a:buFont typeface="Arial" panose="020B0604020202020204" pitchFamily="34" charset="0"/>
                        <a:buChar char="•"/>
                      </a:pPr>
                      <a:r>
                        <a:rPr lang="en-US" sz="1400">
                          <a:latin typeface="Arial"/>
                          <a:cs typeface="Arial"/>
                        </a:rPr>
                        <a:t>Create new entries for DE started this quarter</a:t>
                      </a:r>
                    </a:p>
                    <a:p>
                      <a:pPr marL="91440" indent="-91440">
                        <a:spcAft>
                          <a:spcPts val="400"/>
                        </a:spcAft>
                        <a:buFont typeface="Arial" panose="020B0604020202020204" pitchFamily="34" charset="0"/>
                        <a:buChar char="•"/>
                      </a:pPr>
                      <a:r>
                        <a:rPr lang="en-US" sz="1400">
                          <a:latin typeface="Arial"/>
                          <a:cs typeface="Arial"/>
                        </a:rPr>
                        <a:t>Update entries for ongoing DE</a:t>
                      </a:r>
                    </a:p>
                    <a:p>
                      <a:pPr marL="91440" indent="-91440">
                        <a:spcAft>
                          <a:spcPts val="400"/>
                        </a:spcAft>
                        <a:buFont typeface="Arial" panose="020B0604020202020204" pitchFamily="34" charset="0"/>
                        <a:buChar char="•"/>
                      </a:pPr>
                      <a:r>
                        <a:rPr lang="en-US" sz="1400">
                          <a:latin typeface="Arial"/>
                          <a:cs typeface="Arial"/>
                        </a:rPr>
                        <a:t>Finalize and mark complete entries for DE finished this quarter</a:t>
                      </a:r>
                    </a:p>
                    <a:p>
                      <a:pPr marL="0" marR="0" lvl="0"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endParaRPr lang="en-US" sz="1300">
                        <a:latin typeface="Arial"/>
                        <a:cs typeface="Arial"/>
                      </a:endParaRPr>
                    </a:p>
                  </a:txBody>
                  <a:tcPr marL="75438" marR="75438" marT="37719" marB="37719"/>
                </a:tc>
                <a:extLst>
                  <a:ext uri="{0D108BD9-81ED-4DB2-BD59-A6C34878D82A}">
                    <a16:rowId xmlns:a16="http://schemas.microsoft.com/office/drawing/2014/main" val="2876272816"/>
                  </a:ext>
                </a:extLst>
              </a:tr>
              <a:tr h="3154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bg1"/>
                          </a:solidFill>
                          <a:latin typeface="Arial"/>
                          <a:cs typeface="Arial"/>
                        </a:rPr>
                        <a:t>Quarter 4  -  Deadline: 10/3 (anticipated date)</a:t>
                      </a:r>
                    </a:p>
                  </a:txBody>
                  <a:tcPr marL="75438" marR="75438" marT="37719" marB="37719">
                    <a:solidFill>
                      <a:srgbClr val="2B388F"/>
                    </a:solidFill>
                  </a:tcPr>
                </a:tc>
                <a:extLst>
                  <a:ext uri="{0D108BD9-81ED-4DB2-BD59-A6C34878D82A}">
                    <a16:rowId xmlns:a16="http://schemas.microsoft.com/office/drawing/2014/main" val="205466771"/>
                  </a:ext>
                </a:extLst>
              </a:tr>
              <a:tr h="1188720">
                <a:tc>
                  <a:txBody>
                    <a:bodyPr/>
                    <a:lstStyle/>
                    <a:p>
                      <a:pPr marL="91440" indent="-91440">
                        <a:spcAft>
                          <a:spcPts val="400"/>
                        </a:spcAft>
                        <a:buFont typeface="Arial" panose="020B0604020202020204" pitchFamily="34" charset="0"/>
                        <a:buChar char="•"/>
                      </a:pPr>
                      <a:r>
                        <a:rPr lang="en-US" sz="1400">
                          <a:latin typeface="Arial"/>
                          <a:cs typeface="Arial"/>
                        </a:rPr>
                        <a:t>Create new entries for DE started this quarter</a:t>
                      </a:r>
                    </a:p>
                    <a:p>
                      <a:pPr marL="91440" indent="-91440">
                        <a:spcAft>
                          <a:spcPts val="400"/>
                        </a:spcAft>
                        <a:buFont typeface="Arial" panose="020B0604020202020204" pitchFamily="34" charset="0"/>
                        <a:buChar char="•"/>
                      </a:pPr>
                      <a:r>
                        <a:rPr lang="en-US" sz="1400">
                          <a:latin typeface="Arial"/>
                          <a:cs typeface="Arial"/>
                        </a:rPr>
                        <a:t>Update entries for ongoing DE</a:t>
                      </a:r>
                    </a:p>
                    <a:p>
                      <a:pPr marL="91440" indent="-91440">
                        <a:spcAft>
                          <a:spcPts val="400"/>
                        </a:spcAft>
                        <a:buFont typeface="Arial" panose="020B0604020202020204" pitchFamily="34" charset="0"/>
                        <a:buChar char="•"/>
                      </a:pPr>
                      <a:r>
                        <a:rPr lang="en-US" sz="1400">
                          <a:latin typeface="Arial"/>
                          <a:cs typeface="Arial"/>
                        </a:rPr>
                        <a:t>Finalize all entries and mark complete</a:t>
                      </a:r>
                    </a:p>
                  </a:txBody>
                  <a:tcPr marL="75438" marR="75438" marT="37719" marB="37719"/>
                </a:tc>
                <a:extLst>
                  <a:ext uri="{0D108BD9-81ED-4DB2-BD59-A6C34878D82A}">
                    <a16:rowId xmlns:a16="http://schemas.microsoft.com/office/drawing/2014/main" val="1212135705"/>
                  </a:ext>
                </a:extLst>
              </a:tr>
            </a:tbl>
          </a:graphicData>
        </a:graphic>
      </p:graphicFrame>
    </p:spTree>
    <p:extLst>
      <p:ext uri="{BB962C8B-B14F-4D97-AF65-F5344CB8AC3E}">
        <p14:creationId xmlns:p14="http://schemas.microsoft.com/office/powerpoint/2010/main" val="3557834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517A9-187D-2C7F-7184-26C4453BB5B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138AB3-41A8-5026-2A2F-DF784C77BA3E}"/>
              </a:ext>
            </a:extLst>
          </p:cNvPr>
          <p:cNvSpPr txBox="1">
            <a:spLocks noGrp="1"/>
          </p:cNvSpPr>
          <p:nvPr>
            <p:ph type="title" idx="4294967295"/>
          </p:nvPr>
        </p:nvSpPr>
        <p:spPr>
          <a:xfrm>
            <a:off x="114822" y="212943"/>
            <a:ext cx="2152389"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mn-lt"/>
                <a:ea typeface="+mn-ea"/>
                <a:cs typeface="+mn-cs"/>
              </a:rPr>
              <a:t>Reporting </a:t>
            </a:r>
            <a:r>
              <a:rPr kumimoji="0" lang="en-US" sz="2400" b="1" i="0" u="none" strike="noStrike" kern="1200" cap="none" spc="0" normalizeH="0" baseline="0" noProof="0" dirty="0">
                <a:ln>
                  <a:noFill/>
                </a:ln>
                <a:solidFill>
                  <a:srgbClr val="713084"/>
                </a:solidFill>
                <a:effectLst/>
                <a:uLnTx/>
                <a:uFillTx/>
                <a:latin typeface="+mn-lt"/>
                <a:ea typeface="+mn-ea"/>
                <a:cs typeface="+mn-cs"/>
              </a:rPr>
              <a:t>Indirect Education</a:t>
            </a:r>
            <a:r>
              <a:rPr kumimoji="0" lang="en-US" sz="2400" b="1" i="0" u="none" strike="noStrike" kern="1200" cap="none" spc="0" normalizeH="0" baseline="0" noProof="0" dirty="0">
                <a:ln>
                  <a:noFill/>
                </a:ln>
                <a:solidFill>
                  <a:srgbClr val="000000"/>
                </a:solidFill>
                <a:effectLst/>
                <a:uLnTx/>
                <a:uFillTx/>
                <a:latin typeface="+mn-lt"/>
                <a:ea typeface="+mn-ea"/>
                <a:cs typeface="+mn-cs"/>
              </a:rPr>
              <a:t> </a:t>
            </a:r>
            <a:r>
              <a:rPr kumimoji="0" lang="en-US" sz="2400" b="1" i="0" u="none" strike="noStrike" kern="1200" cap="none" spc="0" normalizeH="0" baseline="0" noProof="0" dirty="0">
                <a:ln>
                  <a:noFill/>
                </a:ln>
                <a:solidFill>
                  <a:srgbClr val="6B2D7D"/>
                </a:solidFill>
                <a:effectLst/>
                <a:uLnTx/>
                <a:uFillTx/>
                <a:latin typeface="+mn-lt"/>
                <a:ea typeface="+mn-ea"/>
                <a:cs typeface="+mn-cs"/>
              </a:rPr>
              <a:t>(IE) </a:t>
            </a:r>
            <a:r>
              <a:rPr kumimoji="0" lang="en-US" sz="2400" b="1" i="0" u="none" strike="noStrike" kern="1200" cap="none" spc="0" normalizeH="0" baseline="0" noProof="0" dirty="0">
                <a:ln>
                  <a:noFill/>
                </a:ln>
                <a:solidFill>
                  <a:srgbClr val="000000"/>
                </a:solidFill>
                <a:effectLst/>
                <a:uLnTx/>
                <a:uFillTx/>
                <a:latin typeface="+mn-lt"/>
                <a:ea typeface="+mn-ea"/>
                <a:cs typeface="+mn-cs"/>
              </a:rPr>
              <a:t>by Quarter </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a:extLst>
              <a:ext uri="{FF2B5EF4-FFF2-40B4-BE49-F238E27FC236}">
                <a16:creationId xmlns:a16="http://schemas.microsoft.com/office/drawing/2014/main" id="{02D30326-4309-4752-86EC-388BE23AD3B8}"/>
              </a:ext>
            </a:extLst>
          </p:cNvPr>
          <p:cNvSpPr txBox="1"/>
          <p:nvPr/>
        </p:nvSpPr>
        <p:spPr>
          <a:xfrm>
            <a:off x="114822" y="1782603"/>
            <a:ext cx="1876816" cy="1169551"/>
          </a:xfrm>
          <a:prstGeom prst="rect">
            <a:avLst/>
          </a:prstGeom>
          <a:noFill/>
        </p:spPr>
        <p:txBody>
          <a:bodyPr wrap="square">
            <a:spAutoFit/>
          </a:bodyPr>
          <a:lstStyle/>
          <a:p>
            <a:r>
              <a:rPr lang="en-US" sz="1400" i="1">
                <a:latin typeface="Arial" panose="020B0604020202020204" pitchFamily="34" charset="0"/>
                <a:cs typeface="Arial" panose="020B0604020202020204" pitchFamily="34" charset="0"/>
              </a:rPr>
              <a:t>What actions should I take each quarter to report my LHD’s Indirect Education activities?</a:t>
            </a:r>
          </a:p>
        </p:txBody>
      </p:sp>
      <p:graphicFrame>
        <p:nvGraphicFramePr>
          <p:cNvPr id="2" name="Table 1">
            <a:extLst>
              <a:ext uri="{FF2B5EF4-FFF2-40B4-BE49-F238E27FC236}">
                <a16:creationId xmlns:a16="http://schemas.microsoft.com/office/drawing/2014/main" id="{4B5DC9D8-AE88-B14A-2953-D5826F3E161A}"/>
              </a:ext>
            </a:extLst>
          </p:cNvPr>
          <p:cNvGraphicFramePr>
            <a:graphicFrameLocks noGrp="1"/>
          </p:cNvGraphicFramePr>
          <p:nvPr/>
        </p:nvGraphicFramePr>
        <p:xfrm>
          <a:off x="2267211" y="212943"/>
          <a:ext cx="9670592" cy="5369965"/>
        </p:xfrm>
        <a:graphic>
          <a:graphicData uri="http://schemas.openxmlformats.org/drawingml/2006/table">
            <a:tbl>
              <a:tblPr firstRow="1" bandRow="1">
                <a:tableStyleId>{5940675A-B579-460E-94D1-54222C63F5DA}</a:tableStyleId>
              </a:tblPr>
              <a:tblGrid>
                <a:gridCol w="9670592">
                  <a:extLst>
                    <a:ext uri="{9D8B030D-6E8A-4147-A177-3AD203B41FA5}">
                      <a16:colId xmlns:a16="http://schemas.microsoft.com/office/drawing/2014/main" val="3801332350"/>
                    </a:ext>
                  </a:extLst>
                </a:gridCol>
              </a:tblGrid>
              <a:tr h="300992">
                <a:tc>
                  <a:txBody>
                    <a:bodyPr/>
                    <a:lstStyle/>
                    <a:p>
                      <a:pPr algn="ctr"/>
                      <a:r>
                        <a:rPr lang="en-US" sz="1600" b="1">
                          <a:solidFill>
                            <a:schemeClr val="bg1"/>
                          </a:solidFill>
                          <a:latin typeface="Arial"/>
                          <a:cs typeface="Arial"/>
                        </a:rPr>
                        <a:t>Quarter 1  -  Deadline: 12/31</a:t>
                      </a:r>
                    </a:p>
                  </a:txBody>
                  <a:tcPr marL="75438" marR="75438" marT="37719" marB="37719">
                    <a:solidFill>
                      <a:srgbClr val="6B2D7D"/>
                    </a:solidFill>
                  </a:tcPr>
                </a:tc>
                <a:extLst>
                  <a:ext uri="{0D108BD9-81ED-4DB2-BD59-A6C34878D82A}">
                    <a16:rowId xmlns:a16="http://schemas.microsoft.com/office/drawing/2014/main" val="4029617877"/>
                  </a:ext>
                </a:extLst>
              </a:tr>
              <a:tr h="822960">
                <a:tc>
                  <a:txBody>
                    <a:bodyPr/>
                    <a:lstStyle/>
                    <a:p>
                      <a:pPr marL="91440" indent="-91440">
                        <a:spcAft>
                          <a:spcPts val="400"/>
                        </a:spcAft>
                        <a:buFont typeface="Arial" panose="020B0604020202020204" pitchFamily="34" charset="0"/>
                        <a:buChar char="•"/>
                      </a:pPr>
                      <a:r>
                        <a:rPr lang="en-US" sz="1400">
                          <a:latin typeface="Arial" panose="020B0604020202020204" pitchFamily="34" charset="0"/>
                          <a:cs typeface="Arial" panose="020B0604020202020204" pitchFamily="34" charset="0"/>
                        </a:rPr>
                        <a:t>Create new entries for IE started this quarter (or ongoing IE continued from prior FFY)</a:t>
                      </a:r>
                    </a:p>
                    <a:p>
                      <a:pPr marL="91440" indent="-91440">
                        <a:spcAft>
                          <a:spcPts val="400"/>
                        </a:spcAft>
                        <a:buFont typeface="Arial" panose="020B0604020202020204" pitchFamily="34" charset="0"/>
                        <a:buChar char="•"/>
                      </a:pPr>
                      <a:r>
                        <a:rPr lang="en-US" sz="1400">
                          <a:latin typeface="Arial" panose="020B0604020202020204" pitchFamily="34" charset="0"/>
                          <a:cs typeface="Arial" panose="020B0604020202020204" pitchFamily="34" charset="0"/>
                        </a:rPr>
                        <a:t>Finalize and mark complete entries for IE finished this quarter</a:t>
                      </a:r>
                    </a:p>
                    <a:p>
                      <a:pPr marL="91440" indent="-91440">
                        <a:spcAft>
                          <a:spcPts val="400"/>
                        </a:spcAft>
                        <a:buFont typeface="Arial" panose="020B0604020202020204" pitchFamily="34" charset="0"/>
                        <a:buChar char="•"/>
                      </a:pPr>
                      <a:endParaRPr lang="en-US" sz="1400">
                        <a:latin typeface="Arial" panose="020B0604020202020204" pitchFamily="34" charset="0"/>
                        <a:cs typeface="Arial" panose="020B0604020202020204" pitchFamily="34" charset="0"/>
                      </a:endParaRPr>
                    </a:p>
                  </a:txBody>
                  <a:tcPr marL="75438" marR="75438" marT="37719" marB="37719"/>
                </a:tc>
                <a:extLst>
                  <a:ext uri="{0D108BD9-81ED-4DB2-BD59-A6C34878D82A}">
                    <a16:rowId xmlns:a16="http://schemas.microsoft.com/office/drawing/2014/main" val="2328693602"/>
                  </a:ext>
                </a:extLst>
              </a:tr>
              <a:tr h="300992">
                <a:tc>
                  <a:txBody>
                    <a:bodyPr/>
                    <a:lstStyle/>
                    <a:p>
                      <a:pPr algn="ctr"/>
                      <a:r>
                        <a:rPr lang="en-US" sz="1600" b="1">
                          <a:solidFill>
                            <a:schemeClr val="bg1"/>
                          </a:solidFill>
                          <a:latin typeface="Arial"/>
                          <a:cs typeface="Arial"/>
                        </a:rPr>
                        <a:t>Quarter 2​  -  Deadline: 3/31</a:t>
                      </a:r>
                    </a:p>
                  </a:txBody>
                  <a:tcPr marL="75438" marR="75438" marT="37719" marB="37719">
                    <a:solidFill>
                      <a:srgbClr val="2C944A"/>
                    </a:solidFill>
                  </a:tcPr>
                </a:tc>
                <a:extLst>
                  <a:ext uri="{0D108BD9-81ED-4DB2-BD59-A6C34878D82A}">
                    <a16:rowId xmlns:a16="http://schemas.microsoft.com/office/drawing/2014/main" val="3130325014"/>
                  </a:ext>
                </a:extLst>
              </a:tr>
              <a:tr h="1015135">
                <a:tc>
                  <a:txBody>
                    <a:bodyPr/>
                    <a:lstStyle/>
                    <a:p>
                      <a:pPr marL="91440" indent="-91440">
                        <a:spcAft>
                          <a:spcPts val="400"/>
                        </a:spcAft>
                        <a:buFont typeface="Arial" panose="020B0604020202020204" pitchFamily="34" charset="0"/>
                        <a:buChar char="•"/>
                      </a:pPr>
                      <a:r>
                        <a:rPr lang="en-US" sz="1400">
                          <a:latin typeface="Arial"/>
                          <a:cs typeface="Arial"/>
                        </a:rPr>
                        <a:t>Create new entries for IE started this quarter</a:t>
                      </a:r>
                    </a:p>
                    <a:p>
                      <a:pPr marL="91440" indent="-91440">
                        <a:spcAft>
                          <a:spcPts val="400"/>
                        </a:spcAft>
                        <a:buFont typeface="Arial" panose="020B0604020202020204" pitchFamily="34" charset="0"/>
                        <a:buChar char="•"/>
                      </a:pPr>
                      <a:r>
                        <a:rPr lang="en-US" sz="1400">
                          <a:latin typeface="Arial"/>
                          <a:cs typeface="Arial"/>
                        </a:rPr>
                        <a:t>Update entries for ongoing IE (add and update channels)</a:t>
                      </a:r>
                    </a:p>
                    <a:p>
                      <a:pPr marL="91440" indent="-91440">
                        <a:spcAft>
                          <a:spcPts val="400"/>
                        </a:spcAft>
                        <a:buFont typeface="Arial" panose="020B0604020202020204" pitchFamily="34" charset="0"/>
                        <a:buChar char="•"/>
                      </a:pPr>
                      <a:r>
                        <a:rPr lang="en-US" sz="1400">
                          <a:latin typeface="Arial"/>
                          <a:cs typeface="Arial"/>
                        </a:rPr>
                        <a:t>Finalize and mark complete entries for IE finished this quarter</a:t>
                      </a:r>
                    </a:p>
                  </a:txBody>
                  <a:tcPr marL="75438" marR="75438" marT="37719" marB="37719"/>
                </a:tc>
                <a:extLst>
                  <a:ext uri="{0D108BD9-81ED-4DB2-BD59-A6C34878D82A}">
                    <a16:rowId xmlns:a16="http://schemas.microsoft.com/office/drawing/2014/main" val="3296716783"/>
                  </a:ext>
                </a:extLst>
              </a:tr>
              <a:tr h="3009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bg1"/>
                          </a:solidFill>
                          <a:latin typeface="Arial"/>
                          <a:cs typeface="Arial"/>
                        </a:rPr>
                        <a:t>Quarter 3  -  Deadline: 6/30</a:t>
                      </a:r>
                    </a:p>
                  </a:txBody>
                  <a:tcPr marL="75438" marR="75438" marT="37719" marB="37719">
                    <a:solidFill>
                      <a:srgbClr val="AF2A30"/>
                    </a:solidFill>
                  </a:tcPr>
                </a:tc>
                <a:extLst>
                  <a:ext uri="{0D108BD9-81ED-4DB2-BD59-A6C34878D82A}">
                    <a16:rowId xmlns:a16="http://schemas.microsoft.com/office/drawing/2014/main" val="3416415871"/>
                  </a:ext>
                </a:extLst>
              </a:tr>
              <a:tr h="961881">
                <a:tc>
                  <a:txBody>
                    <a:bodyPr/>
                    <a:lstStyle/>
                    <a:p>
                      <a:pPr marL="91440" indent="-91440">
                        <a:spcAft>
                          <a:spcPts val="400"/>
                        </a:spcAft>
                        <a:buFont typeface="Arial" panose="020B0604020202020204" pitchFamily="34" charset="0"/>
                        <a:buChar char="•"/>
                      </a:pPr>
                      <a:r>
                        <a:rPr lang="en-US" sz="1400">
                          <a:latin typeface="Arial"/>
                          <a:cs typeface="Arial"/>
                        </a:rPr>
                        <a:t>Create new entries for IE started this quarter</a:t>
                      </a:r>
                    </a:p>
                    <a:p>
                      <a:pPr marL="91440" indent="-91440">
                        <a:spcAft>
                          <a:spcPts val="400"/>
                        </a:spcAft>
                        <a:buFont typeface="Arial" panose="020B0604020202020204" pitchFamily="34" charset="0"/>
                        <a:buChar char="•"/>
                      </a:pPr>
                      <a:r>
                        <a:rPr lang="en-US" sz="1400">
                          <a:latin typeface="Arial"/>
                          <a:cs typeface="Arial"/>
                        </a:rPr>
                        <a:t>Update entries for ongoing IE (add and update channels)</a:t>
                      </a:r>
                    </a:p>
                    <a:p>
                      <a:pPr marL="91440" indent="-91440">
                        <a:spcAft>
                          <a:spcPts val="400"/>
                        </a:spcAft>
                        <a:buFont typeface="Arial" panose="020B0604020202020204" pitchFamily="34" charset="0"/>
                        <a:buChar char="•"/>
                      </a:pPr>
                      <a:r>
                        <a:rPr lang="en-US" sz="1400">
                          <a:latin typeface="Arial"/>
                          <a:cs typeface="Arial"/>
                        </a:rPr>
                        <a:t>Finalize and mark complete entries for IE finished this quarter</a:t>
                      </a:r>
                    </a:p>
                    <a:p>
                      <a:pPr marL="0" marR="0" lvl="0"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endParaRPr lang="en-US" sz="1300">
                        <a:latin typeface="Arial"/>
                        <a:cs typeface="Arial"/>
                      </a:endParaRPr>
                    </a:p>
                  </a:txBody>
                  <a:tcPr marL="75438" marR="75438" marT="37719" marB="37719"/>
                </a:tc>
                <a:extLst>
                  <a:ext uri="{0D108BD9-81ED-4DB2-BD59-A6C34878D82A}">
                    <a16:rowId xmlns:a16="http://schemas.microsoft.com/office/drawing/2014/main" val="2876272816"/>
                  </a:ext>
                </a:extLst>
              </a:tr>
              <a:tr h="3009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bg1"/>
                          </a:solidFill>
                          <a:latin typeface="Arial"/>
                          <a:cs typeface="Arial"/>
                        </a:rPr>
                        <a:t>Quarter 4  -  Deadline: 10/3 (anticipated date)</a:t>
                      </a:r>
                    </a:p>
                  </a:txBody>
                  <a:tcPr marL="75438" marR="75438" marT="37719" marB="37719">
                    <a:solidFill>
                      <a:srgbClr val="2B388F"/>
                    </a:solidFill>
                  </a:tcPr>
                </a:tc>
                <a:extLst>
                  <a:ext uri="{0D108BD9-81ED-4DB2-BD59-A6C34878D82A}">
                    <a16:rowId xmlns:a16="http://schemas.microsoft.com/office/drawing/2014/main" val="205466771"/>
                  </a:ext>
                </a:extLst>
              </a:tr>
              <a:tr h="1188720">
                <a:tc>
                  <a:txBody>
                    <a:bodyPr/>
                    <a:lstStyle/>
                    <a:p>
                      <a:pPr marL="91440" indent="-91440">
                        <a:spcAft>
                          <a:spcPts val="400"/>
                        </a:spcAft>
                        <a:buFont typeface="Arial" panose="020B0604020202020204" pitchFamily="34" charset="0"/>
                        <a:buChar char="•"/>
                      </a:pPr>
                      <a:r>
                        <a:rPr lang="en-US" sz="1400" dirty="0">
                          <a:latin typeface="Arial"/>
                          <a:cs typeface="Arial"/>
                        </a:rPr>
                        <a:t>Create new entries for IE started this quarter</a:t>
                      </a:r>
                    </a:p>
                    <a:p>
                      <a:pPr marL="91440" indent="-91440">
                        <a:spcAft>
                          <a:spcPts val="400"/>
                        </a:spcAft>
                        <a:buFont typeface="Arial" panose="020B0604020202020204" pitchFamily="34" charset="0"/>
                        <a:buChar char="•"/>
                      </a:pPr>
                      <a:r>
                        <a:rPr lang="en-US" sz="1400" dirty="0">
                          <a:latin typeface="Arial"/>
                          <a:cs typeface="Arial"/>
                        </a:rPr>
                        <a:t>Update entries for ongoing IE (add and update channels)</a:t>
                      </a:r>
                    </a:p>
                    <a:p>
                      <a:pPr marL="91440" marR="0" lvl="0" indent="-9144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400" dirty="0">
                          <a:latin typeface="Arial"/>
                          <a:cs typeface="Arial"/>
                        </a:rPr>
                        <a:t>Finalize all entries and mark complete</a:t>
                      </a:r>
                    </a:p>
                  </a:txBody>
                  <a:tcPr marL="75438" marR="75438" marT="37719" marB="37719"/>
                </a:tc>
                <a:extLst>
                  <a:ext uri="{0D108BD9-81ED-4DB2-BD59-A6C34878D82A}">
                    <a16:rowId xmlns:a16="http://schemas.microsoft.com/office/drawing/2014/main" val="1212135705"/>
                  </a:ext>
                </a:extLst>
              </a:tr>
            </a:tbl>
          </a:graphicData>
        </a:graphic>
      </p:graphicFrame>
    </p:spTree>
    <p:extLst>
      <p:ext uri="{BB962C8B-B14F-4D97-AF65-F5344CB8AC3E}">
        <p14:creationId xmlns:p14="http://schemas.microsoft.com/office/powerpoint/2010/main" val="468286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DB63C-21CB-820E-6DD5-EC22800473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2C41AE7-9649-8436-5C6E-EC583C70EBBA}"/>
              </a:ext>
            </a:extLst>
          </p:cNvPr>
          <p:cNvSpPr txBox="1">
            <a:spLocks noGrp="1"/>
          </p:cNvSpPr>
          <p:nvPr>
            <p:ph type="title" idx="4294967295"/>
          </p:nvPr>
        </p:nvSpPr>
        <p:spPr>
          <a:xfrm>
            <a:off x="114822" y="212943"/>
            <a:ext cx="2027129"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mn-lt"/>
                <a:ea typeface="+mn-ea"/>
                <a:cs typeface="+mn-cs"/>
              </a:rPr>
              <a:t>Reporting </a:t>
            </a:r>
            <a:r>
              <a:rPr kumimoji="0" lang="en-US" sz="2400" b="1" i="0" u="none" strike="noStrike" kern="1200" cap="none" spc="0" normalizeH="0" baseline="0" noProof="0" dirty="0">
                <a:ln>
                  <a:noFill/>
                </a:ln>
                <a:solidFill>
                  <a:srgbClr val="713084"/>
                </a:solidFill>
                <a:effectLst/>
                <a:uLnTx/>
                <a:uFillTx/>
                <a:latin typeface="+mn-lt"/>
                <a:ea typeface="+mn-ea"/>
                <a:cs typeface="+mn-cs"/>
              </a:rPr>
              <a:t>Partnerships</a:t>
            </a:r>
            <a:r>
              <a:rPr kumimoji="0" lang="en-US" sz="2400" b="1" i="0" u="none" strike="noStrike" kern="1200" cap="none" spc="0" normalizeH="0" baseline="0" noProof="0" dirty="0">
                <a:ln>
                  <a:noFill/>
                </a:ln>
                <a:solidFill>
                  <a:srgbClr val="000000"/>
                </a:solidFill>
                <a:effectLst/>
                <a:uLnTx/>
                <a:uFillTx/>
                <a:latin typeface="+mn-lt"/>
                <a:ea typeface="+mn-ea"/>
                <a:cs typeface="+mn-cs"/>
              </a:rPr>
              <a:t> by Quarter </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a:extLst>
              <a:ext uri="{FF2B5EF4-FFF2-40B4-BE49-F238E27FC236}">
                <a16:creationId xmlns:a16="http://schemas.microsoft.com/office/drawing/2014/main" id="{BB31E9BE-8E04-55D7-C71E-2F3928E53A77}"/>
              </a:ext>
            </a:extLst>
          </p:cNvPr>
          <p:cNvSpPr txBox="1"/>
          <p:nvPr/>
        </p:nvSpPr>
        <p:spPr>
          <a:xfrm>
            <a:off x="114822" y="1413272"/>
            <a:ext cx="1876816" cy="1169551"/>
          </a:xfrm>
          <a:prstGeom prst="rect">
            <a:avLst/>
          </a:prstGeom>
          <a:noFill/>
        </p:spPr>
        <p:txBody>
          <a:bodyPr wrap="square">
            <a:spAutoFit/>
          </a:bodyPr>
          <a:lstStyle/>
          <a:p>
            <a:r>
              <a:rPr lang="en-US" sz="1400" i="1">
                <a:latin typeface="Arial" panose="020B0604020202020204" pitchFamily="34" charset="0"/>
                <a:cs typeface="Arial" panose="020B0604020202020204" pitchFamily="34" charset="0"/>
              </a:rPr>
              <a:t>What actions should I take each quarter to report my LHD’s Partnership activities?</a:t>
            </a:r>
          </a:p>
        </p:txBody>
      </p:sp>
      <p:graphicFrame>
        <p:nvGraphicFramePr>
          <p:cNvPr id="2" name="Table 1">
            <a:extLst>
              <a:ext uri="{FF2B5EF4-FFF2-40B4-BE49-F238E27FC236}">
                <a16:creationId xmlns:a16="http://schemas.microsoft.com/office/drawing/2014/main" id="{84162C5E-2243-4EC0-373B-152B3EF28D8A}"/>
              </a:ext>
            </a:extLst>
          </p:cNvPr>
          <p:cNvGraphicFramePr>
            <a:graphicFrameLocks noGrp="1"/>
          </p:cNvGraphicFramePr>
          <p:nvPr/>
        </p:nvGraphicFramePr>
        <p:xfrm>
          <a:off x="2267211" y="212943"/>
          <a:ext cx="9670592" cy="4831492"/>
        </p:xfrm>
        <a:graphic>
          <a:graphicData uri="http://schemas.openxmlformats.org/drawingml/2006/table">
            <a:tbl>
              <a:tblPr firstRow="1" bandRow="1">
                <a:tableStyleId>{5940675A-B579-460E-94D1-54222C63F5DA}</a:tableStyleId>
              </a:tblPr>
              <a:tblGrid>
                <a:gridCol w="9670592">
                  <a:extLst>
                    <a:ext uri="{9D8B030D-6E8A-4147-A177-3AD203B41FA5}">
                      <a16:colId xmlns:a16="http://schemas.microsoft.com/office/drawing/2014/main" val="3801332350"/>
                    </a:ext>
                  </a:extLst>
                </a:gridCol>
              </a:tblGrid>
              <a:tr h="300992">
                <a:tc>
                  <a:txBody>
                    <a:bodyPr/>
                    <a:lstStyle/>
                    <a:p>
                      <a:pPr algn="ctr"/>
                      <a:r>
                        <a:rPr lang="en-US" sz="1600" b="1">
                          <a:solidFill>
                            <a:schemeClr val="bg1"/>
                          </a:solidFill>
                          <a:latin typeface="Arial"/>
                          <a:cs typeface="Arial"/>
                        </a:rPr>
                        <a:t>Quarter 1  -  Deadline: 12/31</a:t>
                      </a:r>
                    </a:p>
                  </a:txBody>
                  <a:tcPr marL="75438" marR="75438" marT="37719" marB="37719">
                    <a:solidFill>
                      <a:srgbClr val="6B2D7D"/>
                    </a:solidFill>
                  </a:tcPr>
                </a:tc>
                <a:extLst>
                  <a:ext uri="{0D108BD9-81ED-4DB2-BD59-A6C34878D82A}">
                    <a16:rowId xmlns:a16="http://schemas.microsoft.com/office/drawing/2014/main" val="4029617877"/>
                  </a:ext>
                </a:extLst>
              </a:tr>
              <a:tr h="822960">
                <a:tc>
                  <a:txBody>
                    <a:bodyPr/>
                    <a:lstStyle/>
                    <a:p>
                      <a:pPr marL="91440" indent="-91440">
                        <a:spcAft>
                          <a:spcPts val="400"/>
                        </a:spcAft>
                        <a:buFont typeface="Arial" panose="020B0604020202020204" pitchFamily="34" charset="0"/>
                        <a:buChar char="•"/>
                      </a:pPr>
                      <a:r>
                        <a:rPr lang="en-US" sz="1400">
                          <a:latin typeface="Arial" panose="020B0604020202020204" pitchFamily="34" charset="0"/>
                          <a:cs typeface="Arial" panose="020B0604020202020204" pitchFamily="34" charset="0"/>
                        </a:rPr>
                        <a:t>Copy entries from prior FFY for ongoing partnership efforts</a:t>
                      </a:r>
                    </a:p>
                    <a:p>
                      <a:pPr marL="91440" indent="-91440">
                        <a:spcAft>
                          <a:spcPts val="400"/>
                        </a:spcAft>
                        <a:buFont typeface="Arial" panose="020B0604020202020204" pitchFamily="34" charset="0"/>
                        <a:buChar char="•"/>
                      </a:pPr>
                      <a:r>
                        <a:rPr lang="en-US" sz="1400">
                          <a:latin typeface="Arial" panose="020B0604020202020204" pitchFamily="34" charset="0"/>
                          <a:cs typeface="Arial" panose="020B0604020202020204" pitchFamily="34" charset="0"/>
                        </a:rPr>
                        <a:t>Create new entries for partnerships started this quarter</a:t>
                      </a:r>
                    </a:p>
                  </a:txBody>
                  <a:tcPr marL="75438" marR="75438" marT="37719" marB="37719"/>
                </a:tc>
                <a:extLst>
                  <a:ext uri="{0D108BD9-81ED-4DB2-BD59-A6C34878D82A}">
                    <a16:rowId xmlns:a16="http://schemas.microsoft.com/office/drawing/2014/main" val="2328693602"/>
                  </a:ext>
                </a:extLst>
              </a:tr>
              <a:tr h="300992">
                <a:tc>
                  <a:txBody>
                    <a:bodyPr/>
                    <a:lstStyle/>
                    <a:p>
                      <a:pPr algn="ctr"/>
                      <a:r>
                        <a:rPr lang="en-US" sz="1600" b="1">
                          <a:solidFill>
                            <a:schemeClr val="bg1"/>
                          </a:solidFill>
                          <a:latin typeface="Arial"/>
                          <a:cs typeface="Arial"/>
                        </a:rPr>
                        <a:t>Quarter 2​  -  Deadline: 3/31</a:t>
                      </a:r>
                    </a:p>
                  </a:txBody>
                  <a:tcPr marL="75438" marR="75438" marT="37719" marB="37719">
                    <a:solidFill>
                      <a:srgbClr val="2C944A"/>
                    </a:solidFill>
                  </a:tcPr>
                </a:tc>
                <a:extLst>
                  <a:ext uri="{0D108BD9-81ED-4DB2-BD59-A6C34878D82A}">
                    <a16:rowId xmlns:a16="http://schemas.microsoft.com/office/drawing/2014/main" val="3130325014"/>
                  </a:ext>
                </a:extLst>
              </a:tr>
              <a:tr h="731520">
                <a:tc>
                  <a:txBody>
                    <a:bodyPr/>
                    <a:lstStyle/>
                    <a:p>
                      <a:pPr marL="91440" indent="-91440">
                        <a:spcAft>
                          <a:spcPts val="400"/>
                        </a:spcAft>
                        <a:buFont typeface="Arial" panose="020B0604020202020204" pitchFamily="34" charset="0"/>
                        <a:buChar char="•"/>
                      </a:pPr>
                      <a:r>
                        <a:rPr lang="en-US" sz="1400">
                          <a:latin typeface="Arial"/>
                          <a:cs typeface="Arial"/>
                        </a:rPr>
                        <a:t>Create new entries for partnerships started this quarter</a:t>
                      </a:r>
                      <a:endParaRPr lang="en-US" sz="1300">
                        <a:latin typeface="Arial"/>
                        <a:cs typeface="Arial"/>
                      </a:endParaRPr>
                    </a:p>
                  </a:txBody>
                  <a:tcPr marL="75438" marR="75438" marT="37719" marB="37719"/>
                </a:tc>
                <a:extLst>
                  <a:ext uri="{0D108BD9-81ED-4DB2-BD59-A6C34878D82A}">
                    <a16:rowId xmlns:a16="http://schemas.microsoft.com/office/drawing/2014/main" val="3296716783"/>
                  </a:ext>
                </a:extLst>
              </a:tr>
              <a:tr h="3009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bg1"/>
                          </a:solidFill>
                          <a:latin typeface="Arial"/>
                          <a:cs typeface="Arial"/>
                        </a:rPr>
                        <a:t>Quarter 3  -  Deadline: 6/30</a:t>
                      </a:r>
                    </a:p>
                  </a:txBody>
                  <a:tcPr marL="75438" marR="75438" marT="37719" marB="37719">
                    <a:solidFill>
                      <a:srgbClr val="AF2A30"/>
                    </a:solidFill>
                  </a:tcPr>
                </a:tc>
                <a:extLst>
                  <a:ext uri="{0D108BD9-81ED-4DB2-BD59-A6C34878D82A}">
                    <a16:rowId xmlns:a16="http://schemas.microsoft.com/office/drawing/2014/main" val="3416415871"/>
                  </a:ext>
                </a:extLst>
              </a:tr>
              <a:tr h="731520">
                <a:tc>
                  <a:txBody>
                    <a:bodyPr/>
                    <a:lstStyle/>
                    <a:p>
                      <a:pPr marL="91440" indent="-91440">
                        <a:spcAft>
                          <a:spcPts val="400"/>
                        </a:spcAft>
                        <a:buFont typeface="Arial" panose="020B0604020202020204" pitchFamily="34" charset="0"/>
                        <a:buChar char="•"/>
                      </a:pPr>
                      <a:r>
                        <a:rPr lang="en-US" sz="1400">
                          <a:latin typeface="Arial"/>
                          <a:cs typeface="Arial"/>
                        </a:rPr>
                        <a:t>Create new entries for partnerships started this quarter</a:t>
                      </a:r>
                      <a:endParaRPr lang="en-US" sz="1300">
                        <a:latin typeface="Arial"/>
                        <a:cs typeface="Arial"/>
                      </a:endParaRPr>
                    </a:p>
                  </a:txBody>
                  <a:tcPr marL="75438" marR="75438" marT="37719" marB="37719"/>
                </a:tc>
                <a:extLst>
                  <a:ext uri="{0D108BD9-81ED-4DB2-BD59-A6C34878D82A}">
                    <a16:rowId xmlns:a16="http://schemas.microsoft.com/office/drawing/2014/main" val="2876272816"/>
                  </a:ext>
                </a:extLst>
              </a:tr>
              <a:tr h="3009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bg1"/>
                          </a:solidFill>
                          <a:latin typeface="Arial"/>
                          <a:cs typeface="Arial"/>
                        </a:rPr>
                        <a:t>Quarter 4  -  Deadline: 10/3 (anticipated date)</a:t>
                      </a:r>
                    </a:p>
                  </a:txBody>
                  <a:tcPr marL="75438" marR="75438" marT="37719" marB="37719">
                    <a:solidFill>
                      <a:srgbClr val="2B388F"/>
                    </a:solidFill>
                  </a:tcPr>
                </a:tc>
                <a:extLst>
                  <a:ext uri="{0D108BD9-81ED-4DB2-BD59-A6C34878D82A}">
                    <a16:rowId xmlns:a16="http://schemas.microsoft.com/office/drawing/2014/main" val="205466771"/>
                  </a:ext>
                </a:extLst>
              </a:tr>
              <a:tr h="1268380">
                <a:tc>
                  <a:txBody>
                    <a:bodyPr/>
                    <a:lstStyle/>
                    <a:p>
                      <a:pPr marL="91440" marR="0" lvl="0" indent="-9144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400">
                          <a:latin typeface="Arial" panose="020B0604020202020204" pitchFamily="34" charset="0"/>
                          <a:cs typeface="Arial" panose="020B0604020202020204" pitchFamily="34" charset="0"/>
                        </a:rPr>
                        <a:t>Create new entries for partnerships started this quarter</a:t>
                      </a:r>
                    </a:p>
                    <a:p>
                      <a:pPr marL="91440" marR="0" lvl="0" indent="-9144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400" b="0" u="none" strike="noStrike">
                          <a:solidFill>
                            <a:srgbClr val="000000"/>
                          </a:solidFill>
                          <a:effectLst/>
                          <a:latin typeface="Arial" panose="020B0604020202020204" pitchFamily="34" charset="0"/>
                          <a:cs typeface="Arial" panose="020B0604020202020204" pitchFamily="34" charset="0"/>
                        </a:rPr>
                        <a:t>Complete evaluation section of all partnership entries</a:t>
                      </a:r>
                    </a:p>
                    <a:p>
                      <a:pPr marL="91440" marR="0" lvl="0" indent="-9144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400" b="0" i="0" u="none" strike="noStrike">
                          <a:solidFill>
                            <a:srgbClr val="000000"/>
                          </a:solidFill>
                          <a:effectLst/>
                          <a:latin typeface="Arial" panose="020B0604020202020204" pitchFamily="34" charset="0"/>
                          <a:cs typeface="Arial" panose="020B0604020202020204" pitchFamily="34" charset="0"/>
                        </a:rPr>
                        <a:t>Finalize all entries and mark complete</a:t>
                      </a:r>
                      <a:endParaRPr lang="en-US" sz="1400">
                        <a:latin typeface="Arial" panose="020B0604020202020204" pitchFamily="34" charset="0"/>
                        <a:cs typeface="Arial" panose="020B0604020202020204" pitchFamily="34" charset="0"/>
                      </a:endParaRPr>
                    </a:p>
                  </a:txBody>
                  <a:tcPr marL="75438" marR="75438" marT="37719" marB="37719"/>
                </a:tc>
                <a:extLst>
                  <a:ext uri="{0D108BD9-81ED-4DB2-BD59-A6C34878D82A}">
                    <a16:rowId xmlns:a16="http://schemas.microsoft.com/office/drawing/2014/main" val="1212135705"/>
                  </a:ext>
                </a:extLst>
              </a:tr>
            </a:tbl>
          </a:graphicData>
        </a:graphic>
      </p:graphicFrame>
    </p:spTree>
    <p:extLst>
      <p:ext uri="{BB962C8B-B14F-4D97-AF65-F5344CB8AC3E}">
        <p14:creationId xmlns:p14="http://schemas.microsoft.com/office/powerpoint/2010/main" val="1906155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F7AE7-E31E-7F04-CDDE-A887A83423D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904471-2635-3DCE-B206-6FCE58766D73}"/>
              </a:ext>
            </a:extLst>
          </p:cNvPr>
          <p:cNvSpPr txBox="1">
            <a:spLocks noGrp="1"/>
          </p:cNvSpPr>
          <p:nvPr>
            <p:ph type="title" idx="4294967295"/>
          </p:nvPr>
        </p:nvSpPr>
        <p:spPr>
          <a:xfrm>
            <a:off x="114822" y="212943"/>
            <a:ext cx="2152389"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mn-lt"/>
                <a:ea typeface="+mn-ea"/>
                <a:cs typeface="+mn-cs"/>
              </a:rPr>
              <a:t>Reporting </a:t>
            </a:r>
            <a:r>
              <a:rPr kumimoji="0" lang="en-US" sz="2400" b="1" i="0" u="none" strike="noStrike" kern="1200" cap="none" spc="0" normalizeH="0" baseline="0" noProof="0" dirty="0">
                <a:ln>
                  <a:noFill/>
                </a:ln>
                <a:solidFill>
                  <a:srgbClr val="713084"/>
                </a:solidFill>
                <a:effectLst/>
                <a:uLnTx/>
                <a:uFillTx/>
                <a:latin typeface="+mn-lt"/>
                <a:ea typeface="+mn-ea"/>
                <a:cs typeface="+mn-cs"/>
              </a:rPr>
              <a:t>Coalitions</a:t>
            </a:r>
            <a:r>
              <a:rPr kumimoji="0" lang="en-US" sz="2400" b="1" i="0" u="none" strike="noStrike" kern="1200" cap="none" spc="0" normalizeH="0" baseline="0" noProof="0" dirty="0">
                <a:ln>
                  <a:noFill/>
                </a:ln>
                <a:solidFill>
                  <a:srgbClr val="000000"/>
                </a:solidFill>
                <a:effectLst/>
                <a:uLnTx/>
                <a:uFillTx/>
                <a:latin typeface="+mn-lt"/>
                <a:ea typeface="+mn-ea"/>
                <a:cs typeface="+mn-cs"/>
              </a:rPr>
              <a:t> by Quarter </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a:extLst>
              <a:ext uri="{FF2B5EF4-FFF2-40B4-BE49-F238E27FC236}">
                <a16:creationId xmlns:a16="http://schemas.microsoft.com/office/drawing/2014/main" id="{B13CB3C8-716A-83FF-E231-8CF20B1C77E3}"/>
              </a:ext>
            </a:extLst>
          </p:cNvPr>
          <p:cNvSpPr txBox="1"/>
          <p:nvPr/>
        </p:nvSpPr>
        <p:spPr>
          <a:xfrm>
            <a:off x="114822" y="1413272"/>
            <a:ext cx="1876816" cy="968470"/>
          </a:xfrm>
          <a:prstGeom prst="rect">
            <a:avLst/>
          </a:prstGeom>
          <a:noFill/>
        </p:spPr>
        <p:txBody>
          <a:bodyPr wrap="square">
            <a:spAutoFit/>
          </a:bodyPr>
          <a:lstStyle/>
          <a:p>
            <a:r>
              <a:rPr lang="en-US" sz="1400" i="1">
                <a:latin typeface="Arial" panose="020B0604020202020204" pitchFamily="34" charset="0"/>
                <a:cs typeface="Arial" panose="020B0604020202020204" pitchFamily="34" charset="0"/>
              </a:rPr>
              <a:t>What actions should I take each quarter to report my LHD’s Coalition activities?</a:t>
            </a:r>
          </a:p>
        </p:txBody>
      </p:sp>
      <p:graphicFrame>
        <p:nvGraphicFramePr>
          <p:cNvPr id="2" name="Table 1">
            <a:extLst>
              <a:ext uri="{FF2B5EF4-FFF2-40B4-BE49-F238E27FC236}">
                <a16:creationId xmlns:a16="http://schemas.microsoft.com/office/drawing/2014/main" id="{A2BCBF31-183F-7CA7-AE65-42CF2B1753BF}"/>
              </a:ext>
            </a:extLst>
          </p:cNvPr>
          <p:cNvGraphicFramePr>
            <a:graphicFrameLocks noGrp="1"/>
          </p:cNvGraphicFramePr>
          <p:nvPr/>
        </p:nvGraphicFramePr>
        <p:xfrm>
          <a:off x="2267211" y="212943"/>
          <a:ext cx="9670592" cy="4831492"/>
        </p:xfrm>
        <a:graphic>
          <a:graphicData uri="http://schemas.openxmlformats.org/drawingml/2006/table">
            <a:tbl>
              <a:tblPr firstRow="1" bandRow="1">
                <a:tableStyleId>{5940675A-B579-460E-94D1-54222C63F5DA}</a:tableStyleId>
              </a:tblPr>
              <a:tblGrid>
                <a:gridCol w="9670592">
                  <a:extLst>
                    <a:ext uri="{9D8B030D-6E8A-4147-A177-3AD203B41FA5}">
                      <a16:colId xmlns:a16="http://schemas.microsoft.com/office/drawing/2014/main" val="3801332350"/>
                    </a:ext>
                  </a:extLst>
                </a:gridCol>
              </a:tblGrid>
              <a:tr h="300992">
                <a:tc>
                  <a:txBody>
                    <a:bodyPr/>
                    <a:lstStyle/>
                    <a:p>
                      <a:pPr algn="ctr"/>
                      <a:r>
                        <a:rPr lang="en-US" sz="1600" b="1">
                          <a:solidFill>
                            <a:schemeClr val="bg1"/>
                          </a:solidFill>
                          <a:latin typeface="Arial"/>
                          <a:cs typeface="Arial"/>
                        </a:rPr>
                        <a:t>Quarter 1  -  Deadline: 12/31</a:t>
                      </a:r>
                    </a:p>
                  </a:txBody>
                  <a:tcPr marL="75438" marR="75438" marT="37719" marB="37719">
                    <a:solidFill>
                      <a:srgbClr val="6B2D7D"/>
                    </a:solidFill>
                  </a:tcPr>
                </a:tc>
                <a:extLst>
                  <a:ext uri="{0D108BD9-81ED-4DB2-BD59-A6C34878D82A}">
                    <a16:rowId xmlns:a16="http://schemas.microsoft.com/office/drawing/2014/main" val="4029617877"/>
                  </a:ext>
                </a:extLst>
              </a:tr>
              <a:tr h="822960">
                <a:tc>
                  <a:txBody>
                    <a:bodyPr/>
                    <a:lstStyle/>
                    <a:p>
                      <a:pPr marL="91440" indent="-91440">
                        <a:spcAft>
                          <a:spcPts val="400"/>
                        </a:spcAft>
                        <a:buFont typeface="Arial" panose="020B0604020202020204" pitchFamily="34" charset="0"/>
                        <a:buChar char="•"/>
                      </a:pPr>
                      <a:r>
                        <a:rPr lang="en-US" sz="1400">
                          <a:latin typeface="Arial" panose="020B0604020202020204" pitchFamily="34" charset="0"/>
                          <a:cs typeface="Arial" panose="020B0604020202020204" pitchFamily="34" charset="0"/>
                        </a:rPr>
                        <a:t>Copy entries from prior FFY for ongoing coalition efforts</a:t>
                      </a:r>
                    </a:p>
                    <a:p>
                      <a:pPr marL="91440" indent="-91440">
                        <a:spcAft>
                          <a:spcPts val="400"/>
                        </a:spcAft>
                        <a:buFont typeface="Arial" panose="020B0604020202020204" pitchFamily="34" charset="0"/>
                        <a:buChar char="•"/>
                      </a:pPr>
                      <a:r>
                        <a:rPr lang="en-US" sz="1400">
                          <a:latin typeface="Arial" panose="020B0604020202020204" pitchFamily="34" charset="0"/>
                          <a:cs typeface="Arial" panose="020B0604020202020204" pitchFamily="34" charset="0"/>
                        </a:rPr>
                        <a:t>Create new entries for coalitions started (or joined by LHD) this quarter</a:t>
                      </a:r>
                    </a:p>
                    <a:p>
                      <a:pPr marL="91440" indent="-91440">
                        <a:spcAft>
                          <a:spcPts val="400"/>
                        </a:spcAft>
                        <a:buFont typeface="Arial" panose="020B0604020202020204" pitchFamily="34" charset="0"/>
                        <a:buChar char="•"/>
                      </a:pPr>
                      <a:endParaRPr lang="en-US" sz="1400">
                        <a:latin typeface="Arial" panose="020B0604020202020204" pitchFamily="34" charset="0"/>
                        <a:cs typeface="Arial" panose="020B0604020202020204" pitchFamily="34" charset="0"/>
                      </a:endParaRPr>
                    </a:p>
                  </a:txBody>
                  <a:tcPr marL="75438" marR="75438" marT="37719" marB="37719"/>
                </a:tc>
                <a:extLst>
                  <a:ext uri="{0D108BD9-81ED-4DB2-BD59-A6C34878D82A}">
                    <a16:rowId xmlns:a16="http://schemas.microsoft.com/office/drawing/2014/main" val="2328693602"/>
                  </a:ext>
                </a:extLst>
              </a:tr>
              <a:tr h="300992">
                <a:tc>
                  <a:txBody>
                    <a:bodyPr/>
                    <a:lstStyle/>
                    <a:p>
                      <a:pPr algn="ctr"/>
                      <a:r>
                        <a:rPr lang="en-US" sz="1600" b="1">
                          <a:solidFill>
                            <a:schemeClr val="bg1"/>
                          </a:solidFill>
                          <a:latin typeface="Arial"/>
                          <a:cs typeface="Arial"/>
                        </a:rPr>
                        <a:t>Quarter 2​  -  Deadline: 3/31</a:t>
                      </a:r>
                    </a:p>
                  </a:txBody>
                  <a:tcPr marL="75438" marR="75438" marT="37719" marB="37719">
                    <a:solidFill>
                      <a:srgbClr val="2C944A"/>
                    </a:solidFill>
                  </a:tcPr>
                </a:tc>
                <a:extLst>
                  <a:ext uri="{0D108BD9-81ED-4DB2-BD59-A6C34878D82A}">
                    <a16:rowId xmlns:a16="http://schemas.microsoft.com/office/drawing/2014/main" val="3130325014"/>
                  </a:ext>
                </a:extLst>
              </a:tr>
              <a:tr h="731520">
                <a:tc>
                  <a:txBody>
                    <a:bodyPr/>
                    <a:lstStyle/>
                    <a:p>
                      <a:pPr marL="91440" indent="-91440">
                        <a:spcAft>
                          <a:spcPts val="400"/>
                        </a:spcAft>
                        <a:buFont typeface="Arial" panose="020B0604020202020204" pitchFamily="34" charset="0"/>
                        <a:buChar char="•"/>
                      </a:pPr>
                      <a:r>
                        <a:rPr lang="en-US" sz="1400">
                          <a:latin typeface="Arial"/>
                          <a:cs typeface="Arial"/>
                        </a:rPr>
                        <a:t>Create new entries for coalitions started (or joined by LHD) this quarter</a:t>
                      </a:r>
                    </a:p>
                  </a:txBody>
                  <a:tcPr marL="75438" marR="75438" marT="37719" marB="37719"/>
                </a:tc>
                <a:extLst>
                  <a:ext uri="{0D108BD9-81ED-4DB2-BD59-A6C34878D82A}">
                    <a16:rowId xmlns:a16="http://schemas.microsoft.com/office/drawing/2014/main" val="3296716783"/>
                  </a:ext>
                </a:extLst>
              </a:tr>
              <a:tr h="3009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bg1"/>
                          </a:solidFill>
                          <a:latin typeface="Arial"/>
                          <a:cs typeface="Arial"/>
                        </a:rPr>
                        <a:t>Quarter 3  -  Deadline: 6/30</a:t>
                      </a:r>
                    </a:p>
                  </a:txBody>
                  <a:tcPr marL="75438" marR="75438" marT="37719" marB="37719">
                    <a:solidFill>
                      <a:srgbClr val="AF2A30"/>
                    </a:solidFill>
                  </a:tcPr>
                </a:tc>
                <a:extLst>
                  <a:ext uri="{0D108BD9-81ED-4DB2-BD59-A6C34878D82A}">
                    <a16:rowId xmlns:a16="http://schemas.microsoft.com/office/drawing/2014/main" val="3416415871"/>
                  </a:ext>
                </a:extLst>
              </a:tr>
              <a:tr h="731520">
                <a:tc>
                  <a:txBody>
                    <a:bodyPr/>
                    <a:lstStyle/>
                    <a:p>
                      <a:pPr marL="91440" indent="-91440">
                        <a:spcAft>
                          <a:spcPts val="400"/>
                        </a:spcAft>
                        <a:buFont typeface="Arial" panose="020B0604020202020204" pitchFamily="34" charset="0"/>
                        <a:buChar char="•"/>
                      </a:pPr>
                      <a:r>
                        <a:rPr lang="en-US" sz="1400">
                          <a:latin typeface="Arial"/>
                          <a:cs typeface="Arial"/>
                        </a:rPr>
                        <a:t>Create new entries for coalitions started (or joined by LHD) this quarter</a:t>
                      </a:r>
                    </a:p>
                  </a:txBody>
                  <a:tcPr marL="75438" marR="75438" marT="37719" marB="37719"/>
                </a:tc>
                <a:extLst>
                  <a:ext uri="{0D108BD9-81ED-4DB2-BD59-A6C34878D82A}">
                    <a16:rowId xmlns:a16="http://schemas.microsoft.com/office/drawing/2014/main" val="2876272816"/>
                  </a:ext>
                </a:extLst>
              </a:tr>
              <a:tr h="3009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bg1"/>
                          </a:solidFill>
                          <a:latin typeface="Arial"/>
                          <a:cs typeface="Arial"/>
                        </a:rPr>
                        <a:t>Quarter 4  -  Deadline: 10/3 (anticipated date)</a:t>
                      </a:r>
                    </a:p>
                  </a:txBody>
                  <a:tcPr marL="75438" marR="75438" marT="37719" marB="37719">
                    <a:solidFill>
                      <a:srgbClr val="2B388F"/>
                    </a:solidFill>
                  </a:tcPr>
                </a:tc>
                <a:extLst>
                  <a:ext uri="{0D108BD9-81ED-4DB2-BD59-A6C34878D82A}">
                    <a16:rowId xmlns:a16="http://schemas.microsoft.com/office/drawing/2014/main" val="205466771"/>
                  </a:ext>
                </a:extLst>
              </a:tr>
              <a:tr h="1268380">
                <a:tc>
                  <a:txBody>
                    <a:bodyPr/>
                    <a:lstStyle/>
                    <a:p>
                      <a:pPr marL="91440" indent="-91440">
                        <a:spcAft>
                          <a:spcPts val="400"/>
                        </a:spcAft>
                        <a:buFont typeface="Arial" panose="020B0604020202020204" pitchFamily="34" charset="0"/>
                        <a:buChar char="•"/>
                      </a:pPr>
                      <a:r>
                        <a:rPr lang="en-US" sz="1400">
                          <a:latin typeface="Arial"/>
                          <a:cs typeface="Arial"/>
                        </a:rPr>
                        <a:t>Create new entries for coalitions started (or joined by LHD) this quarter</a:t>
                      </a:r>
                    </a:p>
                    <a:p>
                      <a:pPr marL="91440" indent="-91440">
                        <a:spcAft>
                          <a:spcPts val="400"/>
                        </a:spcAft>
                        <a:buFont typeface="Arial" panose="020B0604020202020204" pitchFamily="34" charset="0"/>
                        <a:buChar char="•"/>
                      </a:pPr>
                      <a:r>
                        <a:rPr lang="en-US" sz="1400">
                          <a:latin typeface="Arial"/>
                          <a:cs typeface="Arial"/>
                        </a:rPr>
                        <a:t>Complete evaluation section of all coalition entries</a:t>
                      </a:r>
                    </a:p>
                    <a:p>
                      <a:pPr marL="91440" indent="-91440">
                        <a:spcAft>
                          <a:spcPts val="400"/>
                        </a:spcAft>
                        <a:buFont typeface="Arial" panose="020B0604020202020204" pitchFamily="34" charset="0"/>
                        <a:buChar char="•"/>
                      </a:pPr>
                      <a:r>
                        <a:rPr lang="en-US" sz="1400">
                          <a:latin typeface="Arial"/>
                          <a:cs typeface="Arial"/>
                        </a:rPr>
                        <a:t>Finalize all entries and mark complete</a:t>
                      </a:r>
                    </a:p>
                    <a:p>
                      <a:pPr marL="91440" indent="-91440">
                        <a:spcAft>
                          <a:spcPts val="400"/>
                        </a:spcAft>
                        <a:buFont typeface="Arial" panose="020B0604020202020204" pitchFamily="34" charset="0"/>
                        <a:buChar char="•"/>
                      </a:pPr>
                      <a:endParaRPr lang="en-US" sz="1400">
                        <a:latin typeface="Arial"/>
                        <a:cs typeface="Arial"/>
                      </a:endParaRPr>
                    </a:p>
                  </a:txBody>
                  <a:tcPr marL="75438" marR="75438" marT="37719" marB="37719"/>
                </a:tc>
                <a:extLst>
                  <a:ext uri="{0D108BD9-81ED-4DB2-BD59-A6C34878D82A}">
                    <a16:rowId xmlns:a16="http://schemas.microsoft.com/office/drawing/2014/main" val="1212135705"/>
                  </a:ext>
                </a:extLst>
              </a:tr>
            </a:tbl>
          </a:graphicData>
        </a:graphic>
      </p:graphicFrame>
    </p:spTree>
    <p:extLst>
      <p:ext uri="{BB962C8B-B14F-4D97-AF65-F5344CB8AC3E}">
        <p14:creationId xmlns:p14="http://schemas.microsoft.com/office/powerpoint/2010/main" val="961616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30D3E-EA5C-4099-F90C-D94FD67D1BC3}"/>
              </a:ext>
            </a:extLst>
          </p:cNvPr>
          <p:cNvSpPr>
            <a:spLocks noGrp="1"/>
          </p:cNvSpPr>
          <p:nvPr>
            <p:ph type="title"/>
          </p:nvPr>
        </p:nvSpPr>
        <p:spPr/>
        <p:txBody>
          <a:bodyPr>
            <a:normAutofit/>
          </a:bodyPr>
          <a:lstStyle/>
          <a:p>
            <a:r>
              <a:rPr lang="en-US" sz="4400" b="1">
                <a:latin typeface="Arial"/>
                <a:ea typeface="Calibri Light"/>
                <a:cs typeface="Calibri Light"/>
              </a:rPr>
              <a:t>PEARS Data Quality Processes</a:t>
            </a:r>
            <a:endParaRPr lang="en-US" sz="4400" b="1">
              <a:latin typeface="Arial"/>
            </a:endParaRPr>
          </a:p>
        </p:txBody>
      </p:sp>
      <p:sp>
        <p:nvSpPr>
          <p:cNvPr id="3" name="Text Placeholder 2">
            <a:extLst>
              <a:ext uri="{FF2B5EF4-FFF2-40B4-BE49-F238E27FC236}">
                <a16:creationId xmlns:a16="http://schemas.microsoft.com/office/drawing/2014/main" id="{383925AB-9FB1-29A0-0CBC-439536DF4CB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95229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BCBDF-A1C7-41DC-4EF3-18C6B1323787}"/>
              </a:ext>
            </a:extLst>
          </p:cNvPr>
          <p:cNvSpPr>
            <a:spLocks noGrp="1"/>
          </p:cNvSpPr>
          <p:nvPr>
            <p:ph type="title"/>
          </p:nvPr>
        </p:nvSpPr>
        <p:spPr/>
        <p:txBody>
          <a:bodyPr>
            <a:normAutofit/>
          </a:bodyPr>
          <a:lstStyle/>
          <a:p>
            <a:r>
              <a:rPr lang="en-US" sz="4000">
                <a:latin typeface="Arial"/>
                <a:ea typeface="Calibri Light"/>
                <a:cs typeface="Calibri Light"/>
              </a:rPr>
              <a:t>Data Quality Processes for PEARS Reporting</a:t>
            </a:r>
          </a:p>
        </p:txBody>
      </p:sp>
      <p:sp>
        <p:nvSpPr>
          <p:cNvPr id="3" name="Text Placeholder 2">
            <a:extLst>
              <a:ext uri="{FF2B5EF4-FFF2-40B4-BE49-F238E27FC236}">
                <a16:creationId xmlns:a16="http://schemas.microsoft.com/office/drawing/2014/main" id="{578183DE-92ED-6330-428C-E8D1F4B9D5BF}"/>
              </a:ext>
            </a:extLst>
          </p:cNvPr>
          <p:cNvSpPr>
            <a:spLocks noGrp="1"/>
          </p:cNvSpPr>
          <p:nvPr>
            <p:ph type="body" idx="1"/>
          </p:nvPr>
        </p:nvSpPr>
        <p:spPr>
          <a:xfrm>
            <a:off x="839788" y="1648506"/>
            <a:ext cx="5233986" cy="736827"/>
          </a:xfrm>
        </p:spPr>
        <p:txBody>
          <a:bodyPr vert="horz" lIns="91440" tIns="45720" rIns="91440" bIns="45720" rtlCol="0" anchor="ctr">
            <a:normAutofit fontScale="85000" lnSpcReduction="20000"/>
          </a:bodyPr>
          <a:lstStyle/>
          <a:p>
            <a:pPr algn="ctr"/>
            <a:r>
              <a:rPr lang="en-US" sz="2800">
                <a:latin typeface="Arial"/>
                <a:ea typeface="Calibri"/>
                <a:cs typeface="Calibri"/>
              </a:rPr>
              <a:t>Quarterly QA/QC</a:t>
            </a:r>
            <a:endParaRPr lang="en-US">
              <a:latin typeface="Arial"/>
              <a:cs typeface="Arial"/>
            </a:endParaRPr>
          </a:p>
          <a:p>
            <a:pPr algn="ctr"/>
            <a:r>
              <a:rPr lang="en-US" sz="2600">
                <a:latin typeface="Arial"/>
                <a:ea typeface="Calibri"/>
                <a:cs typeface="Calibri"/>
              </a:rPr>
              <a:t>(Quality Assurance/Quality Control)</a:t>
            </a:r>
          </a:p>
        </p:txBody>
      </p:sp>
      <p:sp>
        <p:nvSpPr>
          <p:cNvPr id="4" name="Content Placeholder 3">
            <a:extLst>
              <a:ext uri="{FF2B5EF4-FFF2-40B4-BE49-F238E27FC236}">
                <a16:creationId xmlns:a16="http://schemas.microsoft.com/office/drawing/2014/main" id="{8EF0E615-B4D5-F0F7-AD20-CC56E45C22AE}"/>
              </a:ext>
            </a:extLst>
          </p:cNvPr>
          <p:cNvSpPr>
            <a:spLocks noGrp="1"/>
          </p:cNvSpPr>
          <p:nvPr>
            <p:ph sz="half" idx="2"/>
          </p:nvPr>
        </p:nvSpPr>
        <p:spPr>
          <a:xfrm>
            <a:off x="839788" y="2657475"/>
            <a:ext cx="5157787" cy="3684588"/>
          </a:xfrm>
        </p:spPr>
        <p:txBody>
          <a:bodyPr vert="horz" lIns="91440" tIns="45720" rIns="91440" bIns="45720" rtlCol="0" anchor="t">
            <a:normAutofit/>
          </a:bodyPr>
          <a:lstStyle/>
          <a:p>
            <a:r>
              <a:rPr lang="en-US" sz="2000">
                <a:latin typeface="Arial"/>
                <a:ea typeface="Calibri"/>
                <a:cs typeface="Calibri"/>
              </a:rPr>
              <a:t>Process occurs every quarter</a:t>
            </a:r>
          </a:p>
          <a:p>
            <a:r>
              <a:rPr lang="en-US" sz="2000">
                <a:latin typeface="Arial"/>
                <a:ea typeface="Calibri"/>
                <a:cs typeface="Calibri"/>
              </a:rPr>
              <a:t>Collaboration between NPI and LHDs</a:t>
            </a:r>
          </a:p>
          <a:p>
            <a:r>
              <a:rPr lang="en-US" sz="2000">
                <a:latin typeface="Arial"/>
                <a:ea typeface="Calibri"/>
                <a:cs typeface="Calibri"/>
              </a:rPr>
              <a:t>NPI reviews all PEARS entries and flags potential errors in Issue Files</a:t>
            </a:r>
            <a:endParaRPr lang="en-US" sz="2000">
              <a:latin typeface="Arial"/>
              <a:cs typeface="Arial"/>
            </a:endParaRPr>
          </a:p>
          <a:p>
            <a:r>
              <a:rPr lang="en-US" sz="2000">
                <a:latin typeface="Arial"/>
                <a:ea typeface="Calibri"/>
                <a:cs typeface="Calibri"/>
              </a:rPr>
              <a:t>LHDs review Issue Files, resolve issues, and update status in Issue Files</a:t>
            </a:r>
          </a:p>
          <a:p>
            <a:r>
              <a:rPr lang="en-US" sz="2000">
                <a:latin typeface="Arial"/>
                <a:ea typeface="Calibri"/>
                <a:cs typeface="Calibri"/>
              </a:rPr>
              <a:t>POs monitor to ensure LHDs resolve issues in a timely way</a:t>
            </a:r>
          </a:p>
        </p:txBody>
      </p:sp>
      <p:sp>
        <p:nvSpPr>
          <p:cNvPr id="5" name="Text Placeholder 4">
            <a:extLst>
              <a:ext uri="{FF2B5EF4-FFF2-40B4-BE49-F238E27FC236}">
                <a16:creationId xmlns:a16="http://schemas.microsoft.com/office/drawing/2014/main" id="{7F7A46AD-3F93-CF03-E1AB-A3A6E5DC9D1F}"/>
              </a:ext>
            </a:extLst>
          </p:cNvPr>
          <p:cNvSpPr>
            <a:spLocks noGrp="1"/>
          </p:cNvSpPr>
          <p:nvPr>
            <p:ph type="body" sz="quarter" idx="3"/>
          </p:nvPr>
        </p:nvSpPr>
        <p:spPr>
          <a:xfrm>
            <a:off x="6074230" y="1648506"/>
            <a:ext cx="5248501" cy="736827"/>
          </a:xfrm>
        </p:spPr>
        <p:txBody>
          <a:bodyPr vert="horz" lIns="91440" tIns="45720" rIns="91440" bIns="45720" rtlCol="0" anchor="ctr">
            <a:normAutofit fontScale="85000" lnSpcReduction="20000"/>
          </a:bodyPr>
          <a:lstStyle/>
          <a:p>
            <a:pPr algn="ctr"/>
            <a:r>
              <a:rPr lang="en-US" sz="2800">
                <a:latin typeface="Arial"/>
                <a:ea typeface="Calibri"/>
                <a:cs typeface="Calibri"/>
              </a:rPr>
              <a:t>Year-end Data Cleaning</a:t>
            </a:r>
          </a:p>
        </p:txBody>
      </p:sp>
      <p:sp>
        <p:nvSpPr>
          <p:cNvPr id="6" name="Content Placeholder 5">
            <a:extLst>
              <a:ext uri="{FF2B5EF4-FFF2-40B4-BE49-F238E27FC236}">
                <a16:creationId xmlns:a16="http://schemas.microsoft.com/office/drawing/2014/main" id="{768D8B18-0888-8728-87B2-E42E7A67A91C}"/>
              </a:ext>
            </a:extLst>
          </p:cNvPr>
          <p:cNvSpPr>
            <a:spLocks noGrp="1"/>
          </p:cNvSpPr>
          <p:nvPr>
            <p:ph sz="quarter" idx="4"/>
          </p:nvPr>
        </p:nvSpPr>
        <p:spPr>
          <a:xfrm>
            <a:off x="6106886" y="2657475"/>
            <a:ext cx="5396547" cy="3684588"/>
          </a:xfrm>
        </p:spPr>
        <p:txBody>
          <a:bodyPr vert="horz" lIns="91440" tIns="45720" rIns="91440" bIns="45720" rtlCol="0" anchor="t">
            <a:normAutofit/>
          </a:bodyPr>
          <a:lstStyle/>
          <a:p>
            <a:r>
              <a:rPr lang="en-US" sz="2000">
                <a:latin typeface="Arial"/>
                <a:ea typeface="Calibri"/>
                <a:cs typeface="Calibri"/>
              </a:rPr>
              <a:t>Process occurs annually (~October 16-31)</a:t>
            </a:r>
          </a:p>
          <a:p>
            <a:r>
              <a:rPr lang="en-US" sz="2000">
                <a:latin typeface="Arial"/>
                <a:ea typeface="Calibri"/>
                <a:cs typeface="Calibri"/>
              </a:rPr>
              <a:t>Primarily NPI with LHD support</a:t>
            </a:r>
          </a:p>
          <a:p>
            <a:r>
              <a:rPr lang="en-US" sz="2000">
                <a:latin typeface="Arial"/>
                <a:ea typeface="Calibri"/>
                <a:cs typeface="Calibri"/>
              </a:rPr>
              <a:t>NPI reviews all PEARS entries and flags potential errors for correction</a:t>
            </a:r>
          </a:p>
          <a:p>
            <a:r>
              <a:rPr lang="en-US" sz="2000">
                <a:latin typeface="Arial"/>
                <a:ea typeface="Calibri"/>
                <a:cs typeface="Calibri"/>
              </a:rPr>
              <a:t>NPI takes action on potential errors:</a:t>
            </a:r>
          </a:p>
          <a:p>
            <a:pPr lvl="1">
              <a:buFont typeface="Courier New" panose="020B0604020202020204" pitchFamily="34" charset="0"/>
              <a:buChar char="o"/>
            </a:pPr>
            <a:r>
              <a:rPr lang="en-US" sz="2000">
                <a:latin typeface="Arial"/>
                <a:ea typeface="Calibri"/>
                <a:cs typeface="Calibri"/>
              </a:rPr>
              <a:t>Makes an appropriate correction </a:t>
            </a:r>
            <a:r>
              <a:rPr lang="en-US" sz="2000" b="1" u="sng">
                <a:latin typeface="Arial"/>
                <a:ea typeface="Calibri"/>
                <a:cs typeface="Calibri"/>
              </a:rPr>
              <a:t>OR</a:t>
            </a:r>
          </a:p>
          <a:p>
            <a:pPr lvl="1">
              <a:buFont typeface="Courier New" panose="020B0604020202020204" pitchFamily="34" charset="0"/>
              <a:buChar char="o"/>
            </a:pPr>
            <a:r>
              <a:rPr lang="en-US" sz="2000">
                <a:latin typeface="Arial"/>
                <a:ea typeface="Calibri"/>
                <a:cs typeface="Calibri"/>
              </a:rPr>
              <a:t>Contacts LHD PEARS users to clarify information and determine action, then makes appropriate correction</a:t>
            </a:r>
          </a:p>
          <a:p>
            <a:endParaRPr lang="en-US" sz="2400">
              <a:ea typeface="Calibri"/>
              <a:cs typeface="Calibri"/>
            </a:endParaRPr>
          </a:p>
        </p:txBody>
      </p:sp>
      <p:cxnSp>
        <p:nvCxnSpPr>
          <p:cNvPr id="8" name="Straight Arrow Connector 7">
            <a:extLst>
              <a:ext uri="{FF2B5EF4-FFF2-40B4-BE49-F238E27FC236}">
                <a16:creationId xmlns:a16="http://schemas.microsoft.com/office/drawing/2014/main" id="{218B9679-7804-E9D0-AA57-80968839E993}"/>
              </a:ext>
              <a:ext uri="{C183D7F6-B498-43B3-948B-1728B52AA6E4}">
                <adec:decorative xmlns:adec="http://schemas.microsoft.com/office/drawing/2017/decorative" val="1"/>
              </a:ext>
            </a:extLst>
          </p:cNvPr>
          <p:cNvCxnSpPr/>
          <p:nvPr/>
        </p:nvCxnSpPr>
        <p:spPr>
          <a:xfrm>
            <a:off x="893990" y="2439761"/>
            <a:ext cx="10607038" cy="10886"/>
          </a:xfrm>
          <a:prstGeom prst="straightConnector1">
            <a:avLst/>
          </a:prstGeom>
          <a:ln>
            <a:solidFill>
              <a:srgbClr val="6B2D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697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9B57C-976A-CB0B-30C3-A1167869EB58}"/>
              </a:ext>
            </a:extLst>
          </p:cNvPr>
          <p:cNvSpPr>
            <a:spLocks noGrp="1"/>
          </p:cNvSpPr>
          <p:nvPr>
            <p:ph type="title"/>
          </p:nvPr>
        </p:nvSpPr>
        <p:spPr/>
        <p:txBody>
          <a:bodyPr>
            <a:normAutofit/>
          </a:bodyPr>
          <a:lstStyle/>
          <a:p>
            <a:r>
              <a:rPr lang="en-US" sz="4000">
                <a:latin typeface="Arial"/>
                <a:ea typeface="Calibri Light"/>
                <a:cs typeface="Calibri Light"/>
              </a:rPr>
              <a:t>Housekeeping</a:t>
            </a:r>
            <a:endParaRPr lang="en-US" sz="4000">
              <a:latin typeface="Arial"/>
            </a:endParaRPr>
          </a:p>
        </p:txBody>
      </p:sp>
      <p:sp>
        <p:nvSpPr>
          <p:cNvPr id="3" name="Content Placeholder 2">
            <a:extLst>
              <a:ext uri="{FF2B5EF4-FFF2-40B4-BE49-F238E27FC236}">
                <a16:creationId xmlns:a16="http://schemas.microsoft.com/office/drawing/2014/main" id="{12020B36-19E8-1C37-E8B2-40555A6C56EB}"/>
              </a:ext>
            </a:extLst>
          </p:cNvPr>
          <p:cNvSpPr>
            <a:spLocks noGrp="1"/>
          </p:cNvSpPr>
          <p:nvPr>
            <p:ph idx="1"/>
          </p:nvPr>
        </p:nvSpPr>
        <p:spPr>
          <a:xfrm>
            <a:off x="838200" y="1825625"/>
            <a:ext cx="10012680" cy="4131038"/>
          </a:xfrm>
        </p:spPr>
        <p:txBody>
          <a:bodyPr vert="horz" lIns="91440" tIns="45720" rIns="91440" bIns="45720" rtlCol="0" anchor="t">
            <a:normAutofit/>
          </a:bodyPr>
          <a:lstStyle/>
          <a:p>
            <a:r>
              <a:rPr lang="en-US">
                <a:latin typeface="Arial"/>
                <a:cs typeface="Arial"/>
              </a:rPr>
              <a:t>Please add your name and LHD affiliation in chat</a:t>
            </a:r>
          </a:p>
          <a:p>
            <a:r>
              <a:rPr lang="en-US">
                <a:latin typeface="Arial"/>
                <a:cs typeface="Arial"/>
              </a:rPr>
              <a:t>Questions can be added to chat throughout</a:t>
            </a:r>
          </a:p>
          <a:p>
            <a:pPr lvl="1"/>
            <a:r>
              <a:rPr lang="en-US">
                <a:latin typeface="Arial"/>
                <a:cs typeface="Arial"/>
              </a:rPr>
              <a:t>We will provide written responses within chat when possible</a:t>
            </a:r>
          </a:p>
          <a:p>
            <a:pPr lvl="1"/>
            <a:r>
              <a:rPr lang="en-US">
                <a:latin typeface="Arial"/>
                <a:cs typeface="Arial"/>
              </a:rPr>
              <a:t>Questions needing verbal responses will be saved for the end</a:t>
            </a:r>
          </a:p>
        </p:txBody>
      </p:sp>
      <p:pic>
        <p:nvPicPr>
          <p:cNvPr id="5" name="Picture 4" descr="Image of the Zoom chat button">
            <a:extLst>
              <a:ext uri="{FF2B5EF4-FFF2-40B4-BE49-F238E27FC236}">
                <a16:creationId xmlns:a16="http://schemas.microsoft.com/office/drawing/2014/main" id="{AC3FBD6C-1966-D6D3-3B03-CA1A3B68F1CE}"/>
              </a:ext>
            </a:extLst>
          </p:cNvPr>
          <p:cNvPicPr>
            <a:picLocks noChangeAspect="1"/>
          </p:cNvPicPr>
          <p:nvPr/>
        </p:nvPicPr>
        <p:blipFill>
          <a:blip r:embed="rId3"/>
          <a:stretch>
            <a:fillRect/>
          </a:stretch>
        </p:blipFill>
        <p:spPr>
          <a:xfrm>
            <a:off x="9610795" y="837599"/>
            <a:ext cx="1243740" cy="13255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86768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1D856-B89A-F521-2ED2-D9EF934E7DEC}"/>
              </a:ext>
            </a:extLst>
          </p:cNvPr>
          <p:cNvSpPr>
            <a:spLocks noGrp="1"/>
          </p:cNvSpPr>
          <p:nvPr>
            <p:ph type="title"/>
          </p:nvPr>
        </p:nvSpPr>
        <p:spPr>
          <a:xfrm>
            <a:off x="838200" y="169817"/>
            <a:ext cx="10515600" cy="1216221"/>
          </a:xfrm>
        </p:spPr>
        <p:txBody>
          <a:bodyPr>
            <a:normAutofit/>
          </a:bodyPr>
          <a:lstStyle/>
          <a:p>
            <a:r>
              <a:rPr lang="en-US" sz="4000">
                <a:latin typeface="Arial"/>
                <a:cs typeface="Arial"/>
              </a:rPr>
              <a:t>Locating and navigating the Issue File</a:t>
            </a:r>
          </a:p>
        </p:txBody>
      </p:sp>
      <p:sp>
        <p:nvSpPr>
          <p:cNvPr id="7" name="Content Placeholder 6">
            <a:extLst>
              <a:ext uri="{FF2B5EF4-FFF2-40B4-BE49-F238E27FC236}">
                <a16:creationId xmlns:a16="http://schemas.microsoft.com/office/drawing/2014/main" id="{6F54A1AC-E9A5-CA47-F5EE-DDEC9E05B6FA}"/>
              </a:ext>
            </a:extLst>
          </p:cNvPr>
          <p:cNvSpPr>
            <a:spLocks noGrp="1"/>
          </p:cNvSpPr>
          <p:nvPr>
            <p:ph idx="1"/>
          </p:nvPr>
        </p:nvSpPr>
        <p:spPr>
          <a:xfrm>
            <a:off x="838200" y="1386038"/>
            <a:ext cx="10515600" cy="4790926"/>
          </a:xfrm>
        </p:spPr>
        <p:txBody>
          <a:bodyPr vert="horz" lIns="91440" tIns="45720" rIns="91440" bIns="45720" rtlCol="0" anchor="t">
            <a:normAutofit fontScale="70000" lnSpcReduction="20000"/>
          </a:bodyPr>
          <a:lstStyle/>
          <a:p>
            <a:pPr marL="0" indent="0">
              <a:buNone/>
            </a:pPr>
            <a:r>
              <a:rPr lang="en-US" b="1">
                <a:latin typeface="Arial"/>
                <a:cs typeface="Arial"/>
              </a:rPr>
              <a:t>Each LHD can locate QA/QC Issue Files in their LHD Evaluation OneDrive Folder</a:t>
            </a:r>
          </a:p>
          <a:p>
            <a:r>
              <a:rPr lang="en-US">
                <a:latin typeface="Arial"/>
                <a:cs typeface="Arial"/>
              </a:rPr>
              <a:t>Access your OneDrive folder via links on </a:t>
            </a:r>
            <a:r>
              <a:rPr lang="en-US">
                <a:latin typeface="Arial"/>
                <a:cs typeface="Arial"/>
                <a:hlinkClick r:id="rId3"/>
              </a:rPr>
              <a:t>NPI’s LHD Evaluation Website</a:t>
            </a:r>
            <a:endParaRPr lang="en-US">
              <a:latin typeface="Arial"/>
              <a:cs typeface="Arial"/>
            </a:endParaRPr>
          </a:p>
          <a:p>
            <a:pPr lvl="1"/>
            <a:r>
              <a:rPr lang="en-US">
                <a:latin typeface="Arial"/>
                <a:cs typeface="Arial"/>
              </a:rPr>
              <a:t>https://ucanr.edu/sites/LHDEvaluation/NPI_LHD_Evaluation_OneDrive/</a:t>
            </a:r>
          </a:p>
          <a:p>
            <a:r>
              <a:rPr lang="en-US">
                <a:latin typeface="Arial"/>
                <a:cs typeface="Arial"/>
              </a:rPr>
              <a:t>Path to locate FFY 25 Issue Files: PEARS &gt; FFY 25 &gt; QAQC</a:t>
            </a:r>
          </a:p>
          <a:p>
            <a:pPr marL="0" indent="0">
              <a:buNone/>
            </a:pPr>
            <a:endParaRPr lang="en-US" sz="2300">
              <a:latin typeface="Arial"/>
              <a:cs typeface="Arial"/>
            </a:endParaRPr>
          </a:p>
          <a:p>
            <a:pPr marL="0" indent="0">
              <a:buNone/>
            </a:pPr>
            <a:r>
              <a:rPr lang="en-US" b="1">
                <a:latin typeface="Arial"/>
                <a:cs typeface="Arial"/>
              </a:rPr>
              <a:t>Your Issue File has the following “tabs” or sheets:</a:t>
            </a:r>
          </a:p>
          <a:p>
            <a:r>
              <a:rPr lang="en-US">
                <a:latin typeface="Arial"/>
                <a:cs typeface="Arial"/>
              </a:rPr>
              <a:t>Instructions</a:t>
            </a:r>
          </a:p>
          <a:p>
            <a:r>
              <a:rPr lang="en-US">
                <a:latin typeface="Arial"/>
                <a:cs typeface="Arial"/>
              </a:rPr>
              <a:t>Codebook</a:t>
            </a:r>
          </a:p>
          <a:p>
            <a:r>
              <a:rPr lang="en-US">
                <a:latin typeface="Arial"/>
                <a:cs typeface="Arial"/>
              </a:rPr>
              <a:t>PSE</a:t>
            </a:r>
          </a:p>
          <a:p>
            <a:r>
              <a:rPr lang="en-US">
                <a:latin typeface="Arial"/>
                <a:cs typeface="Arial"/>
              </a:rPr>
              <a:t>DE</a:t>
            </a:r>
          </a:p>
          <a:p>
            <a:r>
              <a:rPr lang="en-US">
                <a:latin typeface="Arial"/>
                <a:cs typeface="Arial"/>
              </a:rPr>
              <a:t>IE</a:t>
            </a:r>
          </a:p>
          <a:p>
            <a:r>
              <a:rPr lang="en-US">
                <a:latin typeface="Arial"/>
                <a:cs typeface="Arial"/>
              </a:rPr>
              <a:t>Partnerships</a:t>
            </a:r>
          </a:p>
          <a:p>
            <a:r>
              <a:rPr lang="en-US">
                <a:latin typeface="Arial"/>
                <a:cs typeface="Arial"/>
              </a:rPr>
              <a:t>Coalitions</a:t>
            </a:r>
          </a:p>
          <a:p>
            <a:r>
              <a:rPr lang="en-US">
                <a:latin typeface="Arial"/>
                <a:cs typeface="Arial"/>
              </a:rPr>
              <a:t>Summary</a:t>
            </a:r>
          </a:p>
          <a:p>
            <a:endParaRPr lang="en-US"/>
          </a:p>
        </p:txBody>
      </p:sp>
      <p:pic>
        <p:nvPicPr>
          <p:cNvPr id="4" name="Picture 3" descr="A screenshot of the Issue File tabs. These read: instructions, codebook, PSE, DE, IE, Partnerships, Coalitions, Summary.">
            <a:extLst>
              <a:ext uri="{FF2B5EF4-FFF2-40B4-BE49-F238E27FC236}">
                <a16:creationId xmlns:a16="http://schemas.microsoft.com/office/drawing/2014/main" id="{FDC35B55-2492-1FE6-2BEA-C8C00412BB3E}"/>
              </a:ext>
            </a:extLst>
          </p:cNvPr>
          <p:cNvPicPr>
            <a:picLocks noChangeAspect="1"/>
          </p:cNvPicPr>
          <p:nvPr/>
        </p:nvPicPr>
        <p:blipFill>
          <a:blip r:embed="rId4"/>
          <a:srcRect t="46016" r="4520" b="-878"/>
          <a:stretch/>
        </p:blipFill>
        <p:spPr>
          <a:xfrm>
            <a:off x="2857500" y="4000501"/>
            <a:ext cx="8228326" cy="738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6823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9CB42-2CCD-B2E7-DD4D-E782FA62E998}"/>
              </a:ext>
            </a:extLst>
          </p:cNvPr>
          <p:cNvSpPr>
            <a:spLocks noGrp="1"/>
          </p:cNvSpPr>
          <p:nvPr>
            <p:ph type="title"/>
          </p:nvPr>
        </p:nvSpPr>
        <p:spPr>
          <a:xfrm>
            <a:off x="1009999" y="2225514"/>
            <a:ext cx="3790248" cy="2405546"/>
          </a:xfrm>
        </p:spPr>
        <p:txBody>
          <a:bodyPr vert="horz" lIns="91440" tIns="45720" rIns="91440" bIns="45720" rtlCol="0" anchor="ctr">
            <a:normAutofit/>
          </a:bodyPr>
          <a:lstStyle/>
          <a:p>
            <a:r>
              <a:rPr lang="en-US">
                <a:latin typeface="Arial"/>
                <a:cs typeface="Arial"/>
              </a:rPr>
              <a:t>How comfortable are you accessing your LHD OneDrive folder?</a:t>
            </a:r>
            <a:endParaRPr lang="en-US">
              <a:latin typeface="Arial" panose="020B0604020202020204" pitchFamily="34" charset="0"/>
              <a:cs typeface="Arial" panose="020B0604020202020204" pitchFamily="34" charset="0"/>
            </a:endParaRPr>
          </a:p>
        </p:txBody>
      </p:sp>
      <p:pic>
        <p:nvPicPr>
          <p:cNvPr id="6" name="Content Placeholder 5">
            <a:extLst>
              <a:ext uri="{FF2B5EF4-FFF2-40B4-BE49-F238E27FC236}">
                <a16:creationId xmlns:a16="http://schemas.microsoft.com/office/drawing/2014/main" id="{9BA56DD7-A23A-02F5-3ECE-02AC34CB95B1}"/>
              </a:ext>
              <a:ext uri="{C183D7F6-B498-43B3-948B-1728B52AA6E4}">
                <adec:decorative xmlns:adec="http://schemas.microsoft.com/office/drawing/2017/decorative" val="1"/>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4895806" y="1260212"/>
            <a:ext cx="6172200" cy="41096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441DCBEC-9A5C-BF4B-C7F6-3E431F68FB1B}"/>
              </a:ext>
            </a:extLst>
          </p:cNvPr>
          <p:cNvSpPr txBox="1"/>
          <p:nvPr/>
        </p:nvSpPr>
        <p:spPr>
          <a:xfrm>
            <a:off x="8207911" y="1260212"/>
            <a:ext cx="2886810" cy="230832"/>
          </a:xfrm>
          <a:prstGeom prst="rect">
            <a:avLst/>
          </a:prstGeom>
          <a:noFill/>
        </p:spPr>
        <p:txBody>
          <a:bodyPr wrap="square" rtlCol="0">
            <a:spAutoFit/>
          </a:bodyPr>
          <a:lstStyle/>
          <a:p>
            <a:r>
              <a:rPr lang="en-US" sz="900">
                <a:hlinkClick r:id="rId3" tooltip="https://www.picpedia.org/highway-signs/p/poll.html"/>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2461633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E5A77208-9A48-7C40-BED3-F399271B0423}"/>
              </a:ext>
            </a:extLst>
          </p:cNvPr>
          <p:cNvSpPr>
            <a:spLocks noGrp="1"/>
          </p:cNvSpPr>
          <p:nvPr>
            <p:ph type="title"/>
          </p:nvPr>
        </p:nvSpPr>
        <p:spPr>
          <a:xfrm>
            <a:off x="838200" y="382336"/>
            <a:ext cx="10515600" cy="888199"/>
          </a:xfrm>
        </p:spPr>
        <p:txBody>
          <a:bodyPr>
            <a:normAutofit/>
          </a:bodyPr>
          <a:lstStyle/>
          <a:p>
            <a:r>
              <a:rPr lang="en-US" sz="4000" i="0" u="none" strike="noStrike" kern="1200">
                <a:solidFill>
                  <a:srgbClr val="000000"/>
                </a:solidFill>
                <a:effectLst/>
                <a:latin typeface="Arial"/>
                <a:ea typeface="Calibri Light"/>
                <a:cs typeface="Calibri Light"/>
              </a:rPr>
              <a:t>PEARS QA/QC Issue File Instructions</a:t>
            </a:r>
            <a:endParaRPr lang="en-US" sz="4000">
              <a:latin typeface="Arial"/>
              <a:ea typeface="Calibri Light"/>
              <a:cs typeface="Calibri Light"/>
            </a:endParaRPr>
          </a:p>
        </p:txBody>
      </p:sp>
      <p:sp>
        <p:nvSpPr>
          <p:cNvPr id="18" name="Content Placeholder 17">
            <a:extLst>
              <a:ext uri="{FF2B5EF4-FFF2-40B4-BE49-F238E27FC236}">
                <a16:creationId xmlns:a16="http://schemas.microsoft.com/office/drawing/2014/main" id="{C5E85D09-2E64-DDFB-EA80-8F67EEC2A4DB}"/>
              </a:ext>
            </a:extLst>
          </p:cNvPr>
          <p:cNvSpPr>
            <a:spLocks noGrp="1"/>
          </p:cNvSpPr>
          <p:nvPr>
            <p:ph idx="1"/>
          </p:nvPr>
        </p:nvSpPr>
        <p:spPr>
          <a:xfrm>
            <a:off x="838200" y="1294370"/>
            <a:ext cx="10516748" cy="4910984"/>
          </a:xfrm>
        </p:spPr>
        <p:txBody>
          <a:bodyPr vert="horz" lIns="91440" tIns="45720" rIns="91440" bIns="45720" rtlCol="0" anchor="t">
            <a:normAutofit/>
          </a:bodyPr>
          <a:lstStyle/>
          <a:p>
            <a:pPr marL="342900" indent="-342900" algn="l" rtl="0" eaLnBrk="1" fontAlgn="b" latinLnBrk="0" hangingPunct="1">
              <a:lnSpc>
                <a:spcPct val="100000"/>
              </a:lnSpc>
              <a:spcBef>
                <a:spcPts val="0"/>
              </a:spcBef>
              <a:spcAft>
                <a:spcPts val="0"/>
              </a:spcAft>
              <a:buFont typeface="+mj-lt"/>
              <a:buAutoNum type="arabicPeriod"/>
            </a:pPr>
            <a:r>
              <a:rPr lang="en-US" sz="2000" b="1" i="0" u="none" strike="noStrike" kern="1200">
                <a:solidFill>
                  <a:srgbClr val="2C944A"/>
                </a:solidFill>
                <a:effectLst/>
                <a:latin typeface="Arial"/>
                <a:cs typeface="Arial"/>
              </a:rPr>
              <a:t>Open each worksheet to see the issues flagged for each module. </a:t>
            </a:r>
            <a:endParaRPr lang="en-US" sz="2000" b="1" i="0" u="none" strike="noStrike">
              <a:solidFill>
                <a:srgbClr val="2C944A"/>
              </a:solidFill>
              <a:effectLst/>
              <a:latin typeface="Arial"/>
              <a:cs typeface="Arial"/>
            </a:endParaRPr>
          </a:p>
          <a:p>
            <a:pPr lvl="1" fontAlgn="b">
              <a:lnSpc>
                <a:spcPct val="100000"/>
              </a:lnSpc>
              <a:spcBef>
                <a:spcPts val="0"/>
              </a:spcBef>
            </a:pPr>
            <a:r>
              <a:rPr lang="en-US" sz="1800" i="0" u="none" strike="noStrike" kern="1200">
                <a:solidFill>
                  <a:srgbClr val="000000"/>
                </a:solidFill>
                <a:effectLst/>
                <a:latin typeface="Arial"/>
                <a:cs typeface="Arial"/>
              </a:rPr>
              <a:t>The specific columns will be a little different for each module. If you are unsure what a column means, please look at the Codebook worksheet. </a:t>
            </a:r>
            <a:endParaRPr lang="en-US" sz="1800" i="0" u="none" strike="noStrike">
              <a:effectLst/>
              <a:latin typeface="Arial"/>
              <a:cs typeface="Arial"/>
            </a:endParaRPr>
          </a:p>
          <a:p>
            <a:pPr marL="342900" indent="-342900" algn="l" rtl="0" eaLnBrk="1" fontAlgn="b" latinLnBrk="0" hangingPunct="1">
              <a:lnSpc>
                <a:spcPct val="100000"/>
              </a:lnSpc>
              <a:spcAft>
                <a:spcPts val="0"/>
              </a:spcAft>
              <a:buFont typeface="+mj-lt"/>
              <a:buAutoNum type="arabicPeriod"/>
            </a:pPr>
            <a:r>
              <a:rPr lang="en-US" sz="2000" b="1" i="0" u="none" strike="noStrike" kern="1200">
                <a:solidFill>
                  <a:srgbClr val="2C944A"/>
                </a:solidFill>
                <a:effectLst/>
                <a:latin typeface="Arial"/>
                <a:cs typeface="Arial"/>
              </a:rPr>
              <a:t>Review all flagged issues in each sheet. If you wish, use column filters to reduce the amount of data you see. </a:t>
            </a:r>
          </a:p>
          <a:p>
            <a:pPr marL="342900" indent="-342900" algn="l" rtl="0" eaLnBrk="1" fontAlgn="b" latinLnBrk="0" hangingPunct="1">
              <a:lnSpc>
                <a:spcPct val="100000"/>
              </a:lnSpc>
              <a:spcAft>
                <a:spcPts val="0"/>
              </a:spcAft>
              <a:buFont typeface="+mj-lt"/>
              <a:buAutoNum type="arabicPeriod"/>
            </a:pPr>
            <a:r>
              <a:rPr lang="en-US" sz="2000" b="1" i="0" u="none" strike="noStrike" kern="1200">
                <a:solidFill>
                  <a:srgbClr val="2C944A"/>
                </a:solidFill>
                <a:effectLst/>
                <a:latin typeface="Arial"/>
                <a:cs typeface="Arial"/>
              </a:rPr>
              <a:t>Make appropriate changes within PEARS. </a:t>
            </a:r>
            <a:endParaRPr lang="en-US" sz="2000" b="1" i="0" u="none" strike="noStrike">
              <a:solidFill>
                <a:srgbClr val="2C944A"/>
              </a:solidFill>
              <a:effectLst/>
              <a:latin typeface="Arial"/>
              <a:cs typeface="Arial"/>
            </a:endParaRPr>
          </a:p>
          <a:p>
            <a:pPr lvl="1" fontAlgn="b">
              <a:lnSpc>
                <a:spcPct val="100000"/>
              </a:lnSpc>
              <a:spcBef>
                <a:spcPts val="0"/>
              </a:spcBef>
            </a:pPr>
            <a:r>
              <a:rPr lang="en-US" sz="1800" i="0" u="none" strike="noStrike" kern="1200">
                <a:solidFill>
                  <a:srgbClr val="000000"/>
                </a:solidFill>
                <a:effectLst/>
                <a:latin typeface="Arial"/>
                <a:cs typeface="Arial"/>
              </a:rPr>
              <a:t>If you are unsure about an issue we flag, please email EvaluateSNAPEd@ucanr.edu. </a:t>
            </a:r>
            <a:endParaRPr lang="en-US" sz="1800" i="0" u="none" strike="noStrike">
              <a:effectLst/>
              <a:latin typeface="Arial"/>
              <a:cs typeface="Arial"/>
            </a:endParaRPr>
          </a:p>
          <a:p>
            <a:pPr marL="342900" indent="-342900" algn="l" rtl="0" eaLnBrk="1" fontAlgn="b" latinLnBrk="0" hangingPunct="1">
              <a:lnSpc>
                <a:spcPct val="100000"/>
              </a:lnSpc>
              <a:spcAft>
                <a:spcPts val="0"/>
              </a:spcAft>
              <a:buFont typeface="+mj-lt"/>
              <a:buAutoNum type="arabicPeriod"/>
            </a:pPr>
            <a:r>
              <a:rPr lang="en-US" sz="2000" b="1" i="0" u="none" strike="noStrike" kern="1200">
                <a:solidFill>
                  <a:srgbClr val="2C944A"/>
                </a:solidFill>
                <a:effectLst/>
                <a:latin typeface="Arial"/>
                <a:cs typeface="Arial"/>
              </a:rPr>
              <a:t>Once an issue has been resolved by making changes in PEARS</a:t>
            </a:r>
            <a:r>
              <a:rPr lang="en-US" sz="2000" b="1">
                <a:solidFill>
                  <a:srgbClr val="2C944A"/>
                </a:solidFill>
                <a:latin typeface="Arial"/>
                <a:cs typeface="Arial"/>
              </a:rPr>
              <a:t>,</a:t>
            </a:r>
            <a:r>
              <a:rPr lang="en-US" sz="2000" b="1" i="0" u="none" strike="noStrike" kern="1200">
                <a:solidFill>
                  <a:srgbClr val="2C944A"/>
                </a:solidFill>
                <a:effectLst/>
                <a:latin typeface="Arial"/>
                <a:cs typeface="Arial"/>
              </a:rPr>
              <a:t> use the “Status” column (column A) to mark the issue “resolved”. </a:t>
            </a:r>
            <a:endParaRPr lang="en-US" sz="2000" b="1" i="0" u="none" strike="noStrike">
              <a:solidFill>
                <a:srgbClr val="2C944A"/>
              </a:solidFill>
              <a:effectLst/>
              <a:latin typeface="Arial"/>
              <a:cs typeface="Arial"/>
            </a:endParaRPr>
          </a:p>
          <a:p>
            <a:pPr lvl="1" fontAlgn="b">
              <a:lnSpc>
                <a:spcPct val="100000"/>
              </a:lnSpc>
              <a:spcBef>
                <a:spcPts val="0"/>
              </a:spcBef>
            </a:pPr>
            <a:r>
              <a:rPr lang="en-US" sz="1800" i="0" u="none" strike="noStrike" kern="1200">
                <a:solidFill>
                  <a:srgbClr val="000000"/>
                </a:solidFill>
                <a:effectLst/>
                <a:latin typeface="Arial"/>
                <a:cs typeface="Arial"/>
              </a:rPr>
              <a:t>If your LHD determines that no changes to PEARS data are needed, please select the "Reviewed - </a:t>
            </a:r>
            <a:r>
              <a:rPr lang="en-US" sz="1800" b="0" i="0" u="none" strike="noStrike" kern="1200">
                <a:solidFill>
                  <a:srgbClr val="000000"/>
                </a:solidFill>
                <a:effectLst/>
                <a:latin typeface="Arial"/>
                <a:cs typeface="Arial"/>
              </a:rPr>
              <a:t>no changes" Status checkbox, then provide more information about the situation in the “LHD Response” column (far right) so that we can avoid flagging it again in the future. </a:t>
            </a:r>
          </a:p>
          <a:p>
            <a:pPr lvl="1" fontAlgn="b">
              <a:lnSpc>
                <a:spcPct val="100000"/>
              </a:lnSpc>
              <a:spcBef>
                <a:spcPts val="0"/>
              </a:spcBef>
            </a:pPr>
            <a:r>
              <a:rPr lang="en-US" sz="1800" i="1" u="sng">
                <a:solidFill>
                  <a:srgbClr val="AF2A30"/>
                </a:solidFill>
                <a:latin typeface="Arial"/>
                <a:cs typeface="Arial"/>
              </a:rPr>
              <a:t>Do NOT</a:t>
            </a:r>
            <a:r>
              <a:rPr lang="en-US" sz="1800" i="1">
                <a:solidFill>
                  <a:srgbClr val="000000"/>
                </a:solidFill>
                <a:latin typeface="Arial"/>
                <a:cs typeface="Arial"/>
              </a:rPr>
              <a:t> </a:t>
            </a:r>
            <a:r>
              <a:rPr lang="en-US" sz="1800" i="1">
                <a:solidFill>
                  <a:srgbClr val="AF2A30"/>
                </a:solidFill>
                <a:latin typeface="Arial"/>
                <a:cs typeface="Arial"/>
              </a:rPr>
              <a:t>use the "LHD Response" to ask for NPI assistance - contact us directly for this!</a:t>
            </a:r>
          </a:p>
          <a:p>
            <a:pPr marL="457200" indent="-457200" fontAlgn="b">
              <a:lnSpc>
                <a:spcPct val="100000"/>
              </a:lnSpc>
              <a:buFont typeface="+mj-lt"/>
              <a:buAutoNum type="arabicPeriod"/>
            </a:pPr>
            <a:r>
              <a:rPr lang="en-US" sz="2000" b="1">
                <a:solidFill>
                  <a:srgbClr val="6B2D7D"/>
                </a:solidFill>
                <a:latin typeface="Arial"/>
                <a:cs typeface="Arial"/>
              </a:rPr>
              <a:t>If it’s helpful, monitor status of issues on the Summary tab. </a:t>
            </a:r>
            <a:endParaRPr lang="en-US" sz="2000" b="0" i="0" u="none" strike="noStrike" kern="1200">
              <a:solidFill>
                <a:srgbClr val="6B2D7D"/>
              </a:solidFill>
              <a:effectLst/>
              <a:latin typeface="Arial"/>
              <a:cs typeface="Arial"/>
            </a:endParaRPr>
          </a:p>
        </p:txBody>
      </p:sp>
    </p:spTree>
    <p:extLst>
      <p:ext uri="{BB962C8B-B14F-4D97-AF65-F5344CB8AC3E}">
        <p14:creationId xmlns:p14="http://schemas.microsoft.com/office/powerpoint/2010/main" val="92073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1D856-B89A-F521-2ED2-D9EF934E7DEC}"/>
              </a:ext>
            </a:extLst>
          </p:cNvPr>
          <p:cNvSpPr>
            <a:spLocks noGrp="1"/>
          </p:cNvSpPr>
          <p:nvPr>
            <p:ph type="title"/>
          </p:nvPr>
        </p:nvSpPr>
        <p:spPr/>
        <p:txBody>
          <a:bodyPr>
            <a:normAutofit/>
          </a:bodyPr>
          <a:lstStyle/>
          <a:p>
            <a:r>
              <a:rPr lang="en-US" sz="3600">
                <a:latin typeface="Arial"/>
                <a:cs typeface="Arial"/>
              </a:rPr>
              <a:t>What issues does NPI look for across all modules?</a:t>
            </a:r>
          </a:p>
        </p:txBody>
      </p:sp>
      <p:graphicFrame>
        <p:nvGraphicFramePr>
          <p:cNvPr id="7" name="Diagram 6" descr="In all quarters: is there at least one entry per module? Are the activities reported an approprate fit? Are there duplicates or test entries? Is the use of 'other' menu option avoided whenever possible? In quarters 2-4: are all items checked in prior quarters? In quarter 4: are all entries been marked complete?">
            <a:extLst>
              <a:ext uri="{FF2B5EF4-FFF2-40B4-BE49-F238E27FC236}">
                <a16:creationId xmlns:a16="http://schemas.microsoft.com/office/drawing/2014/main" id="{D186F5B6-C92C-DDD2-BB20-9AF23B0F60BB}"/>
              </a:ext>
            </a:extLst>
          </p:cNvPr>
          <p:cNvGraphicFramePr/>
          <p:nvPr>
            <p:extLst>
              <p:ext uri="{D42A27DB-BD31-4B8C-83A1-F6EECF244321}">
                <p14:modId xmlns:p14="http://schemas.microsoft.com/office/powerpoint/2010/main" val="551713248"/>
              </p:ext>
            </p:extLst>
          </p:nvPr>
        </p:nvGraphicFramePr>
        <p:xfrm>
          <a:off x="940092" y="1461052"/>
          <a:ext cx="10413708" cy="44626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9328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descr="When an LHD has no entries in one or more modules the issue file will say &quot;no entries found: your lhd has no entries for this module as of the dat of our export.&quot; This message is a flagged issue and should be addressed. If an lhd's entries are reviewed and no issues are found the issue files will say: &quot;no issues flagged: we reviewed your entries for this module and found no issues.&quot;  This message means you have no flagged issues for this module. Great job!">
            <a:extLst>
              <a:ext uri="{FF2B5EF4-FFF2-40B4-BE49-F238E27FC236}">
                <a16:creationId xmlns:a16="http://schemas.microsoft.com/office/drawing/2014/main" id="{032A4376-BAC5-3115-8F78-7781788FBD38}"/>
              </a:ext>
            </a:extLst>
          </p:cNvPr>
          <p:cNvGraphicFramePr/>
          <p:nvPr>
            <p:extLst>
              <p:ext uri="{D42A27DB-BD31-4B8C-83A1-F6EECF244321}">
                <p14:modId xmlns:p14="http://schemas.microsoft.com/office/powerpoint/2010/main" val="193583293"/>
              </p:ext>
            </p:extLst>
          </p:nvPr>
        </p:nvGraphicFramePr>
        <p:xfrm>
          <a:off x="994920" y="1525183"/>
          <a:ext cx="9634865" cy="44233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80C1D856-B89A-F521-2ED2-D9EF934E7DEC}"/>
              </a:ext>
            </a:extLst>
          </p:cNvPr>
          <p:cNvSpPr>
            <a:spLocks noGrp="1"/>
          </p:cNvSpPr>
          <p:nvPr>
            <p:ph type="title"/>
          </p:nvPr>
        </p:nvSpPr>
        <p:spPr/>
        <p:txBody>
          <a:bodyPr>
            <a:normAutofit/>
          </a:bodyPr>
          <a:lstStyle/>
          <a:p>
            <a:r>
              <a:rPr lang="en-US" sz="4000">
                <a:latin typeface="Arial"/>
                <a:cs typeface="Arial"/>
              </a:rPr>
              <a:t>What happens when…?</a:t>
            </a:r>
          </a:p>
        </p:txBody>
      </p:sp>
    </p:spTree>
    <p:extLst>
      <p:ext uri="{BB962C8B-B14F-4D97-AF65-F5344CB8AC3E}">
        <p14:creationId xmlns:p14="http://schemas.microsoft.com/office/powerpoint/2010/main" val="289051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1D856-B89A-F521-2ED2-D9EF934E7DEC}"/>
              </a:ext>
            </a:extLst>
          </p:cNvPr>
          <p:cNvSpPr>
            <a:spLocks noGrp="1"/>
          </p:cNvSpPr>
          <p:nvPr>
            <p:ph type="title"/>
          </p:nvPr>
        </p:nvSpPr>
        <p:spPr/>
        <p:txBody>
          <a:bodyPr>
            <a:normAutofit/>
          </a:bodyPr>
          <a:lstStyle/>
          <a:p>
            <a:r>
              <a:rPr lang="en-US" sz="4000">
                <a:latin typeface="Arial"/>
                <a:cs typeface="Arial"/>
              </a:rPr>
              <a:t>What NPI looks for: PSE</a:t>
            </a:r>
          </a:p>
        </p:txBody>
      </p:sp>
      <p:graphicFrame>
        <p:nvGraphicFramePr>
          <p:cNvPr id="4" name="Content Placeholder 3" descr="Quarter 1: correct site, correct setting. Quarter 2: SLAQ, OAQ completed when applicable and for entries marked complete: reach, youth involvement, stage of implementation. Quarter 3: at least one org-level or community-level PSE entry, org and community survey compelted as applicable.">
            <a:extLst>
              <a:ext uri="{FF2B5EF4-FFF2-40B4-BE49-F238E27FC236}">
                <a16:creationId xmlns:a16="http://schemas.microsoft.com/office/drawing/2014/main" id="{6D623A07-5359-413B-6D4A-F24D9012CE9D}"/>
              </a:ext>
            </a:extLst>
          </p:cNvPr>
          <p:cNvGraphicFramePr>
            <a:graphicFrameLocks noGrp="1"/>
          </p:cNvGraphicFramePr>
          <p:nvPr>
            <p:ph idx="1"/>
            <p:extLst>
              <p:ext uri="{D42A27DB-BD31-4B8C-83A1-F6EECF244321}">
                <p14:modId xmlns:p14="http://schemas.microsoft.com/office/powerpoint/2010/main" val="2606785861"/>
              </p:ext>
            </p:extLst>
          </p:nvPr>
        </p:nvGraphicFramePr>
        <p:xfrm>
          <a:off x="493485" y="1494858"/>
          <a:ext cx="11248571" cy="3701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E7C43724-5445-3254-61DC-5CCFFFCF8643}"/>
              </a:ext>
            </a:extLst>
          </p:cNvPr>
          <p:cNvSpPr txBox="1"/>
          <p:nvPr/>
        </p:nvSpPr>
        <p:spPr>
          <a:xfrm>
            <a:off x="471714" y="5347176"/>
            <a:ext cx="11270342" cy="413544"/>
          </a:xfrm>
          <a:prstGeom prst="rect">
            <a:avLst/>
          </a:prstGeom>
          <a:solidFill>
            <a:srgbClr val="2C944A"/>
          </a:solidFill>
        </p:spPr>
        <p:txBody>
          <a:bodyPr wrap="square" rtlCol="0">
            <a:spAutoFit/>
          </a:bodyPr>
          <a:lstStyle/>
          <a:p>
            <a:pPr algn="ctr"/>
            <a:r>
              <a:rPr lang="en-US" sz="2100">
                <a:solidFill>
                  <a:schemeClr val="bg1"/>
                </a:solidFill>
              </a:rPr>
              <a:t>QA/QC is cumulative, so the review each quarter also includes all items checked in earlier quarters.</a:t>
            </a:r>
          </a:p>
        </p:txBody>
      </p:sp>
    </p:spTree>
    <p:extLst>
      <p:ext uri="{BB962C8B-B14F-4D97-AF65-F5344CB8AC3E}">
        <p14:creationId xmlns:p14="http://schemas.microsoft.com/office/powerpoint/2010/main" val="2195158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1D856-B89A-F521-2ED2-D9EF934E7DEC}"/>
              </a:ext>
            </a:extLst>
          </p:cNvPr>
          <p:cNvSpPr>
            <a:spLocks noGrp="1"/>
          </p:cNvSpPr>
          <p:nvPr>
            <p:ph type="title"/>
          </p:nvPr>
        </p:nvSpPr>
        <p:spPr/>
        <p:txBody>
          <a:bodyPr>
            <a:normAutofit/>
          </a:bodyPr>
          <a:lstStyle/>
          <a:p>
            <a:r>
              <a:rPr lang="en-US" sz="4000">
                <a:latin typeface="Arial"/>
                <a:cs typeface="Arial"/>
              </a:rPr>
              <a:t>What NPI looks for: Direct Education</a:t>
            </a:r>
          </a:p>
        </p:txBody>
      </p:sp>
      <p:graphicFrame>
        <p:nvGraphicFramePr>
          <p:cNvPr id="4" name="Content Placeholder 3" descr="All quarters: activity is DE, correct site, session length, session count, and reach appropriate, series are reported as one entry. The latter is especially critical when a series is part of IOE or Adult DE Evaluation">
            <a:extLst>
              <a:ext uri="{FF2B5EF4-FFF2-40B4-BE49-F238E27FC236}">
                <a16:creationId xmlns:a16="http://schemas.microsoft.com/office/drawing/2014/main" id="{B34B1A13-26D8-88F3-DB3E-EE05592763A7}"/>
              </a:ext>
            </a:extLst>
          </p:cNvPr>
          <p:cNvGraphicFramePr>
            <a:graphicFrameLocks noGrp="1"/>
          </p:cNvGraphicFramePr>
          <p:nvPr>
            <p:ph idx="1"/>
            <p:extLst>
              <p:ext uri="{D42A27DB-BD31-4B8C-83A1-F6EECF244321}">
                <p14:modId xmlns:p14="http://schemas.microsoft.com/office/powerpoint/2010/main" val="3013174729"/>
              </p:ext>
            </p:extLst>
          </p:nvPr>
        </p:nvGraphicFramePr>
        <p:xfrm>
          <a:off x="1663566" y="1690689"/>
          <a:ext cx="8864868" cy="3737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2112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1D856-B89A-F521-2ED2-D9EF934E7DEC}"/>
              </a:ext>
            </a:extLst>
          </p:cNvPr>
          <p:cNvSpPr>
            <a:spLocks noGrp="1"/>
          </p:cNvSpPr>
          <p:nvPr>
            <p:ph type="title"/>
          </p:nvPr>
        </p:nvSpPr>
        <p:spPr/>
        <p:txBody>
          <a:bodyPr>
            <a:normAutofit/>
          </a:bodyPr>
          <a:lstStyle/>
          <a:p>
            <a:r>
              <a:rPr lang="en-US" sz="4000">
                <a:latin typeface="Arial"/>
                <a:cs typeface="Arial"/>
              </a:rPr>
              <a:t>What NPI looks for: Indirect Education</a:t>
            </a:r>
          </a:p>
        </p:txBody>
      </p:sp>
      <p:graphicFrame>
        <p:nvGraphicFramePr>
          <p:cNvPr id="7" name="Content Placeholder 3" descr="All quarters: activity is IE, correct site, reach and channel are appropriate.">
            <a:extLst>
              <a:ext uri="{FF2B5EF4-FFF2-40B4-BE49-F238E27FC236}">
                <a16:creationId xmlns:a16="http://schemas.microsoft.com/office/drawing/2014/main" id="{29C2DDEA-A171-3841-82AC-0F4FF041564B}"/>
              </a:ext>
            </a:extLst>
          </p:cNvPr>
          <p:cNvGraphicFramePr>
            <a:graphicFrameLocks noGrp="1"/>
          </p:cNvGraphicFramePr>
          <p:nvPr>
            <p:ph idx="1"/>
            <p:extLst>
              <p:ext uri="{D42A27DB-BD31-4B8C-83A1-F6EECF244321}">
                <p14:modId xmlns:p14="http://schemas.microsoft.com/office/powerpoint/2010/main" val="1396522305"/>
              </p:ext>
            </p:extLst>
          </p:nvPr>
        </p:nvGraphicFramePr>
        <p:xfrm>
          <a:off x="838200" y="1546492"/>
          <a:ext cx="10515600" cy="4074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4375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1D856-B89A-F521-2ED2-D9EF934E7DEC}"/>
              </a:ext>
            </a:extLst>
          </p:cNvPr>
          <p:cNvSpPr>
            <a:spLocks noGrp="1"/>
          </p:cNvSpPr>
          <p:nvPr>
            <p:ph type="title"/>
          </p:nvPr>
        </p:nvSpPr>
        <p:spPr/>
        <p:txBody>
          <a:bodyPr>
            <a:normAutofit/>
          </a:bodyPr>
          <a:lstStyle/>
          <a:p>
            <a:r>
              <a:rPr lang="en-US" sz="4000">
                <a:latin typeface="Arial"/>
                <a:cs typeface="Arial"/>
              </a:rPr>
              <a:t>What NPI looks for: Partnerships</a:t>
            </a:r>
            <a:endParaRPr lang="en-US" sz="4000">
              <a:latin typeface="Arial"/>
              <a:ea typeface="Calibri Light"/>
              <a:cs typeface="Arial"/>
            </a:endParaRPr>
          </a:p>
        </p:txBody>
      </p:sp>
      <p:graphicFrame>
        <p:nvGraphicFramePr>
          <p:cNvPr id="4" name="Content Placeholder 3" descr="quarters 1-3: jurisdiction level and unit are appropriate, correct site. Quarter 4: evaluation section is completed.">
            <a:extLst>
              <a:ext uri="{FF2B5EF4-FFF2-40B4-BE49-F238E27FC236}">
                <a16:creationId xmlns:a16="http://schemas.microsoft.com/office/drawing/2014/main" id="{D0C5A3FD-5656-09BE-DD75-A4E218F09952}"/>
              </a:ext>
            </a:extLst>
          </p:cNvPr>
          <p:cNvGraphicFramePr>
            <a:graphicFrameLocks noGrp="1"/>
          </p:cNvGraphicFramePr>
          <p:nvPr>
            <p:ph idx="1"/>
            <p:extLst>
              <p:ext uri="{D42A27DB-BD31-4B8C-83A1-F6EECF244321}">
                <p14:modId xmlns:p14="http://schemas.microsoft.com/office/powerpoint/2010/main" val="492112358"/>
              </p:ext>
            </p:extLst>
          </p:nvPr>
        </p:nvGraphicFramePr>
        <p:xfrm>
          <a:off x="460829" y="1616869"/>
          <a:ext cx="11270342" cy="3624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1C203240-9E75-6AF2-198B-565C102DD9F1}"/>
              </a:ext>
            </a:extLst>
          </p:cNvPr>
          <p:cNvSpPr txBox="1"/>
          <p:nvPr/>
        </p:nvSpPr>
        <p:spPr>
          <a:xfrm>
            <a:off x="460829" y="5423470"/>
            <a:ext cx="11270342" cy="413544"/>
          </a:xfrm>
          <a:prstGeom prst="rect">
            <a:avLst/>
          </a:prstGeom>
          <a:solidFill>
            <a:srgbClr val="2C944A"/>
          </a:solidFill>
        </p:spPr>
        <p:txBody>
          <a:bodyPr wrap="square" rtlCol="0">
            <a:spAutoFit/>
          </a:bodyPr>
          <a:lstStyle/>
          <a:p>
            <a:pPr algn="ctr"/>
            <a:r>
              <a:rPr lang="en-US" sz="2100">
                <a:solidFill>
                  <a:schemeClr val="bg1"/>
                </a:solidFill>
              </a:rPr>
              <a:t>QA/QC is cumulative, so the review each quarter also includes all items checked in earlier quarters.</a:t>
            </a:r>
          </a:p>
        </p:txBody>
      </p:sp>
    </p:spTree>
    <p:extLst>
      <p:ext uri="{BB962C8B-B14F-4D97-AF65-F5344CB8AC3E}">
        <p14:creationId xmlns:p14="http://schemas.microsoft.com/office/powerpoint/2010/main" val="2143762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1D856-B89A-F521-2ED2-D9EF934E7DEC}"/>
              </a:ext>
            </a:extLst>
          </p:cNvPr>
          <p:cNvSpPr>
            <a:spLocks noGrp="1"/>
          </p:cNvSpPr>
          <p:nvPr>
            <p:ph type="title"/>
          </p:nvPr>
        </p:nvSpPr>
        <p:spPr>
          <a:xfrm>
            <a:off x="838200" y="365126"/>
            <a:ext cx="10515600" cy="937894"/>
          </a:xfrm>
        </p:spPr>
        <p:txBody>
          <a:bodyPr>
            <a:normAutofit/>
          </a:bodyPr>
          <a:lstStyle/>
          <a:p>
            <a:r>
              <a:rPr lang="en-US" sz="4000" dirty="0">
                <a:latin typeface="Arial" panose="020B0604020202020204" pitchFamily="34" charset="0"/>
                <a:cs typeface="Arial" panose="020B0604020202020204" pitchFamily="34" charset="0"/>
              </a:rPr>
              <a:t>What NPI looks for: Coalitions</a:t>
            </a:r>
          </a:p>
        </p:txBody>
      </p:sp>
      <p:graphicFrame>
        <p:nvGraphicFramePr>
          <p:cNvPr id="4" name="Content Placeholder 3" descr="quarters 1-3: jurisdiction level and unit are appropriate, CNAP reporting guidance is followed, coalition includes at least 2 members, members are reported appropriately. Quarter 4: evaluation section is completed, coalition purpose is completed.">
            <a:extLst>
              <a:ext uri="{FF2B5EF4-FFF2-40B4-BE49-F238E27FC236}">
                <a16:creationId xmlns:a16="http://schemas.microsoft.com/office/drawing/2014/main" id="{05825BC2-00AB-3ABA-CA47-0C33DB1580C3}"/>
              </a:ext>
            </a:extLst>
          </p:cNvPr>
          <p:cNvGraphicFramePr>
            <a:graphicFrameLocks noGrp="1"/>
          </p:cNvGraphicFramePr>
          <p:nvPr>
            <p:ph idx="1"/>
            <p:extLst>
              <p:ext uri="{D42A27DB-BD31-4B8C-83A1-F6EECF244321}">
                <p14:modId xmlns:p14="http://schemas.microsoft.com/office/powerpoint/2010/main" val="18550415"/>
              </p:ext>
            </p:extLst>
          </p:nvPr>
        </p:nvGraphicFramePr>
        <p:xfrm>
          <a:off x="460829" y="1105444"/>
          <a:ext cx="11270342" cy="43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CF46D065-BE60-2E13-A0D9-7AF64D8A34B3}"/>
              </a:ext>
            </a:extLst>
          </p:cNvPr>
          <p:cNvSpPr txBox="1"/>
          <p:nvPr/>
        </p:nvSpPr>
        <p:spPr>
          <a:xfrm>
            <a:off x="460829" y="5339012"/>
            <a:ext cx="11270342" cy="413544"/>
          </a:xfrm>
          <a:prstGeom prst="rect">
            <a:avLst/>
          </a:prstGeom>
          <a:solidFill>
            <a:srgbClr val="2C944A"/>
          </a:solidFill>
        </p:spPr>
        <p:txBody>
          <a:bodyPr wrap="square" rtlCol="0">
            <a:spAutoFit/>
          </a:bodyPr>
          <a:lstStyle/>
          <a:p>
            <a:pPr algn="ctr"/>
            <a:r>
              <a:rPr lang="en-US" sz="2100">
                <a:solidFill>
                  <a:schemeClr val="bg1"/>
                </a:solidFill>
              </a:rPr>
              <a:t>QA/QC is cumulative, so the review each quarter also includes all items checked in earlier quarters.</a:t>
            </a:r>
          </a:p>
        </p:txBody>
      </p:sp>
    </p:spTree>
    <p:extLst>
      <p:ext uri="{BB962C8B-B14F-4D97-AF65-F5344CB8AC3E}">
        <p14:creationId xmlns:p14="http://schemas.microsoft.com/office/powerpoint/2010/main" val="881819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9B57C-976A-CB0B-30C3-A1167869EB58}"/>
              </a:ext>
            </a:extLst>
          </p:cNvPr>
          <p:cNvSpPr>
            <a:spLocks noGrp="1"/>
          </p:cNvSpPr>
          <p:nvPr>
            <p:ph type="title"/>
          </p:nvPr>
        </p:nvSpPr>
        <p:spPr>
          <a:xfrm>
            <a:off x="838200" y="699661"/>
            <a:ext cx="10515600" cy="1009612"/>
          </a:xfrm>
        </p:spPr>
        <p:txBody>
          <a:bodyPr>
            <a:normAutofit/>
          </a:bodyPr>
          <a:lstStyle/>
          <a:p>
            <a:r>
              <a:rPr lang="en-US" sz="4000" b="0" i="0">
                <a:effectLst/>
                <a:latin typeface="Arial"/>
                <a:cs typeface="Arial"/>
              </a:rPr>
              <a:t>After this training, LHDs will be able to:</a:t>
            </a:r>
            <a:r>
              <a:rPr lang="en-US" sz="4000" b="0" i="0">
                <a:effectLst/>
                <a:latin typeface="Calibri"/>
                <a:ea typeface="Calibri"/>
                <a:cs typeface="Calibri"/>
              </a:rPr>
              <a:t> </a:t>
            </a:r>
            <a:endParaRPr lang="en-US" sz="4000"/>
          </a:p>
        </p:txBody>
      </p:sp>
      <p:sp>
        <p:nvSpPr>
          <p:cNvPr id="7" name="TextBox 6">
            <a:extLst>
              <a:ext uri="{FF2B5EF4-FFF2-40B4-BE49-F238E27FC236}">
                <a16:creationId xmlns:a16="http://schemas.microsoft.com/office/drawing/2014/main" id="{607E5123-AE1C-CB25-ADAE-BC1EDA013A84}"/>
              </a:ext>
            </a:extLst>
          </p:cNvPr>
          <p:cNvSpPr txBox="1"/>
          <p:nvPr/>
        </p:nvSpPr>
        <p:spPr>
          <a:xfrm>
            <a:off x="1736864" y="2884573"/>
            <a:ext cx="3734792"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Arial"/>
                <a:ea typeface="Calibri"/>
                <a:cs typeface="Calibri"/>
              </a:rPr>
              <a:t>Maintain up-to-date PEARS reporting by quarter</a:t>
            </a:r>
          </a:p>
        </p:txBody>
      </p:sp>
      <p:sp>
        <p:nvSpPr>
          <p:cNvPr id="8" name="TextBox 7">
            <a:extLst>
              <a:ext uri="{FF2B5EF4-FFF2-40B4-BE49-F238E27FC236}">
                <a16:creationId xmlns:a16="http://schemas.microsoft.com/office/drawing/2014/main" id="{B61BA3BC-442C-4F30-80D6-EB717590DF74}"/>
              </a:ext>
            </a:extLst>
          </p:cNvPr>
          <p:cNvSpPr txBox="1"/>
          <p:nvPr/>
        </p:nvSpPr>
        <p:spPr>
          <a:xfrm>
            <a:off x="6731121" y="2884574"/>
            <a:ext cx="400428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Arial"/>
                <a:ea typeface="Calibri"/>
                <a:cs typeface="Calibri"/>
              </a:rPr>
              <a:t>Review and resolve data quality (QA/QC) issues quarterly</a:t>
            </a:r>
          </a:p>
        </p:txBody>
      </p:sp>
      <p:sp>
        <p:nvSpPr>
          <p:cNvPr id="3" name="Rectangle: Rounded Corners 2">
            <a:extLst>
              <a:ext uri="{FF2B5EF4-FFF2-40B4-BE49-F238E27FC236}">
                <a16:creationId xmlns:a16="http://schemas.microsoft.com/office/drawing/2014/main" id="{FFD80A67-279B-A2B8-E0CC-CD769E96B32B}"/>
              </a:ext>
              <a:ext uri="{C183D7F6-B498-43B3-948B-1728B52AA6E4}">
                <adec:decorative xmlns:adec="http://schemas.microsoft.com/office/drawing/2017/decorative" val="1"/>
              </a:ext>
            </a:extLst>
          </p:cNvPr>
          <p:cNvSpPr/>
          <p:nvPr/>
        </p:nvSpPr>
        <p:spPr>
          <a:xfrm>
            <a:off x="1382640" y="2241338"/>
            <a:ext cx="4452828" cy="2857015"/>
          </a:xfrm>
          <a:prstGeom prst="roundRect">
            <a:avLst/>
          </a:prstGeom>
          <a:noFill/>
          <a:ln w="3175">
            <a:solidFill>
              <a:srgbClr val="702B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Rounded Corners 3">
            <a:extLst>
              <a:ext uri="{FF2B5EF4-FFF2-40B4-BE49-F238E27FC236}">
                <a16:creationId xmlns:a16="http://schemas.microsoft.com/office/drawing/2014/main" id="{E23B0DC1-2FD9-42A3-5A9B-71B95D852F34}"/>
              </a:ext>
              <a:ext uri="{C183D7F6-B498-43B3-948B-1728B52AA6E4}">
                <adec:decorative xmlns:adec="http://schemas.microsoft.com/office/drawing/2017/decorative" val="1"/>
              </a:ext>
            </a:extLst>
          </p:cNvPr>
          <p:cNvSpPr/>
          <p:nvPr/>
        </p:nvSpPr>
        <p:spPr>
          <a:xfrm>
            <a:off x="6506130" y="2241338"/>
            <a:ext cx="4442668" cy="2857015"/>
          </a:xfrm>
          <a:prstGeom prst="roundRect">
            <a:avLst/>
          </a:prstGeom>
          <a:noFill/>
          <a:ln w="3175">
            <a:solidFill>
              <a:srgbClr val="702B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Oval 4">
            <a:extLst>
              <a:ext uri="{FF2B5EF4-FFF2-40B4-BE49-F238E27FC236}">
                <a16:creationId xmlns:a16="http://schemas.microsoft.com/office/drawing/2014/main" id="{25DAA4A9-9104-FC87-A34D-40068BC9C0CB}"/>
              </a:ext>
              <a:ext uri="{C183D7F6-B498-43B3-948B-1728B52AA6E4}">
                <adec:decorative xmlns:adec="http://schemas.microsoft.com/office/drawing/2017/decorative" val="1"/>
              </a:ext>
            </a:extLst>
          </p:cNvPr>
          <p:cNvSpPr/>
          <p:nvPr/>
        </p:nvSpPr>
        <p:spPr>
          <a:xfrm>
            <a:off x="853440" y="1889759"/>
            <a:ext cx="1066800" cy="995680"/>
          </a:xfrm>
          <a:prstGeom prst="ellipse">
            <a:avLst/>
          </a:prstGeom>
          <a:solidFill>
            <a:srgbClr val="702B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Oval 9">
            <a:extLst>
              <a:ext uri="{FF2B5EF4-FFF2-40B4-BE49-F238E27FC236}">
                <a16:creationId xmlns:a16="http://schemas.microsoft.com/office/drawing/2014/main" id="{25DAA4A9-9104-FC87-A34D-40068BC9C0CB}"/>
              </a:ext>
              <a:ext uri="{C183D7F6-B498-43B3-948B-1728B52AA6E4}">
                <adec:decorative xmlns:adec="http://schemas.microsoft.com/office/drawing/2017/decorative" val="1"/>
              </a:ext>
            </a:extLst>
          </p:cNvPr>
          <p:cNvSpPr/>
          <p:nvPr/>
        </p:nvSpPr>
        <p:spPr>
          <a:xfrm>
            <a:off x="5974080" y="1859279"/>
            <a:ext cx="1066800" cy="995680"/>
          </a:xfrm>
          <a:prstGeom prst="ellipse">
            <a:avLst/>
          </a:prstGeom>
          <a:solidFill>
            <a:srgbClr val="702B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 name="Graphic 13">
            <a:extLst>
              <a:ext uri="{FF2B5EF4-FFF2-40B4-BE49-F238E27FC236}">
                <a16:creationId xmlns:a16="http://schemas.microsoft.com/office/drawing/2014/main" id="{DECD0388-FD0B-CB56-E8E3-243BC381A58B}"/>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67120" y="2006600"/>
            <a:ext cx="680720" cy="690880"/>
          </a:xfrm>
          <a:prstGeom prst="rect">
            <a:avLst/>
          </a:prstGeom>
        </p:spPr>
      </p:pic>
      <p:pic>
        <p:nvPicPr>
          <p:cNvPr id="15" name="Graphic 14">
            <a:extLst>
              <a:ext uri="{FF2B5EF4-FFF2-40B4-BE49-F238E27FC236}">
                <a16:creationId xmlns:a16="http://schemas.microsoft.com/office/drawing/2014/main" id="{0CC32FAD-1989-5E19-1463-718D5D89F7D8}"/>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6960" y="2026920"/>
            <a:ext cx="629920" cy="690880"/>
          </a:xfrm>
          <a:prstGeom prst="rect">
            <a:avLst/>
          </a:prstGeom>
        </p:spPr>
      </p:pic>
    </p:spTree>
    <p:extLst>
      <p:ext uri="{BB962C8B-B14F-4D97-AF65-F5344CB8AC3E}">
        <p14:creationId xmlns:p14="http://schemas.microsoft.com/office/powerpoint/2010/main" val="1745289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8255746-0F62-CD25-DF91-63514A7D41F1}"/>
              </a:ext>
            </a:extLst>
          </p:cNvPr>
          <p:cNvSpPr txBox="1">
            <a:spLocks noGrp="1"/>
          </p:cNvSpPr>
          <p:nvPr>
            <p:ph type="title" idx="4294967295"/>
          </p:nvPr>
        </p:nvSpPr>
        <p:spPr>
          <a:xfrm rot="21360000">
            <a:off x="1420779" y="1965257"/>
            <a:ext cx="7305040" cy="255454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1" u="none" strike="noStrike" kern="1200" cap="none" spc="0" normalizeH="0" baseline="0" noProof="0" dirty="0">
                <a:ln>
                  <a:noFill/>
                </a:ln>
                <a:solidFill>
                  <a:srgbClr val="6E2D7B"/>
                </a:solidFill>
                <a:effectLst/>
                <a:uLnTx/>
                <a:uFillTx/>
                <a:latin typeface="Raleway"/>
                <a:ea typeface="Calibri"/>
                <a:cs typeface="Calibri"/>
              </a:rPr>
              <a:t>Test your knowledge!</a:t>
            </a:r>
            <a:endParaRPr kumimoji="0" lang="en-US" sz="8000" b="1" i="1" u="none" strike="noStrike" kern="1200" cap="none" spc="0" normalizeH="0" baseline="0" noProof="0" dirty="0">
              <a:ln>
                <a:noFill/>
              </a:ln>
              <a:solidFill>
                <a:srgbClr val="6E2D7B"/>
              </a:solidFill>
              <a:effectLst/>
              <a:uLnTx/>
              <a:uFillTx/>
              <a:latin typeface="Raleway"/>
              <a:ea typeface="+mn-ea"/>
              <a:cs typeface="+mn-cs"/>
            </a:endParaRPr>
          </a:p>
        </p:txBody>
      </p:sp>
      <p:pic>
        <p:nvPicPr>
          <p:cNvPr id="4" name="Picture 3">
            <a:extLst>
              <a:ext uri="{FF2B5EF4-FFF2-40B4-BE49-F238E27FC236}">
                <a16:creationId xmlns:a16="http://schemas.microsoft.com/office/drawing/2014/main" id="{CC214B8B-B75E-42CC-DA7F-2483216A9B00}"/>
              </a:ext>
              <a:ext uri="{C183D7F6-B498-43B3-948B-1728B52AA6E4}">
                <adec:decorative xmlns:adec="http://schemas.microsoft.com/office/drawing/2017/decorative" val="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rot="5400000">
            <a:off x="6971030" y="1481455"/>
            <a:ext cx="3665220" cy="2929890"/>
          </a:xfrm>
          <a:prstGeom prst="rect">
            <a:avLst/>
          </a:prstGeom>
        </p:spPr>
      </p:pic>
    </p:spTree>
    <p:extLst>
      <p:ext uri="{BB962C8B-B14F-4D97-AF65-F5344CB8AC3E}">
        <p14:creationId xmlns:p14="http://schemas.microsoft.com/office/powerpoint/2010/main" val="271489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0AD33-C654-2CA8-272E-BA4B7041B491}"/>
              </a:ext>
            </a:extLst>
          </p:cNvPr>
          <p:cNvSpPr>
            <a:spLocks noGrp="1"/>
          </p:cNvSpPr>
          <p:nvPr>
            <p:ph type="title"/>
          </p:nvPr>
        </p:nvSpPr>
        <p:spPr>
          <a:xfrm>
            <a:off x="839788" y="-1600200"/>
            <a:ext cx="3932237" cy="1600200"/>
          </a:xfrm>
        </p:spPr>
        <p:txBody>
          <a:bodyPr vert="horz" lIns="91440" tIns="45720" rIns="91440" bIns="45720" rtlCol="0" anchor="b">
            <a:normAutofit/>
          </a:bodyPr>
          <a:lstStyle/>
          <a:p>
            <a:r>
              <a:rPr lang="en-US" dirty="0"/>
              <a:t>Knowledge check</a:t>
            </a:r>
          </a:p>
        </p:txBody>
      </p:sp>
      <p:sp>
        <p:nvSpPr>
          <p:cNvPr id="17" name="Content Placeholder 16">
            <a:extLst>
              <a:ext uri="{FF2B5EF4-FFF2-40B4-BE49-F238E27FC236}">
                <a16:creationId xmlns:a16="http://schemas.microsoft.com/office/drawing/2014/main" id="{37CE7382-3D20-615A-106F-50BC764F2503}"/>
              </a:ext>
            </a:extLst>
          </p:cNvPr>
          <p:cNvSpPr>
            <a:spLocks noGrp="1"/>
          </p:cNvSpPr>
          <p:nvPr>
            <p:ph type="body" sz="half" idx="2"/>
          </p:nvPr>
        </p:nvSpPr>
        <p:spPr>
          <a:xfrm>
            <a:off x="1871802" y="2534194"/>
            <a:ext cx="3566160" cy="1828800"/>
          </a:xfrm>
          <a:solidFill>
            <a:srgbClr val="6B2D7D"/>
          </a:solidFill>
          <a:ln w="19050">
            <a:solidFill>
              <a:srgbClr val="6B2D7D"/>
            </a:solidFill>
          </a:ln>
        </p:spPr>
        <p:txBody>
          <a:bodyPr vert="horz" lIns="91440" tIns="45720" rIns="91440" bIns="45720" rtlCol="0" anchor="ctr" anchorCtr="0">
            <a:noAutofit/>
          </a:bodyPr>
          <a:lstStyle/>
          <a:p>
            <a:pPr lvl="0" algn="ctr"/>
            <a:r>
              <a:rPr lang="en-US" sz="2600" b="0" i="0">
                <a:solidFill>
                  <a:schemeClr val="bg1"/>
                </a:solidFill>
                <a:latin typeface="Arial"/>
                <a:cs typeface="Arial"/>
              </a:rPr>
              <a:t>What would you        do in each QA/QC scenario?</a:t>
            </a:r>
            <a:endParaRPr lang="en-US" sz="2600">
              <a:solidFill>
                <a:schemeClr val="bg1"/>
              </a:solidFill>
              <a:latin typeface="Arial"/>
              <a:cs typeface="Arial"/>
            </a:endParaRPr>
          </a:p>
        </p:txBody>
      </p:sp>
      <p:sp>
        <p:nvSpPr>
          <p:cNvPr id="15" name="Content Placeholder 16">
            <a:extLst>
              <a:ext uri="{FF2B5EF4-FFF2-40B4-BE49-F238E27FC236}">
                <a16:creationId xmlns:a16="http://schemas.microsoft.com/office/drawing/2014/main" id="{0DF96CB6-702F-F811-22B8-8FC184DB96C3}"/>
              </a:ext>
            </a:extLst>
          </p:cNvPr>
          <p:cNvSpPr txBox="1">
            <a:spLocks/>
          </p:cNvSpPr>
          <p:nvPr/>
        </p:nvSpPr>
        <p:spPr>
          <a:xfrm>
            <a:off x="6540139" y="2514600"/>
            <a:ext cx="3566160" cy="1828800"/>
          </a:xfrm>
          <a:prstGeom prst="rect">
            <a:avLst/>
          </a:prstGeom>
          <a:solidFill>
            <a:srgbClr val="6B2D7D"/>
          </a:solidFill>
          <a:ln w="19050">
            <a:solidFill>
              <a:srgbClr val="6B2D7D"/>
            </a:solidFill>
          </a:ln>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600">
                <a:solidFill>
                  <a:schemeClr val="bg1"/>
                </a:solidFill>
                <a:latin typeface="Arial"/>
                <a:cs typeface="Arial"/>
              </a:rPr>
              <a:t>What do the different “status checkbox” options mean?</a:t>
            </a:r>
          </a:p>
        </p:txBody>
      </p:sp>
      <p:sp>
        <p:nvSpPr>
          <p:cNvPr id="10" name="Flowchart: Connector 9">
            <a:extLst>
              <a:ext uri="{FF2B5EF4-FFF2-40B4-BE49-F238E27FC236}">
                <a16:creationId xmlns:a16="http://schemas.microsoft.com/office/drawing/2014/main" id="{679503D0-EDA4-435B-359A-A688680350E6}"/>
              </a:ext>
              <a:ext uri="{C183D7F6-B498-43B3-948B-1728B52AA6E4}">
                <adec:decorative xmlns:adec="http://schemas.microsoft.com/office/drawing/2017/decorative" val="1"/>
              </a:ext>
            </a:extLst>
          </p:cNvPr>
          <p:cNvSpPr/>
          <p:nvPr/>
        </p:nvSpPr>
        <p:spPr>
          <a:xfrm>
            <a:off x="1479969" y="2185415"/>
            <a:ext cx="731520" cy="731520"/>
          </a:xfrm>
          <a:prstGeom prst="flowChartConnector">
            <a:avLst/>
          </a:prstGeom>
          <a:solidFill>
            <a:schemeClr val="bg1"/>
          </a:solidFill>
          <a:ln w="38100">
            <a:solidFill>
              <a:srgbClr val="6E2D7B"/>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07627953-426F-6C3B-653E-35FF194ED32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553448" y="2251253"/>
            <a:ext cx="579326" cy="616567"/>
          </a:xfrm>
          <a:prstGeom prst="rect">
            <a:avLst/>
          </a:prstGeom>
        </p:spPr>
      </p:pic>
      <p:sp>
        <p:nvSpPr>
          <p:cNvPr id="18" name="Flowchart: Connector 17">
            <a:extLst>
              <a:ext uri="{FF2B5EF4-FFF2-40B4-BE49-F238E27FC236}">
                <a16:creationId xmlns:a16="http://schemas.microsoft.com/office/drawing/2014/main" id="{AAD69F3A-D3E0-567E-D847-7D955F0BB3B3}"/>
              </a:ext>
              <a:ext uri="{C183D7F6-B498-43B3-948B-1728B52AA6E4}">
                <adec:decorative xmlns:adec="http://schemas.microsoft.com/office/drawing/2017/decorative" val="1"/>
              </a:ext>
            </a:extLst>
          </p:cNvPr>
          <p:cNvSpPr/>
          <p:nvPr/>
        </p:nvSpPr>
        <p:spPr>
          <a:xfrm>
            <a:off x="6031230" y="2198478"/>
            <a:ext cx="731520" cy="731520"/>
          </a:xfrm>
          <a:prstGeom prst="flowChartConnector">
            <a:avLst/>
          </a:prstGeom>
          <a:solidFill>
            <a:schemeClr val="bg1"/>
          </a:solidFill>
          <a:ln w="38100">
            <a:solidFill>
              <a:srgbClr val="6E2D7B"/>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AFF59E04-EAE6-FD1D-0D18-E84026940DD4}"/>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107327" y="2271630"/>
            <a:ext cx="579326" cy="616567"/>
          </a:xfrm>
          <a:prstGeom prst="rect">
            <a:avLst/>
          </a:prstGeom>
        </p:spPr>
      </p:pic>
    </p:spTree>
    <p:extLst>
      <p:ext uri="{BB962C8B-B14F-4D97-AF65-F5344CB8AC3E}">
        <p14:creationId xmlns:p14="http://schemas.microsoft.com/office/powerpoint/2010/main" val="40055070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2A102-85AF-C4B0-D92C-76DD1771B11F}"/>
              </a:ext>
            </a:extLst>
          </p:cNvPr>
          <p:cNvSpPr>
            <a:spLocks noGrp="1"/>
          </p:cNvSpPr>
          <p:nvPr>
            <p:ph type="title"/>
          </p:nvPr>
        </p:nvSpPr>
        <p:spPr/>
        <p:txBody>
          <a:bodyPr>
            <a:normAutofit/>
          </a:bodyPr>
          <a:lstStyle/>
          <a:p>
            <a:r>
              <a:rPr lang="en-US" sz="3600" dirty="0">
                <a:latin typeface="Arial"/>
                <a:cs typeface="Arial"/>
              </a:rPr>
              <a:t>What would you do in each QA/QC scenario?</a:t>
            </a:r>
            <a:endParaRPr lang="en-US" sz="3600" dirty="0"/>
          </a:p>
        </p:txBody>
      </p:sp>
      <p:sp>
        <p:nvSpPr>
          <p:cNvPr id="3" name="Picture Placeholder 2">
            <a:extLst>
              <a:ext uri="{FF2B5EF4-FFF2-40B4-BE49-F238E27FC236}">
                <a16:creationId xmlns:a16="http://schemas.microsoft.com/office/drawing/2014/main" id="{33A9EDCA-4E33-8504-558C-D72F8CECE56E}"/>
              </a:ext>
            </a:extLst>
          </p:cNvPr>
          <p:cNvSpPr>
            <a:spLocks noGrp="1"/>
          </p:cNvSpPr>
          <p:nvPr>
            <p:ph idx="1"/>
          </p:nvPr>
        </p:nvSpPr>
        <p:spPr>
          <a:xfrm>
            <a:off x="838200" y="1555436"/>
            <a:ext cx="10515600" cy="4621527"/>
          </a:xfrm>
        </p:spPr>
        <p:txBody>
          <a:bodyPr vert="horz" lIns="91440" tIns="45720" rIns="91440" bIns="45720" rtlCol="0" anchor="t">
            <a:normAutofit/>
          </a:bodyPr>
          <a:lstStyle/>
          <a:p>
            <a:pPr marL="0" indent="0">
              <a:lnSpc>
                <a:spcPct val="100000"/>
              </a:lnSpc>
              <a:spcBef>
                <a:spcPts val="0"/>
              </a:spcBef>
              <a:buNone/>
            </a:pPr>
            <a:r>
              <a:rPr lang="en-US" sz="2000" b="1" dirty="0">
                <a:latin typeface="Arial"/>
                <a:cs typeface="Calibri" panose="020F0502020204030204"/>
              </a:rPr>
              <a:t>You know how to resolve a flagged issue</a:t>
            </a:r>
            <a:endParaRPr lang="en-US" sz="2000" b="1" dirty="0">
              <a:solidFill>
                <a:srgbClr val="000000"/>
              </a:solidFill>
              <a:latin typeface="Arial"/>
              <a:cs typeface="Calibri" panose="020F0502020204030204"/>
            </a:endParaRPr>
          </a:p>
          <a:p>
            <a:pPr marL="0" indent="0">
              <a:lnSpc>
                <a:spcPct val="100000"/>
              </a:lnSpc>
              <a:spcBef>
                <a:spcPts val="0"/>
              </a:spcBef>
              <a:buNone/>
            </a:pPr>
            <a:r>
              <a:rPr lang="en-US" sz="2000" dirty="0">
                <a:latin typeface="Arial"/>
                <a:cs typeface="Calibri" panose="020F0502020204030204"/>
              </a:rPr>
              <a:t> </a:t>
            </a:r>
            <a:r>
              <a:rPr lang="en-US" sz="2000">
                <a:latin typeface="Arial"/>
                <a:cs typeface="Calibri" panose="020F0502020204030204"/>
              </a:rPr>
              <a:t> </a:t>
            </a:r>
            <a:r>
              <a:rPr lang="en-US" sz="2000" dirty="0">
                <a:latin typeface="Arial"/>
                <a:cs typeface="Calibri" panose="020F0502020204030204"/>
              </a:rPr>
              <a:t>A: Go into PEARS, update the entry</a:t>
            </a:r>
          </a:p>
          <a:p>
            <a:pPr marL="0" indent="0">
              <a:lnSpc>
                <a:spcPct val="100000"/>
              </a:lnSpc>
              <a:spcBef>
                <a:spcPts val="0"/>
              </a:spcBef>
              <a:buNone/>
            </a:pPr>
            <a:endParaRPr lang="en-US" sz="2000" dirty="0">
              <a:latin typeface="Arial"/>
              <a:cs typeface="Calibri" panose="020F0502020204030204"/>
            </a:endParaRPr>
          </a:p>
          <a:p>
            <a:pPr marL="0" indent="0">
              <a:lnSpc>
                <a:spcPct val="100000"/>
              </a:lnSpc>
              <a:spcBef>
                <a:spcPts val="0"/>
              </a:spcBef>
              <a:buNone/>
            </a:pPr>
            <a:r>
              <a:rPr lang="en-US" sz="2000" b="1" dirty="0">
                <a:latin typeface="Arial"/>
                <a:cs typeface="Calibri" panose="020F0502020204030204"/>
              </a:rPr>
              <a:t>Your LHD is unsure how to resolve a flagged issue</a:t>
            </a:r>
            <a:endParaRPr lang="en-US" sz="2000" b="1" dirty="0">
              <a:solidFill>
                <a:srgbClr val="000000"/>
              </a:solidFill>
              <a:latin typeface="Arial"/>
              <a:cs typeface="Calibri" panose="020F0502020204030204"/>
            </a:endParaRPr>
          </a:p>
          <a:p>
            <a:pPr marL="0" indent="0">
              <a:lnSpc>
                <a:spcPct val="100000"/>
              </a:lnSpc>
              <a:spcBef>
                <a:spcPts val="0"/>
              </a:spcBef>
              <a:buNone/>
            </a:pPr>
            <a:r>
              <a:rPr lang="en-US" sz="2000" dirty="0">
                <a:solidFill>
                  <a:srgbClr val="000000"/>
                </a:solidFill>
                <a:latin typeface="Arial"/>
                <a:cs typeface="Calibri" panose="020F0502020204030204"/>
              </a:rPr>
              <a:t> </a:t>
            </a:r>
            <a:r>
              <a:rPr lang="en-US" sz="2000">
                <a:solidFill>
                  <a:srgbClr val="000000"/>
                </a:solidFill>
                <a:latin typeface="Arial"/>
                <a:cs typeface="Calibri" panose="020F0502020204030204"/>
              </a:rPr>
              <a:t> </a:t>
            </a:r>
            <a:r>
              <a:rPr lang="en-US" sz="2000" dirty="0">
                <a:solidFill>
                  <a:srgbClr val="000000"/>
                </a:solidFill>
                <a:latin typeface="Arial"/>
                <a:cs typeface="Calibri" panose="020F0502020204030204"/>
              </a:rPr>
              <a:t>A: Contact NPI for TA</a:t>
            </a:r>
          </a:p>
          <a:p>
            <a:pPr marL="0" indent="0">
              <a:lnSpc>
                <a:spcPct val="100000"/>
              </a:lnSpc>
              <a:spcBef>
                <a:spcPts val="0"/>
              </a:spcBef>
              <a:buNone/>
            </a:pPr>
            <a:endParaRPr lang="en-US" sz="2000" dirty="0">
              <a:latin typeface="Arial"/>
              <a:cs typeface="Calibri" panose="020F0502020204030204"/>
            </a:endParaRPr>
          </a:p>
          <a:p>
            <a:pPr marL="0" indent="0">
              <a:lnSpc>
                <a:spcPct val="100000"/>
              </a:lnSpc>
              <a:spcBef>
                <a:spcPts val="0"/>
              </a:spcBef>
              <a:buNone/>
            </a:pPr>
            <a:r>
              <a:rPr lang="en-US" sz="2000" b="1" dirty="0">
                <a:latin typeface="Arial"/>
                <a:cs typeface="Calibri" panose="020F0502020204030204"/>
              </a:rPr>
              <a:t>Your LHD determines there is no resolution needed for a flagged issue</a:t>
            </a:r>
            <a:endParaRPr lang="en-US" sz="2000" b="1" dirty="0">
              <a:solidFill>
                <a:srgbClr val="000000"/>
              </a:solidFill>
              <a:latin typeface="Arial"/>
              <a:cs typeface="Calibri" panose="020F0502020204030204"/>
            </a:endParaRPr>
          </a:p>
          <a:p>
            <a:pPr marL="0" indent="0">
              <a:lnSpc>
                <a:spcPct val="100000"/>
              </a:lnSpc>
              <a:spcBef>
                <a:spcPts val="0"/>
              </a:spcBef>
              <a:buNone/>
            </a:pPr>
            <a:r>
              <a:rPr lang="en-US" sz="2000" dirty="0">
                <a:latin typeface="Arial"/>
                <a:cs typeface="Calibri" panose="020F0502020204030204"/>
              </a:rPr>
              <a:t> </a:t>
            </a:r>
            <a:r>
              <a:rPr lang="en-US" sz="2000">
                <a:latin typeface="Arial"/>
                <a:cs typeface="Calibri" panose="020F0502020204030204"/>
              </a:rPr>
              <a:t> </a:t>
            </a:r>
            <a:r>
              <a:rPr lang="en-US" sz="2000" dirty="0">
                <a:latin typeface="Arial"/>
                <a:cs typeface="Calibri" panose="020F0502020204030204"/>
              </a:rPr>
              <a:t>A: Mark “reviewed-no changes,” use “LHD response” field to explain</a:t>
            </a:r>
          </a:p>
          <a:p>
            <a:pPr marL="0" indent="0">
              <a:lnSpc>
                <a:spcPct val="100000"/>
              </a:lnSpc>
              <a:spcBef>
                <a:spcPts val="0"/>
              </a:spcBef>
              <a:buNone/>
            </a:pPr>
            <a:endParaRPr lang="en-US" sz="2000" dirty="0">
              <a:latin typeface="Arial"/>
              <a:cs typeface="Calibri" panose="020F0502020204030204"/>
            </a:endParaRPr>
          </a:p>
          <a:p>
            <a:pPr marL="0" indent="0">
              <a:lnSpc>
                <a:spcPct val="100000"/>
              </a:lnSpc>
              <a:spcBef>
                <a:spcPts val="0"/>
              </a:spcBef>
              <a:buNone/>
            </a:pPr>
            <a:r>
              <a:rPr lang="en-US" sz="2000" b="1" dirty="0">
                <a:latin typeface="Arial"/>
                <a:cs typeface="Calibri" panose="020F0502020204030204"/>
              </a:rPr>
              <a:t>Your LHD’s Issue File says “no entries found”</a:t>
            </a:r>
            <a:endParaRPr lang="en-US" sz="2000" b="1" dirty="0">
              <a:solidFill>
                <a:srgbClr val="444444"/>
              </a:solidFill>
              <a:latin typeface="Arial"/>
              <a:cs typeface="Calibri" panose="020F0502020204030204"/>
            </a:endParaRPr>
          </a:p>
          <a:p>
            <a:pPr marL="0" indent="0">
              <a:lnSpc>
                <a:spcPct val="100000"/>
              </a:lnSpc>
              <a:spcBef>
                <a:spcPts val="0"/>
              </a:spcBef>
              <a:buNone/>
            </a:pPr>
            <a:r>
              <a:rPr lang="en-US" sz="2000">
                <a:solidFill>
                  <a:srgbClr val="000000"/>
                </a:solidFill>
                <a:latin typeface="Arial"/>
                <a:cs typeface="Calibri" panose="020F0502020204030204"/>
              </a:rPr>
              <a:t>  A: Go into PEARS, create entries for LHD’s activities that quarter</a:t>
            </a:r>
            <a:endParaRPr lang="en-US" sz="2000">
              <a:solidFill>
                <a:srgbClr val="444444"/>
              </a:solidFill>
              <a:latin typeface="Arial"/>
              <a:cs typeface="Calibri" panose="020F0502020204030204"/>
            </a:endParaRPr>
          </a:p>
          <a:p>
            <a:pPr marL="0" indent="0">
              <a:lnSpc>
                <a:spcPct val="100000"/>
              </a:lnSpc>
              <a:spcBef>
                <a:spcPts val="0"/>
              </a:spcBef>
              <a:buNone/>
            </a:pPr>
            <a:endParaRPr lang="en-US" sz="2000" dirty="0">
              <a:solidFill>
                <a:srgbClr val="444444"/>
              </a:solidFill>
              <a:latin typeface="Arial"/>
              <a:cs typeface="Calibri" panose="020F0502020204030204"/>
            </a:endParaRPr>
          </a:p>
          <a:p>
            <a:pPr marL="0" indent="0">
              <a:lnSpc>
                <a:spcPct val="100000"/>
              </a:lnSpc>
              <a:spcBef>
                <a:spcPts val="0"/>
              </a:spcBef>
              <a:buNone/>
            </a:pPr>
            <a:r>
              <a:rPr lang="en-US" sz="2000" b="1" dirty="0">
                <a:latin typeface="Arial"/>
                <a:cs typeface="Calibri" panose="020F0502020204030204"/>
              </a:rPr>
              <a:t>Your LHD’s Issue File says “no issues flagged” </a:t>
            </a:r>
          </a:p>
          <a:p>
            <a:pPr marL="0" indent="0">
              <a:lnSpc>
                <a:spcPct val="100000"/>
              </a:lnSpc>
              <a:spcBef>
                <a:spcPts val="0"/>
              </a:spcBef>
              <a:buNone/>
            </a:pPr>
            <a:r>
              <a:rPr lang="en-US" sz="2000" dirty="0">
                <a:latin typeface="Arial"/>
                <a:cs typeface="Calibri" panose="020F0502020204030204"/>
              </a:rPr>
              <a:t> </a:t>
            </a:r>
            <a:r>
              <a:rPr lang="en-US" sz="2000">
                <a:latin typeface="Arial"/>
                <a:cs typeface="Calibri" panose="020F0502020204030204"/>
              </a:rPr>
              <a:t> </a:t>
            </a:r>
            <a:r>
              <a:rPr lang="en-US" sz="2000" dirty="0">
                <a:latin typeface="Arial"/>
                <a:cs typeface="Calibri" panose="020F0502020204030204"/>
              </a:rPr>
              <a:t>A: No action needed</a:t>
            </a:r>
          </a:p>
        </p:txBody>
      </p:sp>
    </p:spTree>
    <p:extLst>
      <p:ext uri="{BB962C8B-B14F-4D97-AF65-F5344CB8AC3E}">
        <p14:creationId xmlns:p14="http://schemas.microsoft.com/office/powerpoint/2010/main" val="17095785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2A102-85AF-C4B0-D92C-76DD1771B11F}"/>
              </a:ext>
            </a:extLst>
          </p:cNvPr>
          <p:cNvSpPr>
            <a:spLocks noGrp="1"/>
          </p:cNvSpPr>
          <p:nvPr>
            <p:ph type="title"/>
          </p:nvPr>
        </p:nvSpPr>
        <p:spPr/>
        <p:txBody>
          <a:bodyPr>
            <a:normAutofit/>
          </a:bodyPr>
          <a:lstStyle/>
          <a:p>
            <a:r>
              <a:rPr lang="en-US" sz="3200" dirty="0">
                <a:solidFill>
                  <a:srgbClr val="000000"/>
                </a:solidFill>
                <a:latin typeface="Arial"/>
                <a:cs typeface="Arial"/>
              </a:rPr>
              <a:t>What do the different “status checkbox” options mean?</a:t>
            </a:r>
          </a:p>
        </p:txBody>
      </p:sp>
      <p:sp>
        <p:nvSpPr>
          <p:cNvPr id="3" name="Picture Placeholder 2">
            <a:extLst>
              <a:ext uri="{FF2B5EF4-FFF2-40B4-BE49-F238E27FC236}">
                <a16:creationId xmlns:a16="http://schemas.microsoft.com/office/drawing/2014/main" id="{33A9EDCA-4E33-8504-558C-D72F8CECE56E}"/>
              </a:ext>
            </a:extLst>
          </p:cNvPr>
          <p:cNvSpPr>
            <a:spLocks noGrp="1"/>
          </p:cNvSpPr>
          <p:nvPr>
            <p:ph idx="1"/>
          </p:nvPr>
        </p:nvSpPr>
        <p:spPr>
          <a:xfrm>
            <a:off x="838200" y="1555436"/>
            <a:ext cx="10515600" cy="4621527"/>
          </a:xfrm>
        </p:spPr>
        <p:txBody>
          <a:bodyPr vert="horz" lIns="91440" tIns="45720" rIns="91440" bIns="45720" rtlCol="0" anchor="t">
            <a:normAutofit/>
          </a:bodyPr>
          <a:lstStyle/>
          <a:p>
            <a:pPr marL="0" indent="0">
              <a:lnSpc>
                <a:spcPct val="100000"/>
              </a:lnSpc>
              <a:spcBef>
                <a:spcPts val="0"/>
              </a:spcBef>
              <a:buNone/>
            </a:pPr>
            <a:r>
              <a:rPr lang="en-US" sz="2000" b="1" dirty="0">
                <a:latin typeface="Arial"/>
                <a:cs typeface="Calibri" panose="020F0502020204030204"/>
              </a:rPr>
              <a:t>Resolved</a:t>
            </a:r>
            <a:endParaRPr lang="en-US" sz="2000" b="1" dirty="0">
              <a:solidFill>
                <a:srgbClr val="000000"/>
              </a:solidFill>
              <a:latin typeface="Arial"/>
              <a:cs typeface="Calibri" panose="020F0502020204030204"/>
            </a:endParaRPr>
          </a:p>
          <a:p>
            <a:pPr marL="0" indent="0">
              <a:lnSpc>
                <a:spcPct val="100000"/>
              </a:lnSpc>
              <a:spcBef>
                <a:spcPts val="0"/>
              </a:spcBef>
              <a:buNone/>
            </a:pPr>
            <a:r>
              <a:rPr lang="en-US" sz="2000" dirty="0">
                <a:latin typeface="Arial"/>
                <a:cs typeface="Calibri" panose="020F0502020204030204"/>
              </a:rPr>
              <a:t> </a:t>
            </a:r>
            <a:r>
              <a:rPr lang="en-US" sz="2000">
                <a:latin typeface="Arial"/>
                <a:cs typeface="Calibri" panose="020F0502020204030204"/>
              </a:rPr>
              <a:t> </a:t>
            </a:r>
            <a:r>
              <a:rPr lang="en-US" sz="2000" dirty="0">
                <a:latin typeface="Arial"/>
                <a:cs typeface="Calibri" panose="020F0502020204030204"/>
              </a:rPr>
              <a:t>A: LHD has made a correction in PEARS</a:t>
            </a:r>
          </a:p>
          <a:p>
            <a:pPr marL="0" indent="0">
              <a:lnSpc>
                <a:spcPct val="100000"/>
              </a:lnSpc>
              <a:spcBef>
                <a:spcPts val="0"/>
              </a:spcBef>
              <a:buNone/>
            </a:pPr>
            <a:endParaRPr lang="en-US" sz="2000" dirty="0">
              <a:latin typeface="Arial"/>
              <a:cs typeface="Calibri" panose="020F0502020204030204"/>
            </a:endParaRPr>
          </a:p>
          <a:p>
            <a:pPr marL="0" indent="0">
              <a:lnSpc>
                <a:spcPct val="100000"/>
              </a:lnSpc>
              <a:spcBef>
                <a:spcPts val="0"/>
              </a:spcBef>
              <a:buNone/>
            </a:pPr>
            <a:r>
              <a:rPr lang="en-US" sz="2000" b="1" dirty="0">
                <a:latin typeface="Arial"/>
                <a:cs typeface="Calibri" panose="020F0502020204030204"/>
              </a:rPr>
              <a:t>Reviewed-no changes</a:t>
            </a:r>
            <a:endParaRPr lang="en-US" sz="2000" b="1" dirty="0">
              <a:solidFill>
                <a:srgbClr val="000000"/>
              </a:solidFill>
              <a:latin typeface="Arial"/>
              <a:cs typeface="Calibri" panose="020F0502020204030204"/>
            </a:endParaRPr>
          </a:p>
          <a:p>
            <a:pPr marL="0" indent="0">
              <a:lnSpc>
                <a:spcPct val="100000"/>
              </a:lnSpc>
              <a:spcBef>
                <a:spcPts val="0"/>
              </a:spcBef>
              <a:buNone/>
            </a:pPr>
            <a:r>
              <a:rPr lang="en-US" sz="2000" dirty="0">
                <a:solidFill>
                  <a:srgbClr val="000000"/>
                </a:solidFill>
                <a:latin typeface="Arial"/>
                <a:cs typeface="Calibri" panose="020F0502020204030204"/>
              </a:rPr>
              <a:t> </a:t>
            </a:r>
            <a:r>
              <a:rPr lang="en-US" sz="2000">
                <a:solidFill>
                  <a:srgbClr val="000000"/>
                </a:solidFill>
                <a:latin typeface="Arial"/>
                <a:cs typeface="Calibri" panose="020F0502020204030204"/>
              </a:rPr>
              <a:t> </a:t>
            </a:r>
            <a:r>
              <a:rPr lang="en-US" sz="2000" dirty="0">
                <a:solidFill>
                  <a:srgbClr val="000000"/>
                </a:solidFill>
                <a:latin typeface="Arial"/>
                <a:cs typeface="Calibri" panose="020F0502020204030204"/>
              </a:rPr>
              <a:t>A: LHD has determined no correction is needed</a:t>
            </a:r>
          </a:p>
          <a:p>
            <a:pPr marL="0" indent="0">
              <a:lnSpc>
                <a:spcPct val="100000"/>
              </a:lnSpc>
              <a:spcBef>
                <a:spcPts val="0"/>
              </a:spcBef>
              <a:buNone/>
            </a:pPr>
            <a:endParaRPr lang="en-US" sz="2000" dirty="0">
              <a:latin typeface="Arial"/>
              <a:cs typeface="Calibri" panose="020F0502020204030204"/>
            </a:endParaRPr>
          </a:p>
          <a:p>
            <a:pPr marL="0" indent="0">
              <a:lnSpc>
                <a:spcPct val="100000"/>
              </a:lnSpc>
              <a:spcBef>
                <a:spcPts val="0"/>
              </a:spcBef>
              <a:buNone/>
            </a:pPr>
            <a:r>
              <a:rPr lang="en-US" sz="2000" b="1" dirty="0">
                <a:solidFill>
                  <a:srgbClr val="000000"/>
                </a:solidFill>
                <a:latin typeface="Arial"/>
                <a:cs typeface="Calibri" panose="020F0502020204030204"/>
              </a:rPr>
              <a:t>Blank</a:t>
            </a:r>
          </a:p>
          <a:p>
            <a:pPr marL="0" indent="0">
              <a:lnSpc>
                <a:spcPct val="100000"/>
              </a:lnSpc>
              <a:spcBef>
                <a:spcPts val="0"/>
              </a:spcBef>
              <a:buNone/>
            </a:pPr>
            <a:r>
              <a:rPr lang="en-US" sz="2000" dirty="0">
                <a:latin typeface="Arial"/>
                <a:cs typeface="Calibri" panose="020F0502020204030204"/>
              </a:rPr>
              <a:t> </a:t>
            </a:r>
            <a:r>
              <a:rPr lang="en-US" sz="2000">
                <a:latin typeface="Arial"/>
                <a:cs typeface="Calibri" panose="020F0502020204030204"/>
              </a:rPr>
              <a:t> </a:t>
            </a:r>
            <a:r>
              <a:rPr lang="en-US" sz="2000" dirty="0">
                <a:latin typeface="Arial"/>
                <a:cs typeface="Calibri" panose="020F0502020204030204"/>
              </a:rPr>
              <a:t>A: LHD has not updated status </a:t>
            </a:r>
          </a:p>
          <a:p>
            <a:pPr marL="0" indent="0">
              <a:lnSpc>
                <a:spcPct val="100000"/>
              </a:lnSpc>
              <a:spcBef>
                <a:spcPts val="0"/>
              </a:spcBef>
              <a:buNone/>
            </a:pPr>
            <a:endParaRPr lang="en-US" sz="2000" dirty="0">
              <a:latin typeface="Arial"/>
              <a:cs typeface="Calibri" panose="020F0502020204030204"/>
            </a:endParaRPr>
          </a:p>
        </p:txBody>
      </p:sp>
    </p:spTree>
    <p:extLst>
      <p:ext uri="{BB962C8B-B14F-4D97-AF65-F5344CB8AC3E}">
        <p14:creationId xmlns:p14="http://schemas.microsoft.com/office/powerpoint/2010/main" val="31575067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240D-A58D-0775-DAFE-777A920D08A6}"/>
              </a:ext>
            </a:extLst>
          </p:cNvPr>
          <p:cNvSpPr>
            <a:spLocks noGrp="1"/>
          </p:cNvSpPr>
          <p:nvPr>
            <p:ph type="title"/>
          </p:nvPr>
        </p:nvSpPr>
        <p:spPr/>
        <p:txBody>
          <a:bodyPr>
            <a:normAutofit/>
          </a:bodyPr>
          <a:lstStyle/>
          <a:p>
            <a:r>
              <a:rPr lang="en-US" sz="4000" b="1">
                <a:latin typeface="Arial"/>
                <a:cs typeface="Arial"/>
              </a:rPr>
              <a:t>Data Quality for Other Evaluation Projects</a:t>
            </a:r>
          </a:p>
        </p:txBody>
      </p:sp>
      <p:sp>
        <p:nvSpPr>
          <p:cNvPr id="3" name="Text Placeholder 2">
            <a:extLst>
              <a:ext uri="{FF2B5EF4-FFF2-40B4-BE49-F238E27FC236}">
                <a16:creationId xmlns:a16="http://schemas.microsoft.com/office/drawing/2014/main" id="{ABE99F4E-BAB2-C003-9B3A-B72629AB4B1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652463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6BFC4-B1E1-B172-286B-161A891E0F32}"/>
              </a:ext>
            </a:extLst>
          </p:cNvPr>
          <p:cNvSpPr>
            <a:spLocks noGrp="1"/>
          </p:cNvSpPr>
          <p:nvPr>
            <p:ph type="title"/>
          </p:nvPr>
        </p:nvSpPr>
        <p:spPr>
          <a:xfrm>
            <a:off x="838200" y="365126"/>
            <a:ext cx="10515600" cy="1107540"/>
          </a:xfrm>
        </p:spPr>
        <p:txBody>
          <a:bodyPr>
            <a:normAutofit fontScale="90000"/>
          </a:bodyPr>
          <a:lstStyle/>
          <a:p>
            <a:pPr marL="0" indent="0">
              <a:buNone/>
            </a:pPr>
            <a:r>
              <a:rPr lang="en-US" sz="4000">
                <a:latin typeface="Arial"/>
                <a:cs typeface="Arial"/>
              </a:rPr>
              <a:t>Assessment Questionnaires (SLAQ, OAQ, LAC)</a:t>
            </a:r>
            <a:endParaRPr lang="en-US" sz="4000">
              <a:latin typeface="Arial"/>
              <a:ea typeface="Calibri Light"/>
              <a:cs typeface="Arial"/>
            </a:endParaRPr>
          </a:p>
        </p:txBody>
      </p:sp>
      <p:sp>
        <p:nvSpPr>
          <p:cNvPr id="3" name="Content Placeholder 2">
            <a:extLst>
              <a:ext uri="{FF2B5EF4-FFF2-40B4-BE49-F238E27FC236}">
                <a16:creationId xmlns:a16="http://schemas.microsoft.com/office/drawing/2014/main" id="{09B2D4CF-1295-D08E-5D94-7198D86B9250}"/>
              </a:ext>
            </a:extLst>
          </p:cNvPr>
          <p:cNvSpPr>
            <a:spLocks noGrp="1"/>
          </p:cNvSpPr>
          <p:nvPr>
            <p:ph idx="1"/>
          </p:nvPr>
        </p:nvSpPr>
        <p:spPr>
          <a:xfrm>
            <a:off x="838200" y="1472666"/>
            <a:ext cx="10515600" cy="4483997"/>
          </a:xfrm>
        </p:spPr>
        <p:txBody>
          <a:bodyPr vert="horz" lIns="91440" tIns="45720" rIns="91440" bIns="45720" rtlCol="0" anchor="t">
            <a:normAutofit/>
          </a:bodyPr>
          <a:lstStyle/>
          <a:p>
            <a:r>
              <a:rPr lang="en-US" sz="2400">
                <a:latin typeface="Arial"/>
                <a:cs typeface="Arial"/>
              </a:rPr>
              <a:t>Data quality checks by NPI include:</a:t>
            </a:r>
          </a:p>
          <a:p>
            <a:pPr lvl="1">
              <a:buFont typeface="Wingdings" panose="05000000000000000000" pitchFamily="2" charset="2"/>
              <a:buChar char="ü"/>
            </a:pPr>
            <a:r>
              <a:rPr lang="en-US" sz="2000">
                <a:latin typeface="Arial"/>
                <a:cs typeface="Arial"/>
              </a:rPr>
              <a:t>Is the site information (address, site ID, LHD, etc.) complete?</a:t>
            </a:r>
          </a:p>
          <a:p>
            <a:pPr lvl="1">
              <a:buFont typeface="Wingdings" panose="05000000000000000000" pitchFamily="2" charset="2"/>
              <a:buChar char="ü"/>
            </a:pPr>
            <a:r>
              <a:rPr lang="en-US" sz="2000">
                <a:latin typeface="Arial"/>
                <a:cs typeface="Arial"/>
              </a:rPr>
              <a:t>Is there a corresponding PSE entry for this questionnaire?</a:t>
            </a:r>
          </a:p>
          <a:p>
            <a:pPr lvl="1">
              <a:buFont typeface="Wingdings" panose="05000000000000000000" pitchFamily="2" charset="2"/>
              <a:buChar char="ü"/>
            </a:pPr>
            <a:r>
              <a:rPr lang="en-US" sz="2000">
                <a:latin typeface="Arial"/>
                <a:cs typeface="Arial"/>
              </a:rPr>
              <a:t>Were multiple questionnaires submitted for this site using the same questionnaire (e.g., two School SLAQ submissions received for ABC Elementary School)?</a:t>
            </a:r>
          </a:p>
          <a:p>
            <a:pPr lvl="1">
              <a:buFont typeface="Wingdings" panose="05000000000000000000" pitchFamily="2" charset="2"/>
              <a:buChar char="ü"/>
            </a:pPr>
            <a:r>
              <a:rPr lang="en-US" sz="2000">
                <a:latin typeface="Arial"/>
                <a:cs typeface="Arial"/>
              </a:rPr>
              <a:t>Was the questionnaire submitted appropriate for the PSE setting (e.g., ECE site submitted an ECE SLAQ)?</a:t>
            </a:r>
            <a:endParaRPr lang="en-US" sz="2000">
              <a:latin typeface="Arial"/>
              <a:ea typeface="Calibri"/>
              <a:cs typeface="Arial"/>
            </a:endParaRPr>
          </a:p>
          <a:p>
            <a:pPr lvl="1"/>
            <a:endParaRPr lang="en-US" sz="1200">
              <a:latin typeface="Arial"/>
              <a:cs typeface="Arial"/>
            </a:endParaRPr>
          </a:p>
          <a:p>
            <a:r>
              <a:rPr lang="en-US" sz="2400">
                <a:latin typeface="Arial"/>
                <a:cs typeface="Arial"/>
              </a:rPr>
              <a:t>Typically resolved via emails with PD and other LHD staff</a:t>
            </a:r>
          </a:p>
          <a:p>
            <a:r>
              <a:rPr lang="en-US" sz="2400">
                <a:latin typeface="Arial"/>
                <a:cs typeface="Arial"/>
              </a:rPr>
              <a:t>NPI staff will correct issues based on your instructions in Survey 123</a:t>
            </a:r>
          </a:p>
        </p:txBody>
      </p:sp>
    </p:spTree>
    <p:extLst>
      <p:ext uri="{BB962C8B-B14F-4D97-AF65-F5344CB8AC3E}">
        <p14:creationId xmlns:p14="http://schemas.microsoft.com/office/powerpoint/2010/main" val="383248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6BFC4-B1E1-B172-286B-161A891E0F32}"/>
              </a:ext>
            </a:extLst>
          </p:cNvPr>
          <p:cNvSpPr>
            <a:spLocks noGrp="1"/>
          </p:cNvSpPr>
          <p:nvPr>
            <p:ph type="title"/>
          </p:nvPr>
        </p:nvSpPr>
        <p:spPr>
          <a:xfrm>
            <a:off x="760395" y="365125"/>
            <a:ext cx="10905423" cy="1325563"/>
          </a:xfrm>
        </p:spPr>
        <p:txBody>
          <a:bodyPr>
            <a:normAutofit/>
          </a:bodyPr>
          <a:lstStyle/>
          <a:p>
            <a:pPr marL="0" indent="0">
              <a:buNone/>
            </a:pPr>
            <a:r>
              <a:rPr lang="en-US" sz="3600">
                <a:latin typeface="Arial"/>
                <a:ea typeface="Calibri"/>
                <a:cs typeface="Calibri"/>
              </a:rPr>
              <a:t>Impact Outcome Evaluation &amp; Adult DE Evaluation</a:t>
            </a:r>
          </a:p>
        </p:txBody>
      </p:sp>
      <p:sp>
        <p:nvSpPr>
          <p:cNvPr id="3" name="Content Placeholder 2">
            <a:extLst>
              <a:ext uri="{FF2B5EF4-FFF2-40B4-BE49-F238E27FC236}">
                <a16:creationId xmlns:a16="http://schemas.microsoft.com/office/drawing/2014/main" id="{09B2D4CF-1295-D08E-5D94-7198D86B9250}"/>
              </a:ext>
            </a:extLst>
          </p:cNvPr>
          <p:cNvSpPr>
            <a:spLocks noGrp="1"/>
          </p:cNvSpPr>
          <p:nvPr>
            <p:ph idx="1"/>
          </p:nvPr>
        </p:nvSpPr>
        <p:spPr>
          <a:xfrm>
            <a:off x="838200" y="1690688"/>
            <a:ext cx="10515600" cy="4292101"/>
          </a:xfrm>
        </p:spPr>
        <p:txBody>
          <a:bodyPr vert="horz" lIns="91440" tIns="45720" rIns="91440" bIns="45720" rtlCol="0" anchor="t">
            <a:normAutofit fontScale="92500"/>
          </a:bodyPr>
          <a:lstStyle/>
          <a:p>
            <a:r>
              <a:rPr lang="en-US" sz="2400">
                <a:latin typeface="Arial"/>
                <a:cs typeface="Arial"/>
              </a:rPr>
              <a:t>Data quality checks for IOE include:</a:t>
            </a:r>
            <a:endParaRPr lang="en-US" sz="2400">
              <a:latin typeface="Arial"/>
              <a:ea typeface="Calibri"/>
              <a:cs typeface="Arial"/>
            </a:endParaRPr>
          </a:p>
          <a:p>
            <a:pPr lvl="1">
              <a:buFont typeface="Wingdings,Sans-Serif" panose="05000000000000000000" pitchFamily="2" charset="2"/>
              <a:buChar char="ü"/>
            </a:pPr>
            <a:r>
              <a:rPr lang="en-US" sz="2000">
                <a:latin typeface="Arial"/>
                <a:cs typeface="Arial"/>
              </a:rPr>
              <a:t>Was the survey taken on an appropriate day/week/month? </a:t>
            </a:r>
          </a:p>
          <a:p>
            <a:pPr lvl="1">
              <a:buFont typeface="Wingdings,Sans-Serif" panose="05000000000000000000" pitchFamily="2" charset="2"/>
              <a:buChar char="ü"/>
            </a:pPr>
            <a:r>
              <a:rPr lang="en-US" sz="2000">
                <a:latin typeface="Arial"/>
                <a:cs typeface="Arial"/>
              </a:rPr>
              <a:t>Are participant IDs duplicative or used incorrectly?</a:t>
            </a:r>
          </a:p>
          <a:p>
            <a:pPr lvl="1">
              <a:buFont typeface="Wingdings,Sans-Serif" panose="05000000000000000000" pitchFamily="2" charset="2"/>
              <a:buChar char="ü"/>
            </a:pPr>
            <a:r>
              <a:rPr lang="en-US" sz="2100">
                <a:latin typeface="Arial" panose="020B0604020202020204" pitchFamily="34" charset="0"/>
                <a:cs typeface="Arial" panose="020B0604020202020204" pitchFamily="34" charset="0"/>
              </a:rPr>
              <a:t>Are custom links truncated, i.e., is school, PEARS ID, or timepoint missing?</a:t>
            </a:r>
          </a:p>
          <a:p>
            <a:pPr lvl="1">
              <a:buFont typeface="Wingdings" panose="05000000000000000000" pitchFamily="2" charset="2"/>
              <a:buChar char="ü"/>
            </a:pPr>
            <a:endParaRPr lang="en-US" sz="2000">
              <a:latin typeface="Arial"/>
              <a:cs typeface="Arial"/>
            </a:endParaRPr>
          </a:p>
          <a:p>
            <a:r>
              <a:rPr lang="en-US" sz="2400">
                <a:latin typeface="Arial"/>
                <a:cs typeface="Arial"/>
              </a:rPr>
              <a:t>Data quality checks for Adult DE Eval include:</a:t>
            </a:r>
            <a:endParaRPr lang="en-US" sz="2000">
              <a:latin typeface="Arial"/>
              <a:cs typeface="Arial"/>
            </a:endParaRPr>
          </a:p>
          <a:p>
            <a:pPr lvl="1">
              <a:buFont typeface="Wingdings" panose="05000000000000000000" pitchFamily="2" charset="2"/>
              <a:buChar char="ü"/>
            </a:pPr>
            <a:r>
              <a:rPr lang="en-US" sz="2000">
                <a:latin typeface="Arial"/>
                <a:cs typeface="Arial"/>
              </a:rPr>
              <a:t>Was the correct version of the survey used?</a:t>
            </a:r>
            <a:endParaRPr lang="en-US">
              <a:cs typeface="Calibri"/>
            </a:endParaRPr>
          </a:p>
          <a:p>
            <a:pPr lvl="1">
              <a:buFont typeface="Wingdings" panose="05000000000000000000" pitchFamily="2" charset="2"/>
              <a:buChar char="ü"/>
            </a:pPr>
            <a:r>
              <a:rPr lang="en-US" sz="2000">
                <a:latin typeface="Arial"/>
                <a:ea typeface="Calibri"/>
                <a:cs typeface="Arial"/>
              </a:rPr>
              <a:t>Are correct/feasible Program Activity IDs used? </a:t>
            </a:r>
          </a:p>
          <a:p>
            <a:pPr lvl="1"/>
            <a:endParaRPr lang="en-US" sz="1200">
              <a:latin typeface="Arial"/>
              <a:ea typeface="Calibri"/>
              <a:cs typeface="Calibri"/>
            </a:endParaRPr>
          </a:p>
          <a:p>
            <a:r>
              <a:rPr lang="en-US" sz="2400">
                <a:latin typeface="Arial"/>
                <a:cs typeface="Arial"/>
              </a:rPr>
              <a:t>Typically resolved via email; NPI staff will notify you of any issues, and though you may not be able to "fix" them, it can help improve future data collection</a:t>
            </a:r>
            <a:endParaRPr lang="en-US" sz="2400">
              <a:latin typeface="Arial"/>
              <a:ea typeface="Calibri"/>
              <a:cs typeface="Arial"/>
            </a:endParaRPr>
          </a:p>
          <a:p>
            <a:r>
              <a:rPr lang="en-US" sz="2400">
                <a:latin typeface="Arial"/>
                <a:cs typeface="Arial"/>
              </a:rPr>
              <a:t>Emails go out monthly</a:t>
            </a:r>
            <a:endParaRPr lang="en-US" sz="2400">
              <a:latin typeface="Arial"/>
              <a:ea typeface="Calibri"/>
              <a:cs typeface="Arial"/>
            </a:endParaRPr>
          </a:p>
          <a:p>
            <a:pPr lvl="2"/>
            <a:endParaRPr lang="en-US"/>
          </a:p>
          <a:p>
            <a:pPr lvl="2"/>
            <a:endParaRPr lang="en-US"/>
          </a:p>
        </p:txBody>
      </p:sp>
    </p:spTree>
    <p:extLst>
      <p:ext uri="{BB962C8B-B14F-4D97-AF65-F5344CB8AC3E}">
        <p14:creationId xmlns:p14="http://schemas.microsoft.com/office/powerpoint/2010/main" val="414736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240D-A58D-0775-DAFE-777A920D08A6}"/>
              </a:ext>
            </a:extLst>
          </p:cNvPr>
          <p:cNvSpPr>
            <a:spLocks noGrp="1"/>
          </p:cNvSpPr>
          <p:nvPr>
            <p:ph type="title"/>
          </p:nvPr>
        </p:nvSpPr>
        <p:spPr/>
        <p:txBody>
          <a:bodyPr>
            <a:normAutofit/>
          </a:bodyPr>
          <a:lstStyle/>
          <a:p>
            <a:r>
              <a:rPr lang="en-US" sz="4400" b="1">
                <a:latin typeface="Arial"/>
                <a:cs typeface="Arial"/>
              </a:rPr>
              <a:t>Resources to Support PEARS Reporting and Data Quality</a:t>
            </a:r>
          </a:p>
        </p:txBody>
      </p:sp>
      <p:sp>
        <p:nvSpPr>
          <p:cNvPr id="3" name="Text Placeholder 2">
            <a:extLst>
              <a:ext uri="{FF2B5EF4-FFF2-40B4-BE49-F238E27FC236}">
                <a16:creationId xmlns:a16="http://schemas.microsoft.com/office/drawing/2014/main" id="{ABE99F4E-BAB2-C003-9B3A-B72629AB4B1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217521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A59C2-A835-50C4-F15C-E0BD68B876B9}"/>
              </a:ext>
            </a:extLst>
          </p:cNvPr>
          <p:cNvSpPr>
            <a:spLocks noGrp="1"/>
          </p:cNvSpPr>
          <p:nvPr>
            <p:ph type="title"/>
          </p:nvPr>
        </p:nvSpPr>
        <p:spPr/>
        <p:txBody>
          <a:bodyPr>
            <a:normAutofit/>
          </a:bodyPr>
          <a:lstStyle/>
          <a:p>
            <a:r>
              <a:rPr lang="en-US" sz="4000">
                <a:latin typeface="Arial"/>
                <a:cs typeface="Arial"/>
              </a:rPr>
              <a:t>Resources</a:t>
            </a:r>
          </a:p>
        </p:txBody>
      </p:sp>
      <p:sp>
        <p:nvSpPr>
          <p:cNvPr id="3" name="Content Placeholder 2">
            <a:extLst>
              <a:ext uri="{FF2B5EF4-FFF2-40B4-BE49-F238E27FC236}">
                <a16:creationId xmlns:a16="http://schemas.microsoft.com/office/drawing/2014/main" id="{3AB0E898-7DB3-D044-DDE9-C39653F93402}"/>
              </a:ext>
            </a:extLst>
          </p:cNvPr>
          <p:cNvSpPr>
            <a:spLocks noGrp="1"/>
          </p:cNvSpPr>
          <p:nvPr>
            <p:ph idx="1"/>
          </p:nvPr>
        </p:nvSpPr>
        <p:spPr>
          <a:xfrm>
            <a:off x="838200" y="1566833"/>
            <a:ext cx="10659373" cy="4610130"/>
          </a:xfrm>
        </p:spPr>
        <p:txBody>
          <a:bodyPr vert="horz" lIns="91440" tIns="45720" rIns="91440" bIns="45720" rtlCol="0" anchor="t">
            <a:normAutofit/>
          </a:bodyPr>
          <a:lstStyle/>
          <a:p>
            <a:r>
              <a:rPr lang="en-US" sz="2400" b="1">
                <a:latin typeface="Arial"/>
                <a:cs typeface="Arial"/>
              </a:rPr>
              <a:t>Issue File resources</a:t>
            </a:r>
            <a:endParaRPr lang="en-US" b="1"/>
          </a:p>
          <a:p>
            <a:pPr lvl="1">
              <a:buFont typeface="Courier New" panose="020B0604020202020204" pitchFamily="34" charset="0"/>
              <a:buChar char="o"/>
            </a:pPr>
            <a:r>
              <a:rPr lang="en-US" sz="2000">
                <a:latin typeface="Arial"/>
                <a:cs typeface="Arial"/>
              </a:rPr>
              <a:t>Instructions tab </a:t>
            </a:r>
            <a:endParaRPr lang="en-US">
              <a:latin typeface="Calibri" panose="020F0502020204030204"/>
              <a:ea typeface="Calibri"/>
              <a:cs typeface="Calibri"/>
            </a:endParaRPr>
          </a:p>
          <a:p>
            <a:pPr lvl="1">
              <a:buFont typeface="Courier New" panose="020B0604020202020204" pitchFamily="34" charset="0"/>
              <a:buChar char="o"/>
            </a:pPr>
            <a:r>
              <a:rPr lang="en-US" sz="2000">
                <a:latin typeface="Arial"/>
                <a:cs typeface="Arial"/>
              </a:rPr>
              <a:t>Codebook</a:t>
            </a:r>
            <a:endParaRPr lang="en-US" sz="2000">
              <a:latin typeface="Arial"/>
              <a:ea typeface="Calibri"/>
              <a:cs typeface="Arial"/>
            </a:endParaRPr>
          </a:p>
          <a:p>
            <a:pPr lvl="1">
              <a:buFont typeface="Courier New" panose="020B0604020202020204" pitchFamily="34" charset="0"/>
              <a:buChar char="o"/>
            </a:pPr>
            <a:r>
              <a:rPr lang="en-US" sz="2000">
                <a:latin typeface="Arial"/>
                <a:cs typeface="Arial"/>
              </a:rPr>
              <a:t>Summary</a:t>
            </a:r>
            <a:endParaRPr lang="en-US">
              <a:latin typeface="Calibri" panose="020F0502020204030204"/>
              <a:cs typeface="Calibri"/>
            </a:endParaRPr>
          </a:p>
          <a:p>
            <a:r>
              <a:rPr lang="en-US" sz="2400">
                <a:latin typeface="Arial"/>
                <a:cs typeface="Arial"/>
                <a:hlinkClick r:id="rId3"/>
              </a:rPr>
              <a:t>CDSS PEARS Database Training</a:t>
            </a:r>
            <a:endParaRPr lang="en-US" sz="2400">
              <a:latin typeface="Arial"/>
              <a:cs typeface="Arial"/>
            </a:endParaRPr>
          </a:p>
          <a:p>
            <a:r>
              <a:rPr lang="en-US" sz="2400">
                <a:latin typeface="Arial"/>
                <a:cs typeface="Arial"/>
                <a:hlinkClick r:id="rId4"/>
              </a:rPr>
              <a:t>Evaluation and Reporting 101 Training</a:t>
            </a:r>
            <a:endParaRPr lang="en-US" sz="2400">
              <a:latin typeface="Arial"/>
              <a:cs typeface="Arial"/>
            </a:endParaRPr>
          </a:p>
          <a:p>
            <a:r>
              <a:rPr lang="en-US" sz="2400">
                <a:latin typeface="Arial"/>
                <a:cs typeface="Arial"/>
                <a:hlinkClick r:id="rId5"/>
              </a:rPr>
              <a:t>Mastering PEARS video series</a:t>
            </a:r>
            <a:endParaRPr lang="en-US" sz="2400">
              <a:latin typeface="Arial"/>
              <a:cs typeface="Arial"/>
            </a:endParaRPr>
          </a:p>
          <a:p>
            <a:r>
              <a:rPr lang="en-US" sz="2400">
                <a:latin typeface="Arial"/>
                <a:cs typeface="Arial"/>
                <a:hlinkClick r:id="rId4"/>
              </a:rPr>
              <a:t>Evaluation Activity Timeline</a:t>
            </a:r>
            <a:r>
              <a:rPr lang="en-US" sz="2400">
                <a:latin typeface="Arial"/>
                <a:cs typeface="Arial"/>
              </a:rPr>
              <a:t> </a:t>
            </a:r>
            <a:r>
              <a:rPr lang="en-US" sz="2000">
                <a:latin typeface="Arial"/>
                <a:cs typeface="Arial"/>
              </a:rPr>
              <a:t>(PEARS, Assessment Questionnaires, IOE, Adult DE)</a:t>
            </a:r>
          </a:p>
          <a:p>
            <a:r>
              <a:rPr lang="en-US" sz="2400">
                <a:latin typeface="Arial"/>
                <a:cs typeface="Arial"/>
                <a:hlinkClick r:id="rId6"/>
              </a:rPr>
              <a:t>Quarterly Cross-Project Office Hours</a:t>
            </a:r>
          </a:p>
          <a:p>
            <a:r>
              <a:rPr lang="en-US" sz="2400" b="1">
                <a:solidFill>
                  <a:srgbClr val="000000"/>
                </a:solidFill>
                <a:latin typeface="Arial"/>
                <a:cs typeface="Arial"/>
              </a:rPr>
              <a:t>NPI Technical Assistance Email:</a:t>
            </a:r>
            <a:r>
              <a:rPr lang="en-US" sz="2400">
                <a:solidFill>
                  <a:srgbClr val="000000"/>
                </a:solidFill>
                <a:latin typeface="Arial"/>
                <a:cs typeface="Arial"/>
              </a:rPr>
              <a:t> </a:t>
            </a:r>
            <a:r>
              <a:rPr lang="en-US" sz="2400">
                <a:solidFill>
                  <a:srgbClr val="000000"/>
                </a:solidFill>
                <a:latin typeface="Arial"/>
                <a:cs typeface="Arial"/>
                <a:hlinkClick r:id="rId7"/>
              </a:rPr>
              <a:t>EvaluateSNAPEd@ucanr.edu</a:t>
            </a:r>
            <a:r>
              <a:rPr lang="en-US" sz="2400">
                <a:solidFill>
                  <a:srgbClr val="000000"/>
                </a:solidFill>
                <a:latin typeface="Arial"/>
                <a:cs typeface="Arial"/>
              </a:rPr>
              <a:t> </a:t>
            </a:r>
            <a:endParaRPr lang="en-US" sz="2400" b="1">
              <a:solidFill>
                <a:srgbClr val="000000"/>
              </a:solidFill>
              <a:latin typeface="Arial"/>
              <a:cs typeface="Arial"/>
            </a:endParaRPr>
          </a:p>
          <a:p>
            <a:pPr marL="0" indent="0">
              <a:buNone/>
            </a:pPr>
            <a:endParaRPr lang="en-US" sz="2400">
              <a:solidFill>
                <a:srgbClr val="FF0000"/>
              </a:solidFill>
              <a:latin typeface="Arial"/>
              <a:cs typeface="Arial"/>
            </a:endParaRPr>
          </a:p>
        </p:txBody>
      </p:sp>
    </p:spTree>
    <p:extLst>
      <p:ext uri="{BB962C8B-B14F-4D97-AF65-F5344CB8AC3E}">
        <p14:creationId xmlns:p14="http://schemas.microsoft.com/office/powerpoint/2010/main" val="22402213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9CB42-2CCD-B2E7-DD4D-E782FA62E998}"/>
              </a:ext>
            </a:extLst>
          </p:cNvPr>
          <p:cNvSpPr>
            <a:spLocks noGrp="1"/>
          </p:cNvSpPr>
          <p:nvPr>
            <p:ph type="title"/>
          </p:nvPr>
        </p:nvSpPr>
        <p:spPr>
          <a:xfrm>
            <a:off x="1009999" y="1266445"/>
            <a:ext cx="3698281" cy="4100339"/>
          </a:xfrm>
        </p:spPr>
        <p:txBody>
          <a:bodyPr vert="horz" lIns="91440" tIns="45720" rIns="91440" bIns="45720" rtlCol="0" anchor="ctr">
            <a:normAutofit/>
          </a:bodyPr>
          <a:lstStyle/>
          <a:p>
            <a:r>
              <a:rPr lang="en-US" sz="2400">
                <a:latin typeface="Calibri"/>
                <a:ea typeface="Calibri"/>
                <a:cs typeface="Calibri"/>
              </a:rPr>
              <a:t>We are considering offering an additional office hour to answer QA/QC questions. This would happen quarterly 1-2 weeks after Issue File release.</a:t>
            </a:r>
            <a:br>
              <a:rPr lang="en-US" sz="2800">
                <a:latin typeface="Calibri"/>
                <a:ea typeface="Calibri"/>
                <a:cs typeface="Calibri"/>
              </a:rPr>
            </a:br>
            <a:br>
              <a:rPr lang="en-US" sz="2800">
                <a:latin typeface="Calibri"/>
                <a:ea typeface="Calibri"/>
                <a:cs typeface="Calibri"/>
              </a:rPr>
            </a:br>
            <a:r>
              <a:rPr lang="en-US" b="1">
                <a:latin typeface="Calibri"/>
                <a:ea typeface="Calibri"/>
                <a:cs typeface="Calibri"/>
              </a:rPr>
              <a:t>Would you attend QA/QC Office Hours if we offered them?</a:t>
            </a:r>
            <a:endParaRPr lang="en-US">
              <a:latin typeface="Calibri"/>
              <a:ea typeface="Calibri"/>
              <a:cs typeface="Calibri"/>
            </a:endParaRPr>
          </a:p>
        </p:txBody>
      </p:sp>
      <p:pic>
        <p:nvPicPr>
          <p:cNvPr id="6" name="Content Placeholder 5">
            <a:extLst>
              <a:ext uri="{FF2B5EF4-FFF2-40B4-BE49-F238E27FC236}">
                <a16:creationId xmlns:a16="http://schemas.microsoft.com/office/drawing/2014/main" id="{9BA56DD7-A23A-02F5-3ECE-02AC34CB95B1}"/>
              </a:ext>
              <a:ext uri="{C183D7F6-B498-43B3-948B-1728B52AA6E4}">
                <adec:decorative xmlns:adec="http://schemas.microsoft.com/office/drawing/2017/decorative" val="1"/>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4895806" y="1260212"/>
            <a:ext cx="6172200" cy="41096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441DCBEC-9A5C-BF4B-C7F6-3E431F68FB1B}"/>
              </a:ext>
            </a:extLst>
          </p:cNvPr>
          <p:cNvSpPr txBox="1"/>
          <p:nvPr/>
        </p:nvSpPr>
        <p:spPr>
          <a:xfrm>
            <a:off x="8207911" y="1260212"/>
            <a:ext cx="2886810" cy="230832"/>
          </a:xfrm>
          <a:prstGeom prst="rect">
            <a:avLst/>
          </a:prstGeom>
          <a:noFill/>
        </p:spPr>
        <p:txBody>
          <a:bodyPr wrap="square" rtlCol="0">
            <a:spAutoFit/>
          </a:bodyPr>
          <a:lstStyle/>
          <a:p>
            <a:r>
              <a:rPr lang="en-US" sz="900">
                <a:hlinkClick r:id="rId3" tooltip="https://www.picpedia.org/highway-signs/p/poll.html"/>
              </a:rPr>
              <a:t>This Photo</a:t>
            </a:r>
            <a:r>
              <a:rPr lang="en-US" sz="900"/>
              <a:t> by Unknown Author is licensed under </a:t>
            </a:r>
            <a:r>
              <a:rPr lang="en-US" sz="900">
                <a:hlinkClick r:id="rId4" tooltip="https://creativecommons.org/licenses/by-sa/3.0/"/>
              </a:rPr>
              <a:t>CC BY-SA</a:t>
            </a:r>
            <a:endParaRPr lang="en-US" sz="900"/>
          </a:p>
        </p:txBody>
      </p:sp>
      <p:sp>
        <p:nvSpPr>
          <p:cNvPr id="3" name="TextBox 2">
            <a:extLst>
              <a:ext uri="{FF2B5EF4-FFF2-40B4-BE49-F238E27FC236}">
                <a16:creationId xmlns:a16="http://schemas.microsoft.com/office/drawing/2014/main" id="{FD43EA65-C106-A2D2-7F37-D6BC375A7B7B}"/>
              </a:ext>
            </a:extLst>
          </p:cNvPr>
          <p:cNvSpPr txBox="1"/>
          <p:nvPr/>
        </p:nvSpPr>
        <p:spPr>
          <a:xfrm>
            <a:off x="1009999" y="449719"/>
            <a:ext cx="10057037"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a:solidFill>
                  <a:srgbClr val="C00000"/>
                </a:solidFill>
                <a:latin typeface="Arial"/>
                <a:cs typeface="Calibri"/>
              </a:rPr>
              <a:t>Poll result:</a:t>
            </a:r>
            <a:r>
              <a:rPr lang="en-US" i="1" dirty="0">
                <a:solidFill>
                  <a:srgbClr val="C00000"/>
                </a:solidFill>
                <a:latin typeface="Arial"/>
                <a:cs typeface="Calibri"/>
              </a:rPr>
              <a:t> NPI will move forward with piloting these office hours starting February</a:t>
            </a:r>
            <a:r>
              <a:rPr lang="en-US" i="1">
                <a:solidFill>
                  <a:srgbClr val="C00000"/>
                </a:solidFill>
                <a:latin typeface="Arial"/>
                <a:cs typeface="Calibri"/>
              </a:rPr>
              <a:t>,</a:t>
            </a:r>
            <a:r>
              <a:rPr lang="en-US" i="1" dirty="0">
                <a:solidFill>
                  <a:srgbClr val="C00000"/>
                </a:solidFill>
                <a:latin typeface="Arial"/>
                <a:cs typeface="Calibri"/>
              </a:rPr>
              <a:t> 2025. An exact date/time will be communicated via the NPI PEARS </a:t>
            </a:r>
            <a:r>
              <a:rPr lang="en-US" i="1" err="1">
                <a:solidFill>
                  <a:srgbClr val="C00000"/>
                </a:solidFill>
                <a:latin typeface="Arial"/>
                <a:cs typeface="Calibri"/>
              </a:rPr>
              <a:t>ListServ</a:t>
            </a:r>
            <a:r>
              <a:rPr lang="en-US" i="1" dirty="0">
                <a:solidFill>
                  <a:srgbClr val="C00000"/>
                </a:solidFill>
                <a:latin typeface="Arial"/>
                <a:cs typeface="Calibri"/>
              </a:rPr>
              <a:t> very soon.</a:t>
            </a:r>
          </a:p>
        </p:txBody>
      </p:sp>
    </p:spTree>
    <p:extLst>
      <p:ext uri="{BB962C8B-B14F-4D97-AF65-F5344CB8AC3E}">
        <p14:creationId xmlns:p14="http://schemas.microsoft.com/office/powerpoint/2010/main" val="2682954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9CB42-2CCD-B2E7-DD4D-E782FA62E998}"/>
              </a:ext>
            </a:extLst>
          </p:cNvPr>
          <p:cNvSpPr>
            <a:spLocks noGrp="1"/>
          </p:cNvSpPr>
          <p:nvPr>
            <p:ph type="title"/>
          </p:nvPr>
        </p:nvSpPr>
        <p:spPr>
          <a:xfrm>
            <a:off x="981777" y="1068404"/>
            <a:ext cx="3790248" cy="1107324"/>
          </a:xfrm>
        </p:spPr>
        <p:txBody>
          <a:bodyPr>
            <a:normAutofit fontScale="90000"/>
          </a:bodyPr>
          <a:lstStyle/>
          <a:p>
            <a:r>
              <a:rPr lang="en-US">
                <a:latin typeface="Arial" panose="020B0604020202020204" pitchFamily="34" charset="0"/>
                <a:cs typeface="Arial" panose="020B0604020202020204" pitchFamily="34" charset="0"/>
              </a:rPr>
              <a:t>Which PEARS modules do you use?</a:t>
            </a:r>
          </a:p>
        </p:txBody>
      </p:sp>
      <p:pic>
        <p:nvPicPr>
          <p:cNvPr id="6" name="Content Placeholder 5">
            <a:extLst>
              <a:ext uri="{FF2B5EF4-FFF2-40B4-BE49-F238E27FC236}">
                <a16:creationId xmlns:a16="http://schemas.microsoft.com/office/drawing/2014/main" id="{9BA56DD7-A23A-02F5-3ECE-02AC34CB95B1}"/>
              </a:ext>
              <a:ext uri="{C183D7F6-B498-43B3-948B-1728B52AA6E4}">
                <adec:decorative xmlns:adec="http://schemas.microsoft.com/office/drawing/2017/decorative" val="1"/>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5183188" y="1257300"/>
            <a:ext cx="6172200" cy="41096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 Placeholder 3">
            <a:extLst>
              <a:ext uri="{FF2B5EF4-FFF2-40B4-BE49-F238E27FC236}">
                <a16:creationId xmlns:a16="http://schemas.microsoft.com/office/drawing/2014/main" id="{2DC98EEA-7D27-AC9C-7616-F7E56BA1302A}"/>
              </a:ext>
            </a:extLst>
          </p:cNvPr>
          <p:cNvSpPr>
            <a:spLocks noGrp="1"/>
          </p:cNvSpPr>
          <p:nvPr>
            <p:ph type="body" sz="half" idx="2"/>
          </p:nvPr>
        </p:nvSpPr>
        <p:spPr>
          <a:xfrm>
            <a:off x="981777" y="2348564"/>
            <a:ext cx="3790248" cy="3520424"/>
          </a:xfrm>
        </p:spPr>
        <p:txBody>
          <a:bodyPr vert="horz" lIns="91440" tIns="45720" rIns="91440" bIns="45720" rtlCol="0" anchor="t">
            <a:normAutofit/>
          </a:bodyPr>
          <a:lstStyle/>
          <a:p>
            <a:pPr marL="285750" indent="-285750">
              <a:buFont typeface="Wingdings" panose="05000000000000000000" pitchFamily="2" charset="2"/>
              <a:buChar char="q"/>
            </a:pPr>
            <a:r>
              <a:rPr lang="en-US" sz="2000">
                <a:latin typeface="Arial"/>
                <a:cs typeface="Arial"/>
              </a:rPr>
              <a:t>PSE Site Activities</a:t>
            </a:r>
          </a:p>
          <a:p>
            <a:pPr marL="285750" indent="-285750">
              <a:buFont typeface="Wingdings" panose="05000000000000000000" pitchFamily="2" charset="2"/>
              <a:buChar char="q"/>
            </a:pPr>
            <a:r>
              <a:rPr lang="en-US" sz="2000">
                <a:latin typeface="Arial"/>
                <a:cs typeface="Arial"/>
              </a:rPr>
              <a:t>Program Activities</a:t>
            </a:r>
          </a:p>
          <a:p>
            <a:pPr marL="285750" indent="-285750">
              <a:buFont typeface="Wingdings" panose="05000000000000000000" pitchFamily="2" charset="2"/>
              <a:buChar char="q"/>
            </a:pPr>
            <a:r>
              <a:rPr lang="en-US" sz="2000">
                <a:latin typeface="Arial"/>
                <a:cs typeface="Arial"/>
              </a:rPr>
              <a:t>Indirect Activities</a:t>
            </a:r>
          </a:p>
          <a:p>
            <a:pPr marL="285750" indent="-285750">
              <a:buFont typeface="Wingdings" panose="05000000000000000000" pitchFamily="2" charset="2"/>
              <a:buChar char="q"/>
            </a:pPr>
            <a:r>
              <a:rPr lang="en-US" sz="2000">
                <a:latin typeface="Arial"/>
                <a:cs typeface="Arial"/>
              </a:rPr>
              <a:t>Partnerships</a:t>
            </a:r>
          </a:p>
          <a:p>
            <a:pPr marL="285750" indent="-285750">
              <a:buFont typeface="Wingdings" panose="05000000000000000000" pitchFamily="2" charset="2"/>
              <a:buChar char="q"/>
            </a:pPr>
            <a:r>
              <a:rPr lang="en-US" sz="2000">
                <a:latin typeface="Arial"/>
                <a:cs typeface="Arial"/>
              </a:rPr>
              <a:t>Coalitions</a:t>
            </a:r>
          </a:p>
          <a:p>
            <a:pPr marL="285750" indent="-285750">
              <a:buFont typeface="Wingdings" panose="05000000000000000000" pitchFamily="2" charset="2"/>
              <a:buChar char="q"/>
            </a:pPr>
            <a:r>
              <a:rPr lang="en-US" sz="2000">
                <a:latin typeface="Arial"/>
                <a:cs typeface="Arial"/>
              </a:rPr>
              <a:t>Success Stories</a:t>
            </a:r>
          </a:p>
        </p:txBody>
      </p:sp>
      <p:sp>
        <p:nvSpPr>
          <p:cNvPr id="7" name="TextBox 6">
            <a:extLst>
              <a:ext uri="{FF2B5EF4-FFF2-40B4-BE49-F238E27FC236}">
                <a16:creationId xmlns:a16="http://schemas.microsoft.com/office/drawing/2014/main" id="{441DCBEC-9A5C-BF4B-C7F6-3E431F68FB1B}"/>
              </a:ext>
            </a:extLst>
          </p:cNvPr>
          <p:cNvSpPr txBox="1"/>
          <p:nvPr/>
        </p:nvSpPr>
        <p:spPr>
          <a:xfrm>
            <a:off x="8465402" y="1260212"/>
            <a:ext cx="2886810" cy="230832"/>
          </a:xfrm>
          <a:prstGeom prst="rect">
            <a:avLst/>
          </a:prstGeom>
          <a:noFill/>
        </p:spPr>
        <p:txBody>
          <a:bodyPr wrap="square" rtlCol="0">
            <a:spAutoFit/>
          </a:bodyPr>
          <a:lstStyle/>
          <a:p>
            <a:r>
              <a:rPr lang="en-US" sz="900">
                <a:hlinkClick r:id="rId4" tooltip="https://www.picpedia.org/highway-signs/p/poll.html"/>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25407859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9907F8-6929-D9D6-F13B-73D82FAD85F0}"/>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Stay in touch</a:t>
            </a:r>
          </a:p>
        </p:txBody>
      </p:sp>
      <p:sp>
        <p:nvSpPr>
          <p:cNvPr id="4" name="TextBox 3">
            <a:extLst>
              <a:ext uri="{FF2B5EF4-FFF2-40B4-BE49-F238E27FC236}">
                <a16:creationId xmlns:a16="http://schemas.microsoft.com/office/drawing/2014/main" id="{ED2D40A3-C781-44C4-91E0-65B7C4210420}"/>
              </a:ext>
            </a:extLst>
          </p:cNvPr>
          <p:cNvSpPr txBox="1"/>
          <p:nvPr/>
        </p:nvSpPr>
        <p:spPr>
          <a:xfrm>
            <a:off x="3584769" y="1710697"/>
            <a:ext cx="5823061" cy="1077218"/>
          </a:xfrm>
          <a:prstGeom prst="rect">
            <a:avLst/>
          </a:prstGeom>
          <a:noFill/>
        </p:spPr>
        <p:txBody>
          <a:bodyPr wrap="square" lIns="91440" tIns="45720" rIns="91440" bIns="45720" anchor="t">
            <a:spAutoFit/>
          </a:bodyPr>
          <a:lstStyle/>
          <a:p>
            <a:pPr marL="0" indent="0">
              <a:buNone/>
            </a:pPr>
            <a:r>
              <a:rPr lang="en-US" sz="3200">
                <a:solidFill>
                  <a:schemeClr val="tx1">
                    <a:lumMod val="85000"/>
                    <a:lumOff val="15000"/>
                  </a:schemeClr>
                </a:solidFill>
                <a:latin typeface="Arial"/>
                <a:cs typeface="Arial"/>
              </a:rPr>
              <a:t>Email us at:</a:t>
            </a:r>
            <a:endParaRPr lang="en-US" sz="3200">
              <a:solidFill>
                <a:schemeClr val="tx1">
                  <a:lumMod val="85000"/>
                  <a:lumOff val="15000"/>
                </a:schemeClr>
              </a:solidFill>
              <a:latin typeface="Arial"/>
              <a:cs typeface="Arial"/>
              <a:hlinkClick r:id="" action="ppaction://noaction">
                <a:extLst>
                  <a:ext uri="{A12FA001-AC4F-418D-AE19-62706E023703}">
                    <ahyp:hlinkClr xmlns:ahyp="http://schemas.microsoft.com/office/drawing/2018/hyperlinkcolor" val="tx"/>
                  </a:ext>
                </a:extLst>
              </a:hlinkClick>
            </a:endParaRPr>
          </a:p>
          <a:p>
            <a:pPr marL="0" indent="0">
              <a:buNone/>
            </a:pPr>
            <a:r>
              <a:rPr lang="en-US" sz="3200" u="sng">
                <a:solidFill>
                  <a:srgbClr val="0563C1"/>
                </a:solidFill>
                <a:latin typeface="Arial"/>
                <a:cs typeface="Arial"/>
                <a:hlinkClick r:id="rId3">
                  <a:extLst>
                    <a:ext uri="{A12FA001-AC4F-418D-AE19-62706E023703}">
                      <ahyp:hlinkClr xmlns:ahyp="http://schemas.microsoft.com/office/drawing/2018/hyperlinkcolor" val="tx"/>
                    </a:ext>
                  </a:extLst>
                </a:hlinkClick>
              </a:rPr>
              <a:t>EvaluateSNAPEd</a:t>
            </a:r>
            <a:r>
              <a:rPr lang="en-US" sz="3200" b="0" i="0" u="sng" strike="noStrike">
                <a:solidFill>
                  <a:srgbClr val="0563C1"/>
                </a:solidFill>
                <a:effectLst/>
                <a:latin typeface="Arial"/>
                <a:cs typeface="Arial"/>
                <a:hlinkClick r:id="rId3">
                  <a:extLst>
                    <a:ext uri="{A12FA001-AC4F-418D-AE19-62706E023703}">
                      <ahyp:hlinkClr xmlns:ahyp="http://schemas.microsoft.com/office/drawing/2018/hyperlinkcolor" val="tx"/>
                    </a:ext>
                  </a:extLst>
                </a:hlinkClick>
              </a:rPr>
              <a:t>@ucanr.edu</a:t>
            </a:r>
            <a:endParaRPr lang="en-US" sz="3200">
              <a:solidFill>
                <a:srgbClr val="0563C1"/>
              </a:solidFill>
              <a:latin typeface="Arial"/>
              <a:cs typeface="Arial"/>
              <a:hlinkClick r:id="" action="ppaction://noaction">
                <a:extLst>
                  <a:ext uri="{A12FA001-AC4F-418D-AE19-62706E023703}">
                    <ahyp:hlinkClr xmlns:ahyp="http://schemas.microsoft.com/office/drawing/2018/hyperlinkcolor" val="tx"/>
                  </a:ext>
                </a:extLst>
              </a:hlinkClick>
            </a:endParaRPr>
          </a:p>
        </p:txBody>
      </p:sp>
      <p:sp>
        <p:nvSpPr>
          <p:cNvPr id="22" name="TextBox 21">
            <a:extLst>
              <a:ext uri="{FF2B5EF4-FFF2-40B4-BE49-F238E27FC236}">
                <a16:creationId xmlns:a16="http://schemas.microsoft.com/office/drawing/2014/main" id="{42F9C669-66AE-3865-DAF6-AEF923E414D0}"/>
              </a:ext>
            </a:extLst>
          </p:cNvPr>
          <p:cNvSpPr txBox="1"/>
          <p:nvPr/>
        </p:nvSpPr>
        <p:spPr>
          <a:xfrm>
            <a:off x="3584768" y="3981309"/>
            <a:ext cx="7808649" cy="1077218"/>
          </a:xfrm>
          <a:prstGeom prst="rect">
            <a:avLst/>
          </a:prstGeom>
          <a:noFill/>
        </p:spPr>
        <p:txBody>
          <a:bodyPr wrap="square" lIns="91440" tIns="45720" rIns="91440" bIns="45720" anchor="t">
            <a:spAutoFit/>
          </a:bodyPr>
          <a:lstStyle/>
          <a:p>
            <a:r>
              <a:rPr lang="en-US" sz="3200">
                <a:solidFill>
                  <a:schemeClr val="accent5">
                    <a:lumMod val="75000"/>
                  </a:schemeClr>
                </a:solidFill>
                <a:latin typeface="Arial"/>
                <a:cs typeface="Arial"/>
                <a:hlinkClick r:id="rId4">
                  <a:extLst>
                    <a:ext uri="{A12FA001-AC4F-418D-AE19-62706E023703}">
                      <ahyp:hlinkClr xmlns:ahyp="http://schemas.microsoft.com/office/drawing/2018/hyperlinkcolor" val="tx"/>
                    </a:ext>
                  </a:extLst>
                </a:hlinkClick>
              </a:rPr>
              <a:t>Stay up to date with our PEARS list serv!</a:t>
            </a:r>
            <a:endParaRPr lang="en-US" sz="3200">
              <a:solidFill>
                <a:schemeClr val="accent5">
                  <a:lumMod val="75000"/>
                </a:schemeClr>
              </a:solidFill>
              <a:latin typeface="Arial"/>
              <a:ea typeface="Calibri"/>
              <a:cs typeface="Arial"/>
              <a:hlinkClick r:id="" action="ppaction://noaction">
                <a:extLst>
                  <a:ext uri="{A12FA001-AC4F-418D-AE19-62706E023703}">
                    <ahyp:hlinkClr xmlns:ahyp="http://schemas.microsoft.com/office/drawing/2018/hyperlinkcolor" val="tx"/>
                  </a:ext>
                </a:extLst>
              </a:hlinkClick>
            </a:endParaRPr>
          </a:p>
          <a:p>
            <a:r>
              <a:rPr lang="en-US" sz="3200">
                <a:latin typeface="Arial"/>
                <a:ea typeface="Calibri"/>
                <a:cs typeface="Arial"/>
              </a:rPr>
              <a:t>[</a:t>
            </a:r>
            <a:r>
              <a:rPr lang="en-US" sz="3200">
                <a:latin typeface="Arial"/>
                <a:ea typeface="+mn-lt"/>
                <a:cs typeface="+mn-lt"/>
              </a:rPr>
              <a:t>https://tinyurl.com/NPIPEARSUpdates</a:t>
            </a:r>
            <a:r>
              <a:rPr lang="en-US" sz="3200">
                <a:latin typeface="Arial"/>
                <a:ea typeface="Calibri"/>
                <a:cs typeface="Arial"/>
              </a:rPr>
              <a:t>]</a:t>
            </a:r>
          </a:p>
        </p:txBody>
      </p:sp>
      <p:grpSp>
        <p:nvGrpSpPr>
          <p:cNvPr id="2" name="Group 1">
            <a:extLst>
              <a:ext uri="{FF2B5EF4-FFF2-40B4-BE49-F238E27FC236}">
                <a16:creationId xmlns:a16="http://schemas.microsoft.com/office/drawing/2014/main" id="{9854F824-F6A5-E381-65C9-A03506A9D946}"/>
              </a:ext>
              <a:ext uri="{C183D7F6-B498-43B3-948B-1728B52AA6E4}">
                <adec:decorative xmlns:adec="http://schemas.microsoft.com/office/drawing/2017/decorative" val="1"/>
              </a:ext>
            </a:extLst>
          </p:cNvPr>
          <p:cNvGrpSpPr/>
          <p:nvPr/>
        </p:nvGrpSpPr>
        <p:grpSpPr>
          <a:xfrm>
            <a:off x="1299147" y="3603088"/>
            <a:ext cx="1848786" cy="1840584"/>
            <a:chOff x="1299147" y="3603088"/>
            <a:chExt cx="1848786" cy="1840584"/>
          </a:xfrm>
        </p:grpSpPr>
        <p:sp>
          <p:nvSpPr>
            <p:cNvPr id="25" name="Oval 24">
              <a:extLst>
                <a:ext uri="{FF2B5EF4-FFF2-40B4-BE49-F238E27FC236}">
                  <a16:creationId xmlns:a16="http://schemas.microsoft.com/office/drawing/2014/main" id="{07416FF8-599E-DC4F-ECB0-D6E5DB9876B0}"/>
                </a:ext>
              </a:extLst>
            </p:cNvPr>
            <p:cNvSpPr/>
            <p:nvPr/>
          </p:nvSpPr>
          <p:spPr>
            <a:xfrm>
              <a:off x="1299147" y="3603088"/>
              <a:ext cx="1848786" cy="1840584"/>
            </a:xfrm>
            <a:prstGeom prst="ellipse">
              <a:avLst/>
            </a:prstGeom>
            <a:solidFill>
              <a:srgbClr val="8BC53F"/>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descr="Mailing List Icons - Free SVG &amp; PNG Mailing List Images - Noun Project">
              <a:extLst>
                <a:ext uri="{FF2B5EF4-FFF2-40B4-BE49-F238E27FC236}">
                  <a16:creationId xmlns:a16="http://schemas.microsoft.com/office/drawing/2014/main" id="{E923F004-DE03-6B6F-1492-F40A74D8F372}"/>
                </a:ext>
              </a:extLst>
            </p:cNvPr>
            <p:cNvPicPr>
              <a:picLocks noChangeAspect="1"/>
            </p:cNvPicPr>
            <p:nvPr/>
          </p:nvPicPr>
          <p:blipFill>
            <a:blip r:embed="rId5"/>
            <a:stretch>
              <a:fillRect/>
            </a:stretch>
          </p:blipFill>
          <p:spPr>
            <a:xfrm>
              <a:off x="1634131" y="3892845"/>
              <a:ext cx="1178820" cy="1256750"/>
            </a:xfrm>
            <a:prstGeom prst="rect">
              <a:avLst/>
            </a:prstGeom>
            <a:solidFill>
              <a:srgbClr val="8BC53F">
                <a:alpha val="50000"/>
              </a:srgbClr>
            </a:solidFill>
          </p:spPr>
        </p:pic>
      </p:grpSp>
      <p:grpSp>
        <p:nvGrpSpPr>
          <p:cNvPr id="33" name="Group 32">
            <a:extLst>
              <a:ext uri="{FF2B5EF4-FFF2-40B4-BE49-F238E27FC236}">
                <a16:creationId xmlns:a16="http://schemas.microsoft.com/office/drawing/2014/main" id="{D7E4B617-C498-4603-89F4-5F0BE8ED6AFF}"/>
              </a:ext>
              <a:ext uri="{C183D7F6-B498-43B3-948B-1728B52AA6E4}">
                <adec:decorative xmlns:adec="http://schemas.microsoft.com/office/drawing/2017/decorative" val="1"/>
              </a:ext>
            </a:extLst>
          </p:cNvPr>
          <p:cNvGrpSpPr/>
          <p:nvPr/>
        </p:nvGrpSpPr>
        <p:grpSpPr>
          <a:xfrm>
            <a:off x="1299146" y="1249177"/>
            <a:ext cx="1848786" cy="1840584"/>
            <a:chOff x="8269572" y="1024325"/>
            <a:chExt cx="2161081" cy="2157984"/>
          </a:xfrm>
        </p:grpSpPr>
        <p:sp>
          <p:nvSpPr>
            <p:cNvPr id="28" name="Oval 27">
              <a:extLst>
                <a:ext uri="{FF2B5EF4-FFF2-40B4-BE49-F238E27FC236}">
                  <a16:creationId xmlns:a16="http://schemas.microsoft.com/office/drawing/2014/main" id="{33792A07-105A-55F6-C160-01F2B14C3B16}"/>
                </a:ext>
              </a:extLst>
            </p:cNvPr>
            <p:cNvSpPr/>
            <p:nvPr/>
          </p:nvSpPr>
          <p:spPr>
            <a:xfrm>
              <a:off x="8269572" y="1024325"/>
              <a:ext cx="2161081" cy="2157984"/>
            </a:xfrm>
            <a:prstGeom prst="ellipse">
              <a:avLst/>
            </a:prstGeom>
            <a:solidFill>
              <a:srgbClr val="8BC53F"/>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A black and white logo&#10;&#10;Description automatically generated">
              <a:extLst>
                <a:ext uri="{FF2B5EF4-FFF2-40B4-BE49-F238E27FC236}">
                  <a16:creationId xmlns:a16="http://schemas.microsoft.com/office/drawing/2014/main" id="{45DDF61A-F4A2-BC7D-24E3-48CB3B8994DD}"/>
                </a:ext>
              </a:extLst>
            </p:cNvPr>
            <p:cNvPicPr>
              <a:picLocks noChangeAspect="1"/>
            </p:cNvPicPr>
            <p:nvPr/>
          </p:nvPicPr>
          <p:blipFill>
            <a:blip r:embed="rId6"/>
            <a:stretch>
              <a:fillRect/>
            </a:stretch>
          </p:blipFill>
          <p:spPr>
            <a:xfrm>
              <a:off x="8735421" y="1467781"/>
              <a:ext cx="1229386" cy="1254179"/>
            </a:xfrm>
            <a:prstGeom prst="rect">
              <a:avLst/>
            </a:prstGeom>
            <a:solidFill>
              <a:srgbClr val="8BC53F"/>
            </a:solidFill>
          </p:spPr>
        </p:pic>
      </p:grpSp>
    </p:spTree>
    <p:extLst>
      <p:ext uri="{BB962C8B-B14F-4D97-AF65-F5344CB8AC3E}">
        <p14:creationId xmlns:p14="http://schemas.microsoft.com/office/powerpoint/2010/main" val="37064029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61158C-E45A-022A-C6E2-FEA29BB717F1}"/>
              </a:ext>
              <a:ext uri="{C183D7F6-B498-43B3-948B-1728B52AA6E4}">
                <adec:decorative xmlns:adec="http://schemas.microsoft.com/office/drawing/2017/decorative" val="1"/>
              </a:ext>
            </a:extLst>
          </p:cNvPr>
          <p:cNvSpPr/>
          <p:nvPr/>
        </p:nvSpPr>
        <p:spPr>
          <a:xfrm>
            <a:off x="132080" y="6106160"/>
            <a:ext cx="3606800" cy="7315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021B95-CBEC-7C69-4FC1-FA4870324EB2}"/>
              </a:ext>
            </a:extLst>
          </p:cNvPr>
          <p:cNvSpPr>
            <a:spLocks noGrp="1"/>
          </p:cNvSpPr>
          <p:nvPr>
            <p:ph type="title"/>
          </p:nvPr>
        </p:nvSpPr>
        <p:spPr>
          <a:xfrm>
            <a:off x="838200" y="767556"/>
            <a:ext cx="10515600" cy="684368"/>
          </a:xfrm>
        </p:spPr>
        <p:txBody>
          <a:bodyPr>
            <a:normAutofit/>
          </a:bodyPr>
          <a:lstStyle/>
          <a:p>
            <a:r>
              <a:rPr lang="en-US" sz="4000" dirty="0">
                <a:solidFill>
                  <a:schemeClr val="tx1"/>
                </a:solidFill>
                <a:latin typeface="Arial"/>
                <a:cs typeface="Arial"/>
              </a:rPr>
              <a:t>Links shared in chat during training</a:t>
            </a:r>
            <a:endParaRPr lang="en-US" sz="4000">
              <a:solidFill>
                <a:schemeClr val="tx1"/>
              </a:solidFill>
            </a:endParaRPr>
          </a:p>
        </p:txBody>
      </p:sp>
      <p:sp>
        <p:nvSpPr>
          <p:cNvPr id="3" name="Content Placeholder 2">
            <a:extLst>
              <a:ext uri="{FF2B5EF4-FFF2-40B4-BE49-F238E27FC236}">
                <a16:creationId xmlns:a16="http://schemas.microsoft.com/office/drawing/2014/main" id="{5AA4DC2B-77ED-555E-95A9-2DA38324CACF}"/>
              </a:ext>
            </a:extLst>
          </p:cNvPr>
          <p:cNvSpPr>
            <a:spLocks noGrp="1"/>
          </p:cNvSpPr>
          <p:nvPr>
            <p:ph idx="1"/>
          </p:nvPr>
        </p:nvSpPr>
        <p:spPr>
          <a:xfrm>
            <a:off x="838200" y="1447471"/>
            <a:ext cx="10515600" cy="5027845"/>
          </a:xfrm>
        </p:spPr>
        <p:txBody>
          <a:bodyPr vert="horz" lIns="91440" tIns="45720" rIns="91440" bIns="45720" rtlCol="0" anchor="t">
            <a:normAutofit/>
          </a:bodyPr>
          <a:lstStyle/>
          <a:p>
            <a:r>
              <a:rPr lang="en-US" sz="1100" b="1" dirty="0">
                <a:solidFill>
                  <a:srgbClr val="242424"/>
                </a:solidFill>
                <a:latin typeface="Arial"/>
                <a:cs typeface="Arial"/>
              </a:rPr>
              <a:t>General</a:t>
            </a:r>
            <a:endParaRPr lang="en-US" sz="1100" b="1" dirty="0">
              <a:solidFill>
                <a:srgbClr val="000000"/>
              </a:solidFill>
              <a:latin typeface="Arial"/>
              <a:cs typeface="Arial"/>
            </a:endParaRPr>
          </a:p>
          <a:p>
            <a:pPr marL="171450" indent="-171450">
              <a:buChar char="•"/>
            </a:pPr>
            <a:r>
              <a:rPr lang="en-US" sz="1100" dirty="0">
                <a:solidFill>
                  <a:srgbClr val="242424"/>
                </a:solidFill>
                <a:latin typeface="Arial"/>
                <a:cs typeface="Arial"/>
              </a:rPr>
              <a:t>LHD PEARS Activities by Quarter (PDF): </a:t>
            </a:r>
            <a:r>
              <a:rPr lang="en-US" sz="1100" dirty="0">
                <a:solidFill>
                  <a:srgbClr val="242424"/>
                </a:solidFill>
                <a:latin typeface="Arial"/>
                <a:cs typeface="Arial"/>
                <a:hlinkClick r:id="rId2"/>
              </a:rPr>
              <a:t>https://ucanr.edu/sites/CDPH_PEARS/training/</a:t>
            </a:r>
            <a:endParaRPr lang="en-US" sz="1100" dirty="0">
              <a:solidFill>
                <a:srgbClr val="000000"/>
              </a:solidFill>
              <a:latin typeface="Arial"/>
              <a:cs typeface="Arial"/>
            </a:endParaRPr>
          </a:p>
          <a:p>
            <a:r>
              <a:rPr lang="en-US" sz="1100" b="1" dirty="0">
                <a:solidFill>
                  <a:srgbClr val="242424"/>
                </a:solidFill>
                <a:latin typeface="Arial"/>
                <a:cs typeface="Arial"/>
              </a:rPr>
              <a:t>PSE support</a:t>
            </a:r>
          </a:p>
          <a:p>
            <a:pPr marL="171450" indent="-171450">
              <a:buChar char="•"/>
            </a:pPr>
            <a:r>
              <a:rPr lang="en-US" sz="1100" dirty="0">
                <a:solidFill>
                  <a:srgbClr val="242424"/>
                </a:solidFill>
                <a:latin typeface="Arial"/>
                <a:cs typeface="Arial"/>
              </a:rPr>
              <a:t>Mastering PEARS - What to look out for when copying entries</a:t>
            </a:r>
            <a:r>
              <a:rPr lang="en-US" sz="1100">
                <a:solidFill>
                  <a:srgbClr val="242424"/>
                </a:solidFill>
                <a:latin typeface="Arial"/>
                <a:cs typeface="Arial"/>
              </a:rPr>
              <a:t> (video link):</a:t>
            </a:r>
            <a:r>
              <a:rPr lang="en-US" sz="1100" dirty="0">
                <a:solidFill>
                  <a:srgbClr val="242424"/>
                </a:solidFill>
                <a:latin typeface="Arial"/>
                <a:cs typeface="Arial"/>
              </a:rPr>
              <a:t> </a:t>
            </a:r>
            <a:r>
              <a:rPr lang="en-US" sz="1100" dirty="0">
                <a:solidFill>
                  <a:srgbClr val="242424"/>
                </a:solidFill>
                <a:latin typeface="Arial"/>
                <a:cs typeface="Arial"/>
                <a:hlinkClick r:id="rId3"/>
              </a:rPr>
              <a:t>https://youtu.be/cH7Ew0ElCxk?si=6Q_E2i9UK5aHHbnj</a:t>
            </a:r>
            <a:r>
              <a:rPr lang="en-US" sz="1100" dirty="0">
                <a:solidFill>
                  <a:srgbClr val="242424"/>
                </a:solidFill>
                <a:latin typeface="Arial"/>
                <a:cs typeface="Arial"/>
              </a:rPr>
              <a:t> </a:t>
            </a:r>
            <a:endParaRPr lang="en-US" sz="1100" dirty="0">
              <a:solidFill>
                <a:srgbClr val="000000"/>
              </a:solidFill>
              <a:latin typeface="Arial"/>
            </a:endParaRPr>
          </a:p>
          <a:p>
            <a:pPr marL="171450" indent="-171450">
              <a:buChar char="•"/>
            </a:pPr>
            <a:r>
              <a:rPr lang="en-US" sz="1100" dirty="0">
                <a:solidFill>
                  <a:srgbClr val="242424"/>
                </a:solidFill>
                <a:latin typeface="Arial"/>
                <a:cs typeface="Arial"/>
              </a:rPr>
              <a:t>Mastering PEARS - Selecting the correct PSE setting</a:t>
            </a:r>
            <a:r>
              <a:rPr lang="en-US" sz="1100">
                <a:solidFill>
                  <a:srgbClr val="242424"/>
                </a:solidFill>
                <a:latin typeface="Arial"/>
                <a:cs typeface="Arial"/>
              </a:rPr>
              <a:t> (video link):</a:t>
            </a:r>
            <a:r>
              <a:rPr lang="en-US" sz="1100" dirty="0">
                <a:solidFill>
                  <a:srgbClr val="242424"/>
                </a:solidFill>
                <a:latin typeface="Arial"/>
                <a:cs typeface="Arial"/>
              </a:rPr>
              <a:t> </a:t>
            </a:r>
            <a:r>
              <a:rPr lang="en-US" sz="1100" dirty="0">
                <a:solidFill>
                  <a:srgbClr val="242424"/>
                </a:solidFill>
                <a:latin typeface="Arial"/>
                <a:cs typeface="Arial"/>
                <a:hlinkClick r:id="rId4"/>
              </a:rPr>
              <a:t>https://youtu.be/RMvCaoOpDlc?si=YVSV76HTxBvZH3B2</a:t>
            </a:r>
            <a:r>
              <a:rPr lang="en-US" sz="1100" dirty="0">
                <a:solidFill>
                  <a:srgbClr val="242424"/>
                </a:solidFill>
                <a:latin typeface="Arial"/>
                <a:cs typeface="Arial"/>
              </a:rPr>
              <a:t> </a:t>
            </a:r>
          </a:p>
          <a:p>
            <a:pPr marL="171450" indent="-171450">
              <a:buChar char="•"/>
            </a:pPr>
            <a:r>
              <a:rPr lang="en-US" sz="1100" dirty="0">
                <a:solidFill>
                  <a:srgbClr val="242424"/>
                </a:solidFill>
                <a:latin typeface="Arial"/>
                <a:cs typeface="Arial"/>
              </a:rPr>
              <a:t>Mastering PEARS - Relating stage of implementation to reach and changes adopted</a:t>
            </a:r>
            <a:r>
              <a:rPr lang="en-US" sz="1100">
                <a:solidFill>
                  <a:srgbClr val="242424"/>
                </a:solidFill>
                <a:latin typeface="Arial"/>
                <a:cs typeface="Arial"/>
              </a:rPr>
              <a:t> (video link):</a:t>
            </a:r>
            <a:r>
              <a:rPr lang="en-US" sz="1100" dirty="0">
                <a:solidFill>
                  <a:srgbClr val="242424"/>
                </a:solidFill>
                <a:latin typeface="Arial"/>
                <a:cs typeface="Arial"/>
              </a:rPr>
              <a:t> </a:t>
            </a:r>
            <a:r>
              <a:rPr lang="en-US" sz="1100" dirty="0">
                <a:solidFill>
                  <a:srgbClr val="242424"/>
                </a:solidFill>
                <a:latin typeface="Arial"/>
                <a:cs typeface="Arial"/>
                <a:hlinkClick r:id="rId5"/>
              </a:rPr>
              <a:t>https://youtu.be/glaXUt4hUBM?si=7kV7JIVEfcBodjya</a:t>
            </a:r>
            <a:endParaRPr lang="en-US" sz="1100" dirty="0">
              <a:solidFill>
                <a:srgbClr val="000000"/>
              </a:solidFill>
              <a:latin typeface="Arial"/>
            </a:endParaRPr>
          </a:p>
          <a:p>
            <a:pPr marL="171450" indent="-171450">
              <a:buChar char="•"/>
            </a:pPr>
            <a:r>
              <a:rPr lang="en-US" sz="1100" dirty="0">
                <a:solidFill>
                  <a:srgbClr val="242424"/>
                </a:solidFill>
                <a:latin typeface="Arial"/>
                <a:cs typeface="Arial"/>
              </a:rPr>
              <a:t>Organization-level PSE Job Aid (word) or Survey Preview (word): </a:t>
            </a:r>
            <a:r>
              <a:rPr lang="en-US" sz="1100" dirty="0">
                <a:solidFill>
                  <a:srgbClr val="242424"/>
                </a:solidFill>
                <a:latin typeface="Arial"/>
                <a:cs typeface="Arial"/>
                <a:hlinkClick r:id="rId6"/>
              </a:rPr>
              <a:t>https://ucanr.edu/sites/CDPH_PEARS/Tools_Resources/JobAids/#org</a:t>
            </a:r>
            <a:endParaRPr lang="en-US" sz="1100" dirty="0">
              <a:solidFill>
                <a:srgbClr val="000000"/>
              </a:solidFill>
              <a:latin typeface="Arial"/>
            </a:endParaRPr>
          </a:p>
          <a:p>
            <a:pPr marL="171450" indent="-171450">
              <a:buChar char="•"/>
            </a:pPr>
            <a:r>
              <a:rPr lang="en-US" sz="1100" dirty="0">
                <a:solidFill>
                  <a:srgbClr val="242424"/>
                </a:solidFill>
                <a:latin typeface="Arial"/>
                <a:cs typeface="Arial"/>
              </a:rPr>
              <a:t>Community-level PSE Job Aid (word) or Survey Preview (word): </a:t>
            </a:r>
            <a:r>
              <a:rPr lang="en-US" sz="1100" dirty="0">
                <a:solidFill>
                  <a:srgbClr val="242424"/>
                </a:solidFill>
                <a:latin typeface="Arial"/>
                <a:cs typeface="Arial"/>
                <a:hlinkClick r:id="rId7"/>
              </a:rPr>
              <a:t>https://ucanr.edu/sites/CDPH_PEARS/Tools_Resources/JobAids/#community</a:t>
            </a:r>
            <a:endParaRPr lang="en-US" sz="1100" dirty="0">
              <a:solidFill>
                <a:srgbClr val="000000"/>
              </a:solidFill>
              <a:latin typeface="Arial"/>
            </a:endParaRPr>
          </a:p>
          <a:p>
            <a:r>
              <a:rPr lang="en-US" sz="1100" b="1" dirty="0">
                <a:solidFill>
                  <a:srgbClr val="242424"/>
                </a:solidFill>
                <a:latin typeface="Arial"/>
                <a:cs typeface="Arial"/>
              </a:rPr>
              <a:t>DE support</a:t>
            </a:r>
            <a:endParaRPr lang="en-US" sz="1100" dirty="0">
              <a:solidFill>
                <a:srgbClr val="242424"/>
              </a:solidFill>
              <a:latin typeface="Arial"/>
            </a:endParaRPr>
          </a:p>
          <a:p>
            <a:pPr marL="171450" indent="-171450">
              <a:buChar char="•"/>
            </a:pPr>
            <a:r>
              <a:rPr lang="en-US" sz="1100" dirty="0">
                <a:solidFill>
                  <a:srgbClr val="242424"/>
                </a:solidFill>
                <a:latin typeface="Arial"/>
                <a:cs typeface="Arial"/>
              </a:rPr>
              <a:t>Mastering PEARS - Understanding session and participant reporting for program activities</a:t>
            </a:r>
            <a:r>
              <a:rPr lang="en-US" sz="1100">
                <a:solidFill>
                  <a:srgbClr val="242424"/>
                </a:solidFill>
                <a:latin typeface="Arial"/>
                <a:cs typeface="Arial"/>
              </a:rPr>
              <a:t> (video link):</a:t>
            </a:r>
            <a:r>
              <a:rPr lang="en-US" sz="1100" dirty="0">
                <a:solidFill>
                  <a:srgbClr val="242424"/>
                </a:solidFill>
                <a:latin typeface="Arial"/>
                <a:cs typeface="Arial"/>
              </a:rPr>
              <a:t> </a:t>
            </a:r>
            <a:r>
              <a:rPr lang="en-US" sz="1100">
                <a:solidFill>
                  <a:srgbClr val="242424"/>
                </a:solidFill>
                <a:latin typeface="Arial"/>
                <a:cs typeface="Arial"/>
                <a:hlinkClick r:id="rId8"/>
              </a:rPr>
              <a:t>https://youtu.be/VRM1le1TuWU?si=cpBBwfhv73KVPfY0</a:t>
            </a:r>
            <a:r>
              <a:rPr lang="en-US" sz="1100" dirty="0">
                <a:solidFill>
                  <a:srgbClr val="242424"/>
                </a:solidFill>
                <a:latin typeface="Arial"/>
                <a:cs typeface="Arial"/>
              </a:rPr>
              <a:t> </a:t>
            </a:r>
            <a:r>
              <a:rPr lang="en-US" sz="1100">
                <a:solidFill>
                  <a:srgbClr val="242424"/>
                </a:solidFill>
                <a:latin typeface="Arial"/>
                <a:cs typeface="Arial"/>
              </a:rPr>
              <a:t> </a:t>
            </a:r>
            <a:endParaRPr lang="en-US" sz="1100" dirty="0">
              <a:latin typeface="Arial"/>
            </a:endParaRPr>
          </a:p>
          <a:p>
            <a:pPr marL="171450" indent="-171450">
              <a:buChar char="•"/>
            </a:pPr>
            <a:r>
              <a:rPr lang="en-US" sz="1100" dirty="0">
                <a:solidFill>
                  <a:srgbClr val="242424"/>
                </a:solidFill>
                <a:latin typeface="Arial"/>
                <a:cs typeface="Arial"/>
              </a:rPr>
              <a:t>Mastering PEARS - Choosing the correct module (DE vs IE</a:t>
            </a:r>
            <a:r>
              <a:rPr lang="en-US" sz="1100">
                <a:solidFill>
                  <a:srgbClr val="242424"/>
                </a:solidFill>
                <a:latin typeface="Arial"/>
                <a:cs typeface="Arial"/>
              </a:rPr>
              <a:t>) (video link):</a:t>
            </a:r>
            <a:r>
              <a:rPr lang="en-US" sz="1100" dirty="0">
                <a:solidFill>
                  <a:srgbClr val="242424"/>
                </a:solidFill>
                <a:latin typeface="Arial"/>
                <a:cs typeface="Arial"/>
              </a:rPr>
              <a:t> </a:t>
            </a:r>
            <a:r>
              <a:rPr lang="en-US" sz="1100" dirty="0">
                <a:solidFill>
                  <a:srgbClr val="242424"/>
                </a:solidFill>
                <a:latin typeface="Arial"/>
                <a:cs typeface="Arial"/>
                <a:hlinkClick r:id="rId9"/>
              </a:rPr>
              <a:t>https://youtu.be/zcF9zqWGa7Y?si=UChEYzL3NwYY7I8K</a:t>
            </a:r>
            <a:r>
              <a:rPr lang="en-US" sz="1100" dirty="0">
                <a:solidFill>
                  <a:srgbClr val="242424"/>
                </a:solidFill>
                <a:latin typeface="Arial"/>
                <a:cs typeface="Arial"/>
              </a:rPr>
              <a:t> </a:t>
            </a:r>
            <a:endParaRPr lang="en-US" sz="1100" dirty="0">
              <a:solidFill>
                <a:srgbClr val="242424"/>
              </a:solidFill>
              <a:latin typeface="Arial"/>
            </a:endParaRPr>
          </a:p>
          <a:p>
            <a:r>
              <a:rPr lang="en-US" sz="1100" b="1" dirty="0">
                <a:solidFill>
                  <a:srgbClr val="242424"/>
                </a:solidFill>
                <a:latin typeface="Arial"/>
                <a:cs typeface="Arial"/>
              </a:rPr>
              <a:t>IE support</a:t>
            </a:r>
          </a:p>
          <a:p>
            <a:pPr marL="171450" indent="-171450">
              <a:buChar char="•"/>
            </a:pPr>
            <a:r>
              <a:rPr lang="en-US" sz="1100" dirty="0">
                <a:solidFill>
                  <a:srgbClr val="242424"/>
                </a:solidFill>
                <a:latin typeface="Arial"/>
                <a:cs typeface="Arial"/>
              </a:rPr>
              <a:t>IE Site Reporting Job Aid (word): </a:t>
            </a:r>
            <a:r>
              <a:rPr lang="en-US" sz="1100" dirty="0">
                <a:solidFill>
                  <a:srgbClr val="242424"/>
                </a:solidFill>
                <a:latin typeface="Arial"/>
                <a:cs typeface="Arial"/>
                <a:hlinkClick r:id="rId10"/>
              </a:rPr>
              <a:t>https://ucanr.edu/sites/CDPH_PEARS/Tools_Resources/JobAids/#other</a:t>
            </a:r>
            <a:endParaRPr lang="en-US" sz="1100" dirty="0">
              <a:solidFill>
                <a:srgbClr val="242424"/>
              </a:solidFill>
              <a:latin typeface="Arial"/>
              <a:cs typeface="Arial"/>
            </a:endParaRPr>
          </a:p>
          <a:p>
            <a:r>
              <a:rPr lang="en-US" sz="1100" b="1" dirty="0">
                <a:solidFill>
                  <a:srgbClr val="242424"/>
                </a:solidFill>
                <a:latin typeface="Arial"/>
                <a:cs typeface="Arial"/>
              </a:rPr>
              <a:t>Partnership support</a:t>
            </a:r>
            <a:endParaRPr lang="en-US" sz="1100" b="1" dirty="0">
              <a:solidFill>
                <a:srgbClr val="000000"/>
              </a:solidFill>
              <a:latin typeface="Arial"/>
              <a:cs typeface="Arial"/>
            </a:endParaRPr>
          </a:p>
          <a:p>
            <a:pPr marL="171450" indent="-171450">
              <a:buChar char="•"/>
            </a:pPr>
            <a:r>
              <a:rPr lang="en-US" sz="1100" dirty="0">
                <a:solidFill>
                  <a:srgbClr val="242424"/>
                </a:solidFill>
                <a:latin typeface="Arial"/>
                <a:cs typeface="Arial"/>
              </a:rPr>
              <a:t>Mastering PEARS - Reporting partnerships' accomplishments and lessons learned</a:t>
            </a:r>
            <a:r>
              <a:rPr lang="en-US" sz="1100">
                <a:solidFill>
                  <a:srgbClr val="242424"/>
                </a:solidFill>
                <a:latin typeface="Arial"/>
                <a:cs typeface="Arial"/>
              </a:rPr>
              <a:t> (video link):</a:t>
            </a:r>
            <a:r>
              <a:rPr lang="en-US" sz="1100" dirty="0">
                <a:solidFill>
                  <a:srgbClr val="242424"/>
                </a:solidFill>
                <a:latin typeface="Arial"/>
                <a:cs typeface="Arial"/>
              </a:rPr>
              <a:t> </a:t>
            </a:r>
            <a:r>
              <a:rPr lang="en-US" sz="1100" dirty="0">
                <a:solidFill>
                  <a:srgbClr val="242424"/>
                </a:solidFill>
                <a:latin typeface="Arial"/>
                <a:cs typeface="Arial"/>
                <a:hlinkClick r:id="rId11"/>
              </a:rPr>
              <a:t>https://youtu.be/-e6hEUrpCm0?si=-xOlsXgMh0aiIQSP</a:t>
            </a:r>
            <a:endParaRPr lang="en-US" sz="1100" dirty="0">
              <a:solidFill>
                <a:srgbClr val="000000"/>
              </a:solidFill>
              <a:latin typeface="Arial"/>
            </a:endParaRPr>
          </a:p>
          <a:p>
            <a:pPr marL="171450" indent="-171450">
              <a:buChar char="•"/>
            </a:pPr>
            <a:r>
              <a:rPr lang="en-US" sz="1100" dirty="0">
                <a:solidFill>
                  <a:srgbClr val="242424"/>
                </a:solidFill>
                <a:latin typeface="Arial"/>
                <a:cs typeface="Arial"/>
              </a:rPr>
              <a:t>Mastering PEARS - Inactive or discontinued partnerships</a:t>
            </a:r>
            <a:r>
              <a:rPr lang="en-US" sz="1100">
                <a:solidFill>
                  <a:srgbClr val="242424"/>
                </a:solidFill>
                <a:latin typeface="Arial"/>
                <a:cs typeface="Arial"/>
              </a:rPr>
              <a:t> (video link):</a:t>
            </a:r>
            <a:r>
              <a:rPr lang="en-US" sz="1100" dirty="0">
                <a:solidFill>
                  <a:srgbClr val="242424"/>
                </a:solidFill>
                <a:latin typeface="Arial"/>
                <a:cs typeface="Arial"/>
              </a:rPr>
              <a:t> </a:t>
            </a:r>
            <a:r>
              <a:rPr lang="en-US" sz="1100" dirty="0">
                <a:solidFill>
                  <a:srgbClr val="242424"/>
                </a:solidFill>
                <a:latin typeface="Arial"/>
                <a:cs typeface="Arial"/>
                <a:hlinkClick r:id="rId12"/>
              </a:rPr>
              <a:t>https://youtu.be/XfvlH7HIvU0?si=IAzVkfRYUPLN5Fxy</a:t>
            </a:r>
            <a:r>
              <a:rPr lang="en-US" sz="1100" dirty="0">
                <a:solidFill>
                  <a:srgbClr val="242424"/>
                </a:solidFill>
                <a:latin typeface="Arial"/>
                <a:cs typeface="Arial"/>
              </a:rPr>
              <a:t> </a:t>
            </a:r>
            <a:endParaRPr lang="en-US" sz="1100" dirty="0">
              <a:latin typeface="Arial"/>
            </a:endParaRPr>
          </a:p>
          <a:p>
            <a:r>
              <a:rPr lang="en-US" sz="1100" b="1" dirty="0">
                <a:solidFill>
                  <a:srgbClr val="242424"/>
                </a:solidFill>
                <a:latin typeface="Arial"/>
                <a:cs typeface="Arial"/>
              </a:rPr>
              <a:t>Coalition Support</a:t>
            </a:r>
            <a:endParaRPr lang="en-US" sz="1100" b="1" dirty="0">
              <a:latin typeface="Arial"/>
            </a:endParaRPr>
          </a:p>
          <a:p>
            <a:pPr marL="171450" indent="-171450">
              <a:buChar char="•"/>
            </a:pPr>
            <a:r>
              <a:rPr lang="en-US" sz="1100" dirty="0">
                <a:solidFill>
                  <a:srgbClr val="242424"/>
                </a:solidFill>
                <a:latin typeface="Arial"/>
                <a:cs typeface="Arial"/>
              </a:rPr>
              <a:t>CNAP job aids: </a:t>
            </a:r>
            <a:r>
              <a:rPr lang="en-US" sz="1100" dirty="0">
                <a:solidFill>
                  <a:srgbClr val="242424"/>
                </a:solidFill>
                <a:latin typeface="Arial"/>
                <a:cs typeface="Arial"/>
                <a:hlinkClick r:id="rId13"/>
              </a:rPr>
              <a:t>https://www.cdss.ca.gov/inforesources/pears</a:t>
            </a:r>
            <a:endParaRPr lang="en-US" dirty="0">
              <a:latin typeface="Arial"/>
            </a:endParaRPr>
          </a:p>
          <a:p>
            <a:endParaRPr lang="en-US" sz="1100">
              <a:solidFill>
                <a:srgbClr val="242424"/>
              </a:solidFill>
              <a:latin typeface="Aptos Narrow"/>
              <a:cs typeface="Arial"/>
            </a:endParaRPr>
          </a:p>
          <a:p>
            <a:endParaRPr lang="en-US" sz="1100">
              <a:solidFill>
                <a:srgbClr val="242424"/>
              </a:solidFill>
              <a:latin typeface="Aptos Narrow"/>
              <a:cs typeface="Arial"/>
            </a:endParaRPr>
          </a:p>
          <a:p>
            <a:endParaRPr lang="en-US" sz="1100">
              <a:solidFill>
                <a:srgbClr val="242424"/>
              </a:solidFill>
              <a:latin typeface="Aptos Narrow"/>
              <a:cs typeface="Arial"/>
            </a:endParaRPr>
          </a:p>
        </p:txBody>
      </p:sp>
    </p:spTree>
    <p:extLst>
      <p:ext uri="{BB962C8B-B14F-4D97-AF65-F5344CB8AC3E}">
        <p14:creationId xmlns:p14="http://schemas.microsoft.com/office/powerpoint/2010/main" val="3047435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AB5C8-EDEB-2F53-F1CF-3331DDB16589}"/>
              </a:ext>
            </a:extLst>
          </p:cNvPr>
          <p:cNvSpPr>
            <a:spLocks noGrp="1"/>
          </p:cNvSpPr>
          <p:nvPr>
            <p:ph type="title"/>
          </p:nvPr>
        </p:nvSpPr>
        <p:spPr/>
        <p:txBody>
          <a:bodyPr>
            <a:normAutofit/>
          </a:bodyPr>
          <a:lstStyle/>
          <a:p>
            <a:r>
              <a:rPr lang="en-US" sz="4000" b="1">
                <a:latin typeface="Arial" panose="020B0604020202020204" pitchFamily="34" charset="0"/>
                <a:cs typeface="Arial" panose="020B0604020202020204" pitchFamily="34" charset="0"/>
              </a:rPr>
              <a:t>Why does PEARS reporting matter?</a:t>
            </a:r>
            <a:endParaRPr lang="en-US" sz="4000" b="1"/>
          </a:p>
        </p:txBody>
      </p:sp>
      <p:sp>
        <p:nvSpPr>
          <p:cNvPr id="3" name="Text Placeholder 2">
            <a:extLst>
              <a:ext uri="{FF2B5EF4-FFF2-40B4-BE49-F238E27FC236}">
                <a16:creationId xmlns:a16="http://schemas.microsoft.com/office/drawing/2014/main" id="{1AF973C8-5E7C-1DE5-2CD7-C9D6187C0ACD}"/>
              </a:ext>
            </a:extLst>
          </p:cNvPr>
          <p:cNvSpPr>
            <a:spLocks noGrp="1"/>
          </p:cNvSpPr>
          <p:nvPr>
            <p:ph type="body" idx="1"/>
          </p:nvPr>
        </p:nvSpPr>
        <p:spPr/>
        <p:txBody>
          <a:bodyPr/>
          <a:lstStyle/>
          <a:p>
            <a:r>
              <a:rPr lang="en-US">
                <a:solidFill>
                  <a:srgbClr val="2C944A"/>
                </a:solidFill>
              </a:rPr>
              <a:t>And why should it be done quarterly?</a:t>
            </a:r>
          </a:p>
        </p:txBody>
      </p:sp>
    </p:spTree>
    <p:extLst>
      <p:ext uri="{BB962C8B-B14F-4D97-AF65-F5344CB8AC3E}">
        <p14:creationId xmlns:p14="http://schemas.microsoft.com/office/powerpoint/2010/main" val="1763318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8DE6C-250B-9DCE-5D2B-42774DF25AC5}"/>
              </a:ext>
            </a:extLst>
          </p:cNvPr>
          <p:cNvSpPr>
            <a:spLocks noGrp="1"/>
          </p:cNvSpPr>
          <p:nvPr>
            <p:ph type="title"/>
          </p:nvPr>
        </p:nvSpPr>
        <p:spPr>
          <a:xfrm>
            <a:off x="1722922" y="1823985"/>
            <a:ext cx="2945331" cy="2627698"/>
          </a:xfrm>
          <a:ln w="19050">
            <a:noFill/>
          </a:ln>
        </p:spPr>
        <p:txBody>
          <a:bodyPr>
            <a:noAutofit/>
          </a:bodyPr>
          <a:lstStyle/>
          <a:p>
            <a:pPr marL="0" marR="0" lvl="0" indent="0" algn="ctr" defTabSz="914400" rtl="0" eaLnBrk="1" fontAlgn="auto" latinLnBrk="0" hangingPunct="1">
              <a:lnSpc>
                <a:spcPct val="90000"/>
              </a:lnSpc>
              <a:spcBef>
                <a:spcPts val="1000"/>
              </a:spcBef>
              <a:spcAft>
                <a:spcPts val="0"/>
              </a:spcAft>
              <a:tabLst/>
              <a:defRPr/>
            </a:pPr>
            <a:r>
              <a:rPr kumimoji="0" lang="en-US" sz="4000" b="1" i="0" u="none" strike="noStrike" kern="1200" cap="none" spc="0" normalizeH="0" baseline="0" noProof="0">
                <a:ln>
                  <a:noFill/>
                </a:ln>
                <a:solidFill>
                  <a:srgbClr val="2C944A"/>
                </a:solidFill>
                <a:effectLst/>
                <a:uLnTx/>
                <a:uFillTx/>
                <a:latin typeface="Arial" panose="020B0604020202020204" pitchFamily="34" charset="0"/>
                <a:ea typeface="+mn-ea"/>
                <a:cs typeface="Arial" panose="020B0604020202020204" pitchFamily="34" charset="0"/>
              </a:rPr>
              <a:t>If you don’t measure it, you can’t improve it.</a:t>
            </a:r>
            <a:endParaRPr lang="en-US" sz="4000">
              <a:latin typeface="Arial" panose="020B0604020202020204" pitchFamily="34" charset="0"/>
              <a:cs typeface="Arial" panose="020B0604020202020204" pitchFamily="34" charset="0"/>
            </a:endParaRPr>
          </a:p>
        </p:txBody>
      </p:sp>
      <p:graphicFrame>
        <p:nvGraphicFramePr>
          <p:cNvPr id="4" name="Diagram 3" descr="Decorative infographic posing the following questions. How do USDA dollars translate into programs? Are our programs reaching who they are intended to? Are our programs effective? What program improvements can be made?">
            <a:extLst>
              <a:ext uri="{FF2B5EF4-FFF2-40B4-BE49-F238E27FC236}">
                <a16:creationId xmlns:a16="http://schemas.microsoft.com/office/drawing/2014/main" id="{42D4B152-454E-2F3E-A386-B0E0CC3BF1E4}"/>
              </a:ext>
            </a:extLst>
          </p:cNvPr>
          <p:cNvGraphicFramePr/>
          <p:nvPr>
            <p:extLst>
              <p:ext uri="{D42A27DB-BD31-4B8C-83A1-F6EECF244321}">
                <p14:modId xmlns:p14="http://schemas.microsoft.com/office/powerpoint/2010/main" val="2391118310"/>
              </p:ext>
            </p:extLst>
          </p:nvPr>
        </p:nvGraphicFramePr>
        <p:xfrm>
          <a:off x="4379494" y="567891"/>
          <a:ext cx="6391175" cy="5139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8343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BCBDF-A1C7-41DC-4EF3-18C6B1323787}"/>
              </a:ext>
            </a:extLst>
          </p:cNvPr>
          <p:cNvSpPr>
            <a:spLocks noGrp="1"/>
          </p:cNvSpPr>
          <p:nvPr>
            <p:ph type="title"/>
          </p:nvPr>
        </p:nvSpPr>
        <p:spPr>
          <a:xfrm>
            <a:off x="518161" y="446406"/>
            <a:ext cx="11155680" cy="1161014"/>
          </a:xfrm>
        </p:spPr>
        <p:txBody>
          <a:bodyPr>
            <a:normAutofit fontScale="90000"/>
          </a:bodyPr>
          <a:lstStyle/>
          <a:p>
            <a:pPr marL="0" indent="0">
              <a:lnSpc>
                <a:spcPct val="100000"/>
              </a:lnSpc>
              <a:buNone/>
            </a:pPr>
            <a:r>
              <a:rPr lang="en-US" sz="3600">
                <a:latin typeface="Arial"/>
                <a:ea typeface="Calibri"/>
                <a:cs typeface="Arial"/>
              </a:rPr>
              <a:t>PEARS data are key components of SNAP-Ed reporting and evaluation:</a:t>
            </a:r>
          </a:p>
        </p:txBody>
      </p:sp>
      <p:grpSp>
        <p:nvGrpSpPr>
          <p:cNvPr id="4" name="Group 3" descr="USDA and national evaluators need accurate information about how and with whom SNAP-Ed is implemented. CDSS, CDPH, &amp; NPI use state-level data to assess how we're meeting program goals and to evaluate effectiveness. LHDs use local-level data to assess how you're meeting program goals and how to improve.">
            <a:extLst>
              <a:ext uri="{FF2B5EF4-FFF2-40B4-BE49-F238E27FC236}">
                <a16:creationId xmlns:a16="http://schemas.microsoft.com/office/drawing/2014/main" id="{E21C52AB-DA95-A78A-FA65-96A42B6CCF92}"/>
              </a:ext>
            </a:extLst>
          </p:cNvPr>
          <p:cNvGrpSpPr/>
          <p:nvPr/>
        </p:nvGrpSpPr>
        <p:grpSpPr>
          <a:xfrm>
            <a:off x="518160" y="1761422"/>
            <a:ext cx="11155680" cy="3965609"/>
            <a:chOff x="518160" y="1722921"/>
            <a:chExt cx="11155680" cy="3965609"/>
          </a:xfrm>
        </p:grpSpPr>
        <p:graphicFrame>
          <p:nvGraphicFramePr>
            <p:cNvPr id="3" name="Content Placeholder 3">
              <a:extLst>
                <a:ext uri="{FF2B5EF4-FFF2-40B4-BE49-F238E27FC236}">
                  <a16:creationId xmlns:a16="http://schemas.microsoft.com/office/drawing/2014/main" id="{6EB355E4-56A9-B5D7-9AE6-3CF6661F9FC3}"/>
                </a:ext>
              </a:extLst>
            </p:cNvPr>
            <p:cNvGraphicFramePr>
              <a:graphicFrameLocks/>
            </p:cNvGraphicFramePr>
            <p:nvPr>
              <p:extLst>
                <p:ext uri="{D42A27DB-BD31-4B8C-83A1-F6EECF244321}">
                  <p14:modId xmlns:p14="http://schemas.microsoft.com/office/powerpoint/2010/main" val="3773873307"/>
                </p:ext>
              </p:extLst>
            </p:nvPr>
          </p:nvGraphicFramePr>
          <p:xfrm>
            <a:off x="518160" y="1722921"/>
            <a:ext cx="11155680" cy="3965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98" name="Picture 297" descr="California Transparent Stock Vector Illustration and Royalty Free California  Transparent Clipart">
              <a:extLst>
                <a:ext uri="{FF2B5EF4-FFF2-40B4-BE49-F238E27FC236}">
                  <a16:creationId xmlns:a16="http://schemas.microsoft.com/office/drawing/2014/main" id="{A79E8A32-A64B-CBFC-94DC-F3F7335ADCFD}"/>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0683303" y="3339881"/>
              <a:ext cx="670436" cy="732646"/>
            </a:xfrm>
            <a:prstGeom prst="rect">
              <a:avLst/>
            </a:prstGeom>
          </p:spPr>
        </p:pic>
        <p:pic>
          <p:nvPicPr>
            <p:cNvPr id="362" name="Picture 361" descr="Usa Outline Images – Browse 313,664 Stock Photos, Vectors, and Video |  Adobe Stock">
              <a:extLst>
                <a:ext uri="{FF2B5EF4-FFF2-40B4-BE49-F238E27FC236}">
                  <a16:creationId xmlns:a16="http://schemas.microsoft.com/office/drawing/2014/main" id="{4DB35065-DD95-58A0-D157-06C03B4F9971}"/>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10537124" y="2151600"/>
              <a:ext cx="863774" cy="533848"/>
            </a:xfrm>
            <a:prstGeom prst="rect">
              <a:avLst/>
            </a:prstGeom>
          </p:spPr>
        </p:pic>
        <p:pic>
          <p:nvPicPr>
            <p:cNvPr id="371" name="Graphic 370" descr="Map with pin with solid fill">
              <a:extLst>
                <a:ext uri="{FF2B5EF4-FFF2-40B4-BE49-F238E27FC236}">
                  <a16:creationId xmlns:a16="http://schemas.microsoft.com/office/drawing/2014/main" id="{D92826DA-4AAB-D7ED-4447-9D983480BA1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688320" y="4617720"/>
              <a:ext cx="762000" cy="792480"/>
            </a:xfrm>
            <a:prstGeom prst="rect">
              <a:avLst/>
            </a:prstGeom>
          </p:spPr>
        </p:pic>
      </p:grpSp>
    </p:spTree>
    <p:extLst>
      <p:ext uri="{BB962C8B-B14F-4D97-AF65-F5344CB8AC3E}">
        <p14:creationId xmlns:p14="http://schemas.microsoft.com/office/powerpoint/2010/main" val="3040008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23586-5B0D-DE79-2716-D9BD55F0D113}"/>
              </a:ext>
            </a:extLst>
          </p:cNvPr>
          <p:cNvSpPr>
            <a:spLocks noGrp="1"/>
          </p:cNvSpPr>
          <p:nvPr>
            <p:ph type="title"/>
          </p:nvPr>
        </p:nvSpPr>
        <p:spPr>
          <a:xfrm>
            <a:off x="657497" y="365125"/>
            <a:ext cx="10696303" cy="1325563"/>
          </a:xfrm>
        </p:spPr>
        <p:txBody>
          <a:bodyPr>
            <a:normAutofit/>
          </a:bodyPr>
          <a:lstStyle/>
          <a:p>
            <a:r>
              <a:rPr lang="en-US" sz="4000">
                <a:latin typeface="Arial"/>
                <a:cs typeface="Arial"/>
              </a:rPr>
              <a:t>Why quarterly PEARS reporting?</a:t>
            </a:r>
          </a:p>
        </p:txBody>
      </p:sp>
      <p:sp>
        <p:nvSpPr>
          <p:cNvPr id="3" name="Content Placeholder 2">
            <a:extLst>
              <a:ext uri="{FF2B5EF4-FFF2-40B4-BE49-F238E27FC236}">
                <a16:creationId xmlns:a16="http://schemas.microsoft.com/office/drawing/2014/main" id="{65B8C795-C8EC-B284-A698-E51E9C6D9554}"/>
              </a:ext>
            </a:extLst>
          </p:cNvPr>
          <p:cNvSpPr>
            <a:spLocks noGrp="1"/>
          </p:cNvSpPr>
          <p:nvPr>
            <p:ph idx="1"/>
          </p:nvPr>
        </p:nvSpPr>
        <p:spPr>
          <a:xfrm>
            <a:off x="657497" y="1528354"/>
            <a:ext cx="10877005" cy="4648609"/>
          </a:xfrm>
        </p:spPr>
        <p:txBody>
          <a:bodyPr vert="horz" lIns="91440" tIns="45720" rIns="91440" bIns="45720" rtlCol="0" anchor="t">
            <a:normAutofit/>
          </a:bodyPr>
          <a:lstStyle/>
          <a:p>
            <a:pPr marL="0" indent="0">
              <a:buNone/>
            </a:pPr>
            <a:r>
              <a:rPr lang="en-US" sz="2600">
                <a:latin typeface="Arial"/>
                <a:cs typeface="Arial"/>
              </a:rPr>
              <a:t>The ways we can use data depend on </a:t>
            </a:r>
            <a:r>
              <a:rPr lang="en-US" sz="2600" b="1">
                <a:solidFill>
                  <a:srgbClr val="2C944A"/>
                </a:solidFill>
                <a:latin typeface="Arial"/>
                <a:cs typeface="Arial"/>
              </a:rPr>
              <a:t>timeliness</a:t>
            </a:r>
            <a:r>
              <a:rPr lang="en-US" sz="2600">
                <a:latin typeface="Arial"/>
                <a:cs typeface="Arial"/>
              </a:rPr>
              <a:t> and </a:t>
            </a:r>
            <a:r>
              <a:rPr lang="en-US" sz="2600" b="1">
                <a:solidFill>
                  <a:srgbClr val="2C944A"/>
                </a:solidFill>
                <a:latin typeface="Arial"/>
                <a:cs typeface="Arial"/>
              </a:rPr>
              <a:t>data quality</a:t>
            </a:r>
            <a:r>
              <a:rPr lang="en-US" sz="2600">
                <a:latin typeface="Arial"/>
                <a:cs typeface="Arial"/>
              </a:rPr>
              <a:t>. </a:t>
            </a:r>
          </a:p>
          <a:p>
            <a:pPr marL="0" indent="0">
              <a:buNone/>
            </a:pPr>
            <a:endParaRPr lang="en-US" sz="2500">
              <a:latin typeface="Arial"/>
              <a:cs typeface="Arial"/>
            </a:endParaRPr>
          </a:p>
          <a:p>
            <a:pPr marL="0" indent="0">
              <a:buNone/>
            </a:pPr>
            <a:endParaRPr lang="en-US" sz="2500">
              <a:latin typeface="Arial"/>
              <a:cs typeface="Arial"/>
            </a:endParaRPr>
          </a:p>
          <a:p>
            <a:pPr marL="0" indent="0">
              <a:buNone/>
            </a:pPr>
            <a:endParaRPr lang="en-US" sz="2500">
              <a:latin typeface="Arial"/>
              <a:cs typeface="Arial"/>
            </a:endParaRPr>
          </a:p>
          <a:p>
            <a:pPr marL="822960" lvl="1" indent="0">
              <a:lnSpc>
                <a:spcPct val="100000"/>
              </a:lnSpc>
              <a:spcBef>
                <a:spcPts val="0"/>
              </a:spcBef>
              <a:buNone/>
            </a:pPr>
            <a:r>
              <a:rPr lang="en-US" sz="2800">
                <a:latin typeface="Arial"/>
                <a:cs typeface="Arial"/>
              </a:rPr>
              <a:t>Consider two </a:t>
            </a:r>
          </a:p>
          <a:p>
            <a:pPr marL="822960" lvl="1" indent="0">
              <a:lnSpc>
                <a:spcPct val="100000"/>
              </a:lnSpc>
              <a:spcBef>
                <a:spcPts val="0"/>
              </a:spcBef>
              <a:buNone/>
            </a:pPr>
            <a:r>
              <a:rPr lang="en-US" sz="2800">
                <a:latin typeface="Arial"/>
                <a:cs typeface="Arial"/>
              </a:rPr>
              <a:t>ways we use data:</a:t>
            </a:r>
          </a:p>
        </p:txBody>
      </p:sp>
      <p:graphicFrame>
        <p:nvGraphicFramePr>
          <p:cNvPr id="6" name="Diagram 5" descr="When evaluating program effectiveness, annual/year end is fine and high quality data is necessary. For monitoring and improving implementation real time data is best and some errors are acceptable.">
            <a:extLst>
              <a:ext uri="{FF2B5EF4-FFF2-40B4-BE49-F238E27FC236}">
                <a16:creationId xmlns:a16="http://schemas.microsoft.com/office/drawing/2014/main" id="{7ABAE686-F530-DCC7-4DA4-F53CC7370607}"/>
              </a:ext>
            </a:extLst>
          </p:cNvPr>
          <p:cNvGraphicFramePr/>
          <p:nvPr>
            <p:extLst>
              <p:ext uri="{D42A27DB-BD31-4B8C-83A1-F6EECF244321}">
                <p14:modId xmlns:p14="http://schemas.microsoft.com/office/powerpoint/2010/main" val="1516412763"/>
              </p:ext>
            </p:extLst>
          </p:nvPr>
        </p:nvGraphicFramePr>
        <p:xfrm>
          <a:off x="4271554" y="2220686"/>
          <a:ext cx="6350725" cy="37098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6680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2B452B0-4AAE-3D50-922F-1E8CB20D38C2}"/>
              </a:ext>
            </a:extLst>
          </p:cNvPr>
          <p:cNvSpPr txBox="1">
            <a:spLocks noGrp="1"/>
          </p:cNvSpPr>
          <p:nvPr>
            <p:ph type="title" idx="4294967295"/>
          </p:nvPr>
        </p:nvSpPr>
        <p:spPr>
          <a:xfrm>
            <a:off x="336883" y="1840395"/>
            <a:ext cx="2020767" cy="255454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mn-lt"/>
                <a:ea typeface="+mn-ea"/>
                <a:cs typeface="+mn-cs"/>
              </a:rPr>
              <a:t>Annual Recurring PEARS Deadlines for LHDs</a:t>
            </a:r>
          </a:p>
        </p:txBody>
      </p:sp>
      <p:graphicFrame>
        <p:nvGraphicFramePr>
          <p:cNvPr id="2" name="Table 1">
            <a:extLst>
              <a:ext uri="{FF2B5EF4-FFF2-40B4-BE49-F238E27FC236}">
                <a16:creationId xmlns:a16="http://schemas.microsoft.com/office/drawing/2014/main" id="{1BD18CF9-8874-01FE-1D3C-CE9679C736B9}"/>
              </a:ext>
            </a:extLst>
          </p:cNvPr>
          <p:cNvGraphicFramePr>
            <a:graphicFrameLocks noGrp="1"/>
          </p:cNvGraphicFramePr>
          <p:nvPr>
            <p:extLst>
              <p:ext uri="{D42A27DB-BD31-4B8C-83A1-F6EECF244321}">
                <p14:modId xmlns:p14="http://schemas.microsoft.com/office/powerpoint/2010/main" val="220673327"/>
              </p:ext>
            </p:extLst>
          </p:nvPr>
        </p:nvGraphicFramePr>
        <p:xfrm>
          <a:off x="2497907" y="262709"/>
          <a:ext cx="9164322" cy="5709918"/>
        </p:xfrm>
        <a:graphic>
          <a:graphicData uri="http://schemas.openxmlformats.org/drawingml/2006/table">
            <a:tbl>
              <a:tblPr firstRow="1" bandRow="1">
                <a:tableStyleId>{5940675A-B579-460E-94D1-54222C63F5DA}</a:tableStyleId>
              </a:tblPr>
              <a:tblGrid>
                <a:gridCol w="1222559">
                  <a:extLst>
                    <a:ext uri="{9D8B030D-6E8A-4147-A177-3AD203B41FA5}">
                      <a16:colId xmlns:a16="http://schemas.microsoft.com/office/drawing/2014/main" val="1314898256"/>
                    </a:ext>
                  </a:extLst>
                </a:gridCol>
                <a:gridCol w="2590415">
                  <a:extLst>
                    <a:ext uri="{9D8B030D-6E8A-4147-A177-3AD203B41FA5}">
                      <a16:colId xmlns:a16="http://schemas.microsoft.com/office/drawing/2014/main" val="3801332350"/>
                    </a:ext>
                  </a:extLst>
                </a:gridCol>
                <a:gridCol w="2714134">
                  <a:extLst>
                    <a:ext uri="{9D8B030D-6E8A-4147-A177-3AD203B41FA5}">
                      <a16:colId xmlns:a16="http://schemas.microsoft.com/office/drawing/2014/main" val="568584924"/>
                    </a:ext>
                  </a:extLst>
                </a:gridCol>
                <a:gridCol w="2637214">
                  <a:extLst>
                    <a:ext uri="{9D8B030D-6E8A-4147-A177-3AD203B41FA5}">
                      <a16:colId xmlns:a16="http://schemas.microsoft.com/office/drawing/2014/main" val="711724527"/>
                    </a:ext>
                  </a:extLst>
                </a:gridCol>
              </a:tblGrid>
              <a:tr h="326413">
                <a:tc>
                  <a:txBody>
                    <a:bodyPr/>
                    <a:lstStyle/>
                    <a:p>
                      <a:pPr algn="ctr"/>
                      <a:endParaRPr lang="en-US" sz="1400" b="1">
                        <a:solidFill>
                          <a:schemeClr val="bg1"/>
                        </a:solidFill>
                        <a:latin typeface="Arial" panose="020B0604020202020204" pitchFamily="34" charset="0"/>
                        <a:cs typeface="Arial" panose="020B0604020202020204" pitchFamily="34" charset="0"/>
                      </a:endParaRPr>
                    </a:p>
                  </a:txBody>
                  <a:tcPr marL="75438" marR="75438" marT="37719" marB="37719">
                    <a:solidFill>
                      <a:srgbClr val="6B2D7D"/>
                    </a:solidFill>
                  </a:tcPr>
                </a:tc>
                <a:tc>
                  <a:txBody>
                    <a:bodyPr/>
                    <a:lstStyle/>
                    <a:p>
                      <a:pPr algn="ctr"/>
                      <a:r>
                        <a:rPr lang="en-US" sz="1400" b="1">
                          <a:solidFill>
                            <a:schemeClr val="bg1"/>
                          </a:solidFill>
                          <a:latin typeface="Arial"/>
                          <a:cs typeface="Arial"/>
                        </a:rPr>
                        <a:t>October</a:t>
                      </a:r>
                    </a:p>
                  </a:txBody>
                  <a:tcPr marL="75438" marR="75438" marT="37719" marB="37719">
                    <a:solidFill>
                      <a:srgbClr val="6B2D7D"/>
                    </a:solidFill>
                  </a:tcPr>
                </a:tc>
                <a:tc>
                  <a:txBody>
                    <a:bodyPr/>
                    <a:lstStyle/>
                    <a:p>
                      <a:pPr algn="ctr"/>
                      <a:r>
                        <a:rPr lang="en-US" sz="1400" b="1">
                          <a:solidFill>
                            <a:schemeClr val="bg1"/>
                          </a:solidFill>
                          <a:latin typeface="Arial"/>
                          <a:cs typeface="Arial"/>
                        </a:rPr>
                        <a:t>November</a:t>
                      </a:r>
                    </a:p>
                  </a:txBody>
                  <a:tcPr marL="75438" marR="75438" marT="37719" marB="37719">
                    <a:solidFill>
                      <a:srgbClr val="6B2D7D"/>
                    </a:solidFill>
                  </a:tcPr>
                </a:tc>
                <a:tc>
                  <a:txBody>
                    <a:bodyPr/>
                    <a:lstStyle/>
                    <a:p>
                      <a:pPr algn="ctr"/>
                      <a:r>
                        <a:rPr lang="en-US" sz="1400" b="1">
                          <a:solidFill>
                            <a:schemeClr val="bg1"/>
                          </a:solidFill>
                          <a:latin typeface="Arial"/>
                          <a:cs typeface="Arial"/>
                        </a:rPr>
                        <a:t>December</a:t>
                      </a:r>
                    </a:p>
                  </a:txBody>
                  <a:tcPr marL="75438" marR="75438" marT="37719" marB="37719">
                    <a:solidFill>
                      <a:srgbClr val="6B2D7D"/>
                    </a:solidFill>
                  </a:tcPr>
                </a:tc>
                <a:extLst>
                  <a:ext uri="{0D108BD9-81ED-4DB2-BD59-A6C34878D82A}">
                    <a16:rowId xmlns:a16="http://schemas.microsoft.com/office/drawing/2014/main" val="4029617877"/>
                  </a:ext>
                </a:extLst>
              </a:tr>
              <a:tr h="1130788">
                <a:tc>
                  <a:txBody>
                    <a:bodyPr/>
                    <a:lstStyle/>
                    <a:p>
                      <a:pPr marL="0" indent="0" algn="ctr">
                        <a:spcAft>
                          <a:spcPts val="400"/>
                        </a:spcAft>
                        <a:buFont typeface="Arial" panose="020B0604020202020204" pitchFamily="34" charset="0"/>
                        <a:buNone/>
                      </a:pPr>
                      <a:r>
                        <a:rPr lang="en-US" sz="1400" b="1">
                          <a:solidFill>
                            <a:srgbClr val="6B2D7D"/>
                          </a:solidFill>
                          <a:latin typeface="Arial"/>
                          <a:cs typeface="Arial"/>
                        </a:rPr>
                        <a:t>Quarter 1</a:t>
                      </a:r>
                    </a:p>
                  </a:txBody>
                  <a:tcPr marL="75438" marR="75438" marT="37719" marB="37719" vert="vert270" anchor="ctr">
                    <a:noFill/>
                  </a:tcPr>
                </a:tc>
                <a:tc>
                  <a:txBody>
                    <a:bodyPr/>
                    <a:lstStyle/>
                    <a:p>
                      <a:pPr marL="91440" indent="-91440">
                        <a:spcAft>
                          <a:spcPts val="400"/>
                        </a:spcAft>
                        <a:buFont typeface="Arial" panose="020B0604020202020204" pitchFamily="34" charset="0"/>
                        <a:buChar char="•"/>
                      </a:pPr>
                      <a:r>
                        <a:rPr lang="en-US" sz="1300">
                          <a:latin typeface="Arial" panose="020B0604020202020204" pitchFamily="34" charset="0"/>
                          <a:cs typeface="Arial" panose="020B0604020202020204" pitchFamily="34" charset="0"/>
                        </a:rPr>
                        <a:t>Finalize prior year reporting, including resolution of data quality issues flagged by NPI</a:t>
                      </a:r>
                    </a:p>
                    <a:p>
                      <a:pPr marL="91440" indent="-91440">
                        <a:spcAft>
                          <a:spcPts val="400"/>
                        </a:spcAft>
                        <a:buFont typeface="Arial" panose="020B0604020202020204" pitchFamily="34" charset="0"/>
                        <a:buChar char="•"/>
                      </a:pPr>
                      <a:r>
                        <a:rPr lang="en-US" sz="1300">
                          <a:latin typeface="Arial" panose="020B0604020202020204" pitchFamily="34" charset="0"/>
                          <a:cs typeface="Arial" panose="020B0604020202020204" pitchFamily="34" charset="0"/>
                        </a:rPr>
                        <a:t>Respond to questions from NPI during state-level data cleaning</a:t>
                      </a:r>
                    </a:p>
                  </a:txBody>
                  <a:tcPr marL="75438" marR="75438" marT="37719" marB="37719"/>
                </a:tc>
                <a:tc>
                  <a:txBody>
                    <a:bodyPr/>
                    <a:lstStyle/>
                    <a:p>
                      <a:pPr marL="91440" indent="-91440">
                        <a:spcAft>
                          <a:spcPts val="400"/>
                        </a:spcAft>
                        <a:buFont typeface="Arial" panose="020B0604020202020204" pitchFamily="34" charset="0"/>
                        <a:buChar char="•"/>
                      </a:pPr>
                      <a:endParaRPr lang="en-US" sz="1300">
                        <a:latin typeface="Arial" panose="020B0604020202020204" pitchFamily="34" charset="0"/>
                        <a:cs typeface="Arial" panose="020B0604020202020204" pitchFamily="34" charset="0"/>
                      </a:endParaRPr>
                    </a:p>
                  </a:txBody>
                  <a:tcPr marL="75438" marR="75438" marT="37719" marB="37719"/>
                </a:tc>
                <a:tc>
                  <a:txBody>
                    <a:bodyPr/>
                    <a:lstStyle/>
                    <a:p>
                      <a:pPr marL="91440" indent="-91440">
                        <a:spcAft>
                          <a:spcPts val="400"/>
                        </a:spcAft>
                        <a:buFont typeface="Arial" panose="020B0604020202020204" pitchFamily="34" charset="0"/>
                        <a:buChar char="•"/>
                      </a:pPr>
                      <a:r>
                        <a:rPr lang="en-US" sz="1300">
                          <a:latin typeface="Arial"/>
                          <a:cs typeface="Arial"/>
                        </a:rPr>
                        <a:t>Ensure PEARS reporting is current through end of Quarter 1</a:t>
                      </a:r>
                    </a:p>
                  </a:txBody>
                  <a:tcPr marL="75438" marR="75438" marT="37719" marB="37719"/>
                </a:tc>
                <a:extLst>
                  <a:ext uri="{0D108BD9-81ED-4DB2-BD59-A6C34878D82A}">
                    <a16:rowId xmlns:a16="http://schemas.microsoft.com/office/drawing/2014/main" val="2328693602"/>
                  </a:ext>
                </a:extLst>
              </a:tr>
              <a:tr h="313816">
                <a:tc>
                  <a:txBody>
                    <a:bodyPr/>
                    <a:lstStyle/>
                    <a:p>
                      <a:pPr algn="ctr"/>
                      <a:endParaRPr lang="en-US" sz="1400" b="1">
                        <a:solidFill>
                          <a:schemeClr val="bg1"/>
                        </a:solidFill>
                        <a:latin typeface="Arial" panose="020B0604020202020204" pitchFamily="34" charset="0"/>
                        <a:cs typeface="Arial" panose="020B0604020202020204" pitchFamily="34" charset="0"/>
                      </a:endParaRPr>
                    </a:p>
                  </a:txBody>
                  <a:tcPr marL="75438" marR="75438" marT="37719" marB="37719">
                    <a:solidFill>
                      <a:srgbClr val="2C944A"/>
                    </a:solidFill>
                  </a:tcPr>
                </a:tc>
                <a:tc>
                  <a:txBody>
                    <a:bodyPr/>
                    <a:lstStyle/>
                    <a:p>
                      <a:pPr algn="ctr"/>
                      <a:r>
                        <a:rPr lang="en-US" sz="1400" b="1">
                          <a:solidFill>
                            <a:schemeClr val="bg1"/>
                          </a:solidFill>
                          <a:latin typeface="Arial"/>
                          <a:cs typeface="Arial"/>
                        </a:rPr>
                        <a:t>January</a:t>
                      </a:r>
                    </a:p>
                  </a:txBody>
                  <a:tcPr marL="75438" marR="75438" marT="37719" marB="37719">
                    <a:solidFill>
                      <a:srgbClr val="2C944A"/>
                    </a:solidFill>
                  </a:tcPr>
                </a:tc>
                <a:tc>
                  <a:txBody>
                    <a:bodyPr/>
                    <a:lstStyle/>
                    <a:p>
                      <a:pPr algn="ctr"/>
                      <a:r>
                        <a:rPr lang="en-US" sz="1400" b="1">
                          <a:solidFill>
                            <a:schemeClr val="bg1"/>
                          </a:solidFill>
                          <a:latin typeface="Arial"/>
                          <a:cs typeface="Arial"/>
                        </a:rPr>
                        <a:t>February</a:t>
                      </a:r>
                    </a:p>
                  </a:txBody>
                  <a:tcPr marL="75438" marR="75438" marT="37719" marB="37719">
                    <a:solidFill>
                      <a:srgbClr val="2C944A"/>
                    </a:solidFill>
                  </a:tcPr>
                </a:tc>
                <a:tc>
                  <a:txBody>
                    <a:bodyPr/>
                    <a:lstStyle/>
                    <a:p>
                      <a:pPr algn="ctr"/>
                      <a:r>
                        <a:rPr lang="en-US" sz="1400" b="1">
                          <a:solidFill>
                            <a:schemeClr val="bg1"/>
                          </a:solidFill>
                          <a:latin typeface="Arial"/>
                          <a:cs typeface="Arial"/>
                        </a:rPr>
                        <a:t>March</a:t>
                      </a:r>
                    </a:p>
                  </a:txBody>
                  <a:tcPr marL="75438" marR="75438" marT="37719" marB="37719">
                    <a:solidFill>
                      <a:srgbClr val="2C944A"/>
                    </a:solidFill>
                  </a:tcPr>
                </a:tc>
                <a:extLst>
                  <a:ext uri="{0D108BD9-81ED-4DB2-BD59-A6C34878D82A}">
                    <a16:rowId xmlns:a16="http://schemas.microsoft.com/office/drawing/2014/main" val="3130325014"/>
                  </a:ext>
                </a:extLst>
              </a:tr>
              <a:tr h="1198694">
                <a:tc>
                  <a:txBody>
                    <a:bodyPr/>
                    <a:lstStyle/>
                    <a:p>
                      <a:pPr marL="0" indent="0" algn="ctr">
                        <a:spcAft>
                          <a:spcPts val="400"/>
                        </a:spcAft>
                        <a:buFont typeface="Arial" panose="020B0604020202020204" pitchFamily="34" charset="0"/>
                        <a:buNone/>
                      </a:pPr>
                      <a:r>
                        <a:rPr lang="en-US" sz="1400" b="1">
                          <a:solidFill>
                            <a:srgbClr val="2C944A"/>
                          </a:solidFill>
                          <a:latin typeface="Arial"/>
                          <a:cs typeface="Arial"/>
                        </a:rPr>
                        <a:t>Quarter 2</a:t>
                      </a:r>
                    </a:p>
                  </a:txBody>
                  <a:tcPr marL="75438" marR="75438" marT="37719" marB="37719" vert="vert270" anchor="ctr">
                    <a:noFill/>
                  </a:tcPr>
                </a:tc>
                <a:tc>
                  <a:txBody>
                    <a:bodyPr/>
                    <a:lstStyle/>
                    <a:p>
                      <a:pPr marL="91440" indent="-91440">
                        <a:spcAft>
                          <a:spcPts val="400"/>
                        </a:spcAft>
                        <a:buFont typeface="Arial" panose="020B0604020202020204" pitchFamily="34" charset="0"/>
                        <a:buChar char="•"/>
                      </a:pPr>
                      <a:endParaRPr lang="en-US" sz="1300">
                        <a:latin typeface="Arial" panose="020B0604020202020204" pitchFamily="34" charset="0"/>
                        <a:cs typeface="Arial" panose="020B0604020202020204" pitchFamily="34" charset="0"/>
                      </a:endParaRPr>
                    </a:p>
                  </a:txBody>
                  <a:tcPr marL="75438" marR="75438" marT="37719" marB="37719"/>
                </a:tc>
                <a:tc>
                  <a:txBody>
                    <a:bodyPr/>
                    <a:lstStyle/>
                    <a:p>
                      <a:pPr marL="91440" indent="-91440">
                        <a:spcAft>
                          <a:spcPts val="400"/>
                        </a:spcAft>
                        <a:buFont typeface="Arial" panose="020B0604020202020204" pitchFamily="34" charset="0"/>
                        <a:buChar char="•"/>
                      </a:pPr>
                      <a:r>
                        <a:rPr lang="en-US" sz="1300">
                          <a:latin typeface="Arial"/>
                          <a:cs typeface="Arial"/>
                        </a:rPr>
                        <a:t>Review and resolve issues flagged by NPI for Quarter 1 data</a:t>
                      </a:r>
                    </a:p>
                  </a:txBody>
                  <a:tcPr marL="75438" marR="75438" marT="37719" marB="37719"/>
                </a:tc>
                <a:tc>
                  <a:txBody>
                    <a:bodyPr/>
                    <a:lstStyle/>
                    <a:p>
                      <a:pPr marL="91440" indent="-91440">
                        <a:spcAft>
                          <a:spcPts val="400"/>
                        </a:spcAft>
                        <a:buFont typeface="Arial" panose="020B0604020202020204" pitchFamily="34" charset="0"/>
                        <a:buChar char="•"/>
                      </a:pPr>
                      <a:r>
                        <a:rPr lang="en-US" sz="1300">
                          <a:latin typeface="Arial"/>
                          <a:cs typeface="Arial"/>
                        </a:rPr>
                        <a:t>Ensure PEARS reporting is current through end of Quarter 2</a:t>
                      </a:r>
                    </a:p>
                  </a:txBody>
                  <a:tcPr marL="75438" marR="75438" marT="37719" marB="37719"/>
                </a:tc>
                <a:extLst>
                  <a:ext uri="{0D108BD9-81ED-4DB2-BD59-A6C34878D82A}">
                    <a16:rowId xmlns:a16="http://schemas.microsoft.com/office/drawing/2014/main" val="3296716783"/>
                  </a:ext>
                </a:extLst>
              </a:tr>
              <a:tr h="326413">
                <a:tc>
                  <a:txBody>
                    <a:bodyPr/>
                    <a:lstStyle/>
                    <a:p>
                      <a:pPr algn="ctr"/>
                      <a:endParaRPr lang="en-US" sz="1400" b="1">
                        <a:solidFill>
                          <a:schemeClr val="bg1"/>
                        </a:solidFill>
                        <a:latin typeface="Arial" panose="020B0604020202020204" pitchFamily="34" charset="0"/>
                        <a:cs typeface="Arial" panose="020B0604020202020204" pitchFamily="34" charset="0"/>
                      </a:endParaRPr>
                    </a:p>
                  </a:txBody>
                  <a:tcPr marL="75438" marR="75438" marT="37719" marB="37719">
                    <a:solidFill>
                      <a:srgbClr val="AF2A30"/>
                    </a:solidFill>
                  </a:tcPr>
                </a:tc>
                <a:tc>
                  <a:txBody>
                    <a:bodyPr/>
                    <a:lstStyle/>
                    <a:p>
                      <a:pPr algn="ctr"/>
                      <a:r>
                        <a:rPr lang="en-US" sz="1400" b="1">
                          <a:solidFill>
                            <a:schemeClr val="bg1"/>
                          </a:solidFill>
                          <a:latin typeface="Arial"/>
                          <a:cs typeface="Arial"/>
                        </a:rPr>
                        <a:t>April</a:t>
                      </a:r>
                    </a:p>
                  </a:txBody>
                  <a:tcPr marL="75438" marR="75438" marT="37719" marB="37719">
                    <a:solidFill>
                      <a:srgbClr val="AF2A30"/>
                    </a:solidFill>
                  </a:tcPr>
                </a:tc>
                <a:tc>
                  <a:txBody>
                    <a:bodyPr/>
                    <a:lstStyle/>
                    <a:p>
                      <a:pPr algn="ctr"/>
                      <a:r>
                        <a:rPr lang="en-US" sz="1400" b="1">
                          <a:solidFill>
                            <a:schemeClr val="bg1"/>
                          </a:solidFill>
                          <a:latin typeface="Arial"/>
                          <a:cs typeface="Arial"/>
                        </a:rPr>
                        <a:t>May</a:t>
                      </a:r>
                    </a:p>
                  </a:txBody>
                  <a:tcPr marL="75438" marR="75438" marT="37719" marB="37719">
                    <a:solidFill>
                      <a:srgbClr val="AF2A30"/>
                    </a:solidFill>
                  </a:tcPr>
                </a:tc>
                <a:tc>
                  <a:txBody>
                    <a:bodyPr/>
                    <a:lstStyle/>
                    <a:p>
                      <a:pPr algn="ctr"/>
                      <a:r>
                        <a:rPr lang="en-US" sz="1400" b="1">
                          <a:solidFill>
                            <a:schemeClr val="bg1"/>
                          </a:solidFill>
                          <a:latin typeface="Arial"/>
                          <a:cs typeface="Arial"/>
                        </a:rPr>
                        <a:t>June</a:t>
                      </a:r>
                    </a:p>
                  </a:txBody>
                  <a:tcPr marL="75438" marR="75438" marT="37719" marB="37719">
                    <a:solidFill>
                      <a:srgbClr val="AF2A30"/>
                    </a:solidFill>
                  </a:tcPr>
                </a:tc>
                <a:extLst>
                  <a:ext uri="{0D108BD9-81ED-4DB2-BD59-A6C34878D82A}">
                    <a16:rowId xmlns:a16="http://schemas.microsoft.com/office/drawing/2014/main" val="3416415871"/>
                  </a:ext>
                </a:extLst>
              </a:tr>
              <a:tr h="1044087">
                <a:tc>
                  <a:txBody>
                    <a:bodyPr/>
                    <a:lstStyle/>
                    <a:p>
                      <a:pPr marL="0" indent="0" algn="ctr">
                        <a:spcAft>
                          <a:spcPts val="400"/>
                        </a:spcAft>
                        <a:buFont typeface="Arial" panose="020B0604020202020204" pitchFamily="34" charset="0"/>
                        <a:buNone/>
                      </a:pPr>
                      <a:r>
                        <a:rPr lang="en-US" sz="1400" b="1">
                          <a:solidFill>
                            <a:srgbClr val="AF2A30"/>
                          </a:solidFill>
                          <a:latin typeface="Arial"/>
                          <a:cs typeface="Arial"/>
                        </a:rPr>
                        <a:t>Quarter 3</a:t>
                      </a:r>
                    </a:p>
                  </a:txBody>
                  <a:tcPr marL="75438" marR="75438" marT="37719" marB="37719" vert="vert270" anchor="ctr">
                    <a:noFill/>
                  </a:tcPr>
                </a:tc>
                <a:tc>
                  <a:txBody>
                    <a:bodyPr/>
                    <a:lstStyle/>
                    <a:p>
                      <a:pPr marL="0" indent="0">
                        <a:spcAft>
                          <a:spcPts val="400"/>
                        </a:spcAft>
                        <a:buFont typeface="Arial" panose="020B0604020202020204" pitchFamily="34" charset="0"/>
                        <a:buNone/>
                      </a:pPr>
                      <a:endParaRPr lang="en-US" sz="1300">
                        <a:latin typeface="Arial" panose="020B0604020202020204" pitchFamily="34" charset="0"/>
                        <a:cs typeface="Arial" panose="020B0604020202020204" pitchFamily="34" charset="0"/>
                      </a:endParaRPr>
                    </a:p>
                  </a:txBody>
                  <a:tcPr marL="75438" marR="75438" marT="37719" marB="37719"/>
                </a:tc>
                <a:tc>
                  <a:txBody>
                    <a:bodyPr/>
                    <a:lstStyle/>
                    <a:p>
                      <a:pPr marL="91440" marR="0" lvl="0" indent="-9144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300">
                          <a:latin typeface="Arial"/>
                          <a:cs typeface="Arial"/>
                        </a:rPr>
                        <a:t>Review and resolve issues flagged by NPI for Quarter 2 data</a:t>
                      </a:r>
                    </a:p>
                  </a:txBody>
                  <a:tcPr marL="75438" marR="75438" marT="37719" marB="37719"/>
                </a:tc>
                <a:tc>
                  <a:txBody>
                    <a:bodyPr/>
                    <a:lstStyle/>
                    <a:p>
                      <a:pPr marL="91440" indent="-91440">
                        <a:spcAft>
                          <a:spcPts val="400"/>
                        </a:spcAft>
                        <a:buFont typeface="Arial" panose="020B0604020202020204" pitchFamily="34" charset="0"/>
                        <a:buChar char="•"/>
                      </a:pPr>
                      <a:r>
                        <a:rPr lang="en-US" sz="1300">
                          <a:latin typeface="Arial"/>
                          <a:cs typeface="Arial"/>
                        </a:rPr>
                        <a:t>Ensure PEARS reporting is current through end of Quarter 3</a:t>
                      </a:r>
                    </a:p>
                  </a:txBody>
                  <a:tcPr marL="75438" marR="75438" marT="37719" marB="37719"/>
                </a:tc>
                <a:extLst>
                  <a:ext uri="{0D108BD9-81ED-4DB2-BD59-A6C34878D82A}">
                    <a16:rowId xmlns:a16="http://schemas.microsoft.com/office/drawing/2014/main" val="2876272816"/>
                  </a:ext>
                </a:extLst>
              </a:tr>
              <a:tr h="326413">
                <a:tc>
                  <a:txBody>
                    <a:bodyPr/>
                    <a:lstStyle/>
                    <a:p>
                      <a:pPr algn="ctr"/>
                      <a:endParaRPr lang="en-US" sz="1400" b="1">
                        <a:solidFill>
                          <a:schemeClr val="bg1"/>
                        </a:solidFill>
                        <a:latin typeface="Arial" panose="020B0604020202020204" pitchFamily="34" charset="0"/>
                        <a:cs typeface="Arial" panose="020B0604020202020204" pitchFamily="34" charset="0"/>
                      </a:endParaRPr>
                    </a:p>
                  </a:txBody>
                  <a:tcPr marL="75438" marR="75438" marT="37719" marB="37719">
                    <a:solidFill>
                      <a:srgbClr val="2B388F"/>
                    </a:solidFill>
                  </a:tcPr>
                </a:tc>
                <a:tc>
                  <a:txBody>
                    <a:bodyPr/>
                    <a:lstStyle/>
                    <a:p>
                      <a:pPr algn="ctr"/>
                      <a:r>
                        <a:rPr lang="en-US" sz="1400" b="1">
                          <a:solidFill>
                            <a:schemeClr val="bg1"/>
                          </a:solidFill>
                          <a:latin typeface="Arial"/>
                          <a:cs typeface="Arial"/>
                        </a:rPr>
                        <a:t>July</a:t>
                      </a:r>
                    </a:p>
                  </a:txBody>
                  <a:tcPr marL="75438" marR="75438" marT="37719" marB="37719">
                    <a:solidFill>
                      <a:srgbClr val="2B388F"/>
                    </a:solidFill>
                  </a:tcPr>
                </a:tc>
                <a:tc>
                  <a:txBody>
                    <a:bodyPr/>
                    <a:lstStyle/>
                    <a:p>
                      <a:pPr algn="ctr"/>
                      <a:r>
                        <a:rPr lang="en-US" sz="1400" b="1">
                          <a:solidFill>
                            <a:schemeClr val="bg1"/>
                          </a:solidFill>
                          <a:latin typeface="Arial"/>
                          <a:cs typeface="Arial"/>
                        </a:rPr>
                        <a:t>August</a:t>
                      </a:r>
                    </a:p>
                  </a:txBody>
                  <a:tcPr marL="75438" marR="75438" marT="37719" marB="37719">
                    <a:solidFill>
                      <a:srgbClr val="2B388F"/>
                    </a:solidFill>
                  </a:tcPr>
                </a:tc>
                <a:tc>
                  <a:txBody>
                    <a:bodyPr/>
                    <a:lstStyle/>
                    <a:p>
                      <a:pPr algn="ctr"/>
                      <a:r>
                        <a:rPr lang="en-US" sz="1400" b="1">
                          <a:solidFill>
                            <a:schemeClr val="bg1"/>
                          </a:solidFill>
                          <a:latin typeface="Arial"/>
                          <a:cs typeface="Arial"/>
                        </a:rPr>
                        <a:t>September</a:t>
                      </a:r>
                    </a:p>
                  </a:txBody>
                  <a:tcPr marL="75438" marR="75438" marT="37719" marB="37719">
                    <a:solidFill>
                      <a:srgbClr val="2B388F"/>
                    </a:solidFill>
                  </a:tcPr>
                </a:tc>
                <a:extLst>
                  <a:ext uri="{0D108BD9-81ED-4DB2-BD59-A6C34878D82A}">
                    <a16:rowId xmlns:a16="http://schemas.microsoft.com/office/drawing/2014/main" val="205466771"/>
                  </a:ext>
                </a:extLst>
              </a:tr>
              <a:tr h="1043294">
                <a:tc>
                  <a:txBody>
                    <a:bodyPr/>
                    <a:lstStyle/>
                    <a:p>
                      <a:pPr marL="0" indent="0" algn="ctr">
                        <a:spcAft>
                          <a:spcPts val="400"/>
                        </a:spcAft>
                        <a:buFont typeface="Arial" panose="020B0604020202020204" pitchFamily="34" charset="0"/>
                        <a:buNone/>
                      </a:pPr>
                      <a:r>
                        <a:rPr lang="en-US" sz="1400" b="1">
                          <a:solidFill>
                            <a:srgbClr val="2B388F"/>
                          </a:solidFill>
                          <a:latin typeface="Arial"/>
                          <a:cs typeface="Arial"/>
                        </a:rPr>
                        <a:t>Quarter 4</a:t>
                      </a:r>
                    </a:p>
                  </a:txBody>
                  <a:tcPr marL="75438" marR="75438" marT="37719" marB="37719" vert="vert270" anchor="ctr">
                    <a:noFill/>
                  </a:tcPr>
                </a:tc>
                <a:tc>
                  <a:txBody>
                    <a:bodyPr/>
                    <a:lstStyle/>
                    <a:p>
                      <a:pPr marL="91440" indent="-91440">
                        <a:spcAft>
                          <a:spcPts val="400"/>
                        </a:spcAft>
                        <a:buFont typeface="Arial" panose="020B0604020202020204" pitchFamily="34" charset="0"/>
                        <a:buChar char="•"/>
                      </a:pPr>
                      <a:endParaRPr lang="en-US" sz="1300">
                        <a:latin typeface="Arial" panose="020B0604020202020204" pitchFamily="34" charset="0"/>
                        <a:cs typeface="Arial" panose="020B0604020202020204" pitchFamily="34" charset="0"/>
                      </a:endParaRPr>
                    </a:p>
                  </a:txBody>
                  <a:tcPr marL="75438" marR="75438" marT="37719" marB="37719"/>
                </a:tc>
                <a:tc>
                  <a:txBody>
                    <a:bodyPr/>
                    <a:lstStyle/>
                    <a:p>
                      <a:pPr marL="91440" marR="0" lvl="0" indent="-9144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300">
                          <a:latin typeface="Arial"/>
                          <a:cs typeface="Arial"/>
                        </a:rPr>
                        <a:t>Review and resolve issues flagged by NPI for Quarter 3 data</a:t>
                      </a:r>
                    </a:p>
                  </a:txBody>
                  <a:tcPr marL="75438" marR="75438" marT="37719" marB="37719"/>
                </a:tc>
                <a:tc>
                  <a:txBody>
                    <a:bodyPr/>
                    <a:lstStyle/>
                    <a:p>
                      <a:pPr marL="91440" indent="-91440">
                        <a:spcAft>
                          <a:spcPts val="400"/>
                        </a:spcAft>
                        <a:buFont typeface="Arial" panose="020B0604020202020204" pitchFamily="34" charset="0"/>
                        <a:buChar char="•"/>
                      </a:pPr>
                      <a:r>
                        <a:rPr lang="en-US" sz="1300">
                          <a:latin typeface="Arial"/>
                          <a:cs typeface="Arial"/>
                        </a:rPr>
                        <a:t>Ensure PEARS reporting is current through end of Quarter 4 (generally by 10/3)</a:t>
                      </a:r>
                    </a:p>
                  </a:txBody>
                  <a:tcPr marL="75438" marR="75438" marT="37719" marB="37719"/>
                </a:tc>
                <a:extLst>
                  <a:ext uri="{0D108BD9-81ED-4DB2-BD59-A6C34878D82A}">
                    <a16:rowId xmlns:a16="http://schemas.microsoft.com/office/drawing/2014/main" val="1212135705"/>
                  </a:ext>
                </a:extLst>
              </a:tr>
            </a:tbl>
          </a:graphicData>
        </a:graphic>
      </p:graphicFrame>
    </p:spTree>
    <p:extLst>
      <p:ext uri="{BB962C8B-B14F-4D97-AF65-F5344CB8AC3E}">
        <p14:creationId xmlns:p14="http://schemas.microsoft.com/office/powerpoint/2010/main" val="567962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FHL_CDPH_NPI template" id="{A88077E0-8371-D14F-AF84-F56FB1A409E0}" vid="{1560E5F9-D077-DF48-B8E1-5CC05BC68212}"/>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3EBBE4A1BFA249B1AB46D756DEC893" ma:contentTypeVersion="19" ma:contentTypeDescription="Create a new document." ma:contentTypeScope="" ma:versionID="33e162cb4482c6a9d9623aac238c79f7">
  <xsd:schema xmlns:xsd="http://www.w3.org/2001/XMLSchema" xmlns:xs="http://www.w3.org/2001/XMLSchema" xmlns:p="http://schemas.microsoft.com/office/2006/metadata/properties" xmlns:ns2="20c34744-eea8-4a31-ae38-5aa7920dc8a7" xmlns:ns3="63975071-6614-4384-8cdc-fab4a9d8b341" targetNamespace="http://schemas.microsoft.com/office/2006/metadata/properties" ma:root="true" ma:fieldsID="001ade1fd902c4d66ddddc9588b5d43c" ns2:_="" ns3:_="">
    <xsd:import namespace="20c34744-eea8-4a31-ae38-5aa7920dc8a7"/>
    <xsd:import namespace="63975071-6614-4384-8cdc-fab4a9d8b34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element ref="ns2:MediaServiceDateTaken" minOccurs="0"/>
                <xsd:element ref="ns2:MediaServiceAutoTags" minOccurs="0"/>
                <xsd:element ref="ns2:MediaServiceAutoKeyPoints" minOccurs="0"/>
                <xsd:element ref="ns2:MediaServiceKeyPoints" minOccurs="0"/>
                <xsd:element ref="ns2:MediaLengthInSeconds" minOccurs="0"/>
                <xsd:element ref="ns3:TaxCatchAll" minOccurs="0"/>
                <xsd:element ref="ns2:MediaServiceOCR"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c34744-eea8-4a31-ae38-5aa7920dc8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19ba80e-4ed7-42b5-a1d2-490ece9b84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3975071-6614-4384-8cdc-fab4a9d8b34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6ca6c488-eff6-441a-b678-b6e0d73713c2}" ma:internalName="TaxCatchAll" ma:showField="CatchAllData" ma:web="63975071-6614-4384-8cdc-fab4a9d8b3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3975071-6614-4384-8cdc-fab4a9d8b341" xsi:nil="true"/>
    <lcf76f155ced4ddcb4097134ff3c332f xmlns="20c34744-eea8-4a31-ae38-5aa7920dc8a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802E892-8934-40F9-BE9F-51F45F192E63}">
  <ds:schemaRefs>
    <ds:schemaRef ds:uri="http://schemas.microsoft.com/sharepoint/v3/contenttype/forms"/>
  </ds:schemaRefs>
</ds:datastoreItem>
</file>

<file path=customXml/itemProps2.xml><?xml version="1.0" encoding="utf-8"?>
<ds:datastoreItem xmlns:ds="http://schemas.openxmlformats.org/officeDocument/2006/customXml" ds:itemID="{80AAA290-E00F-4097-BE35-9A5B3B981890}">
  <ds:schemaRefs>
    <ds:schemaRef ds:uri="20c34744-eea8-4a31-ae38-5aa7920dc8a7"/>
    <ds:schemaRef ds:uri="63975071-6614-4384-8cdc-fab4a9d8b34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7072527-AB63-4D3C-8C47-BBD62F22CF14}">
  <ds:schemaRefs>
    <ds:schemaRef ds:uri="20c34744-eea8-4a31-ae38-5aa7920dc8a7"/>
    <ds:schemaRef ds:uri="63975071-6614-4384-8cdc-fab4a9d8b34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TotalTime>
  <Words>3312</Words>
  <Application>Microsoft Office PowerPoint</Application>
  <PresentationFormat>Widescreen</PresentationFormat>
  <Paragraphs>418</Paragraphs>
  <Slides>41</Slides>
  <Notes>27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41</vt:i4>
      </vt:variant>
    </vt:vector>
  </HeadingPairs>
  <TitlesOfParts>
    <vt:vector size="52" baseType="lpstr">
      <vt:lpstr>Aptos Narrow</vt:lpstr>
      <vt:lpstr>Arial</vt:lpstr>
      <vt:lpstr>Calibri</vt:lpstr>
      <vt:lpstr>Calibri Light</vt:lpstr>
      <vt:lpstr>Courier New</vt:lpstr>
      <vt:lpstr>Raleway</vt:lpstr>
      <vt:lpstr>Segoe UI</vt:lpstr>
      <vt:lpstr>Wingdings</vt:lpstr>
      <vt:lpstr>Wingdings,Sans-Serif</vt:lpstr>
      <vt:lpstr>Office Theme</vt:lpstr>
      <vt:lpstr>Custom Design</vt:lpstr>
      <vt:lpstr>FFY 2025  PEARS Quarterly Reporting &amp; Data Quality Processes</vt:lpstr>
      <vt:lpstr>Housekeeping</vt:lpstr>
      <vt:lpstr>After this training, LHDs will be able to: </vt:lpstr>
      <vt:lpstr>Which PEARS modules do you use?</vt:lpstr>
      <vt:lpstr>Why does PEARS reporting matter?</vt:lpstr>
      <vt:lpstr>If you don’t measure it, you can’t improve it.</vt:lpstr>
      <vt:lpstr>PEARS data are key components of SNAP-Ed reporting and evaluation:</vt:lpstr>
      <vt:lpstr>Why quarterly PEARS reporting?</vt:lpstr>
      <vt:lpstr>Annual Recurring PEARS Deadlines for LHDs</vt:lpstr>
      <vt:lpstr>Quarterly Reporting in PEARS</vt:lpstr>
      <vt:lpstr>What does it mean to report in PEARS quarterly?</vt:lpstr>
      <vt:lpstr>When does an activity “begin”?</vt:lpstr>
      <vt:lpstr>Reporting PSE by Quarter </vt:lpstr>
      <vt:lpstr>Reporting DE (Program Activities) by Quarter </vt:lpstr>
      <vt:lpstr>Reporting Indirect Education (IE) by Quarter </vt:lpstr>
      <vt:lpstr>Reporting Partnerships by Quarter </vt:lpstr>
      <vt:lpstr>Reporting Coalitions by Quarter </vt:lpstr>
      <vt:lpstr>PEARS Data Quality Processes</vt:lpstr>
      <vt:lpstr>Data Quality Processes for PEARS Reporting</vt:lpstr>
      <vt:lpstr>Locating and navigating the Issue File</vt:lpstr>
      <vt:lpstr>How comfortable are you accessing your LHD OneDrive folder?</vt:lpstr>
      <vt:lpstr>PEARS QA/QC Issue File Instructions</vt:lpstr>
      <vt:lpstr>What issues does NPI look for across all modules?</vt:lpstr>
      <vt:lpstr>What happens when…?</vt:lpstr>
      <vt:lpstr>What NPI looks for: PSE</vt:lpstr>
      <vt:lpstr>What NPI looks for: Direct Education</vt:lpstr>
      <vt:lpstr>What NPI looks for: Indirect Education</vt:lpstr>
      <vt:lpstr>What NPI looks for: Partnerships</vt:lpstr>
      <vt:lpstr>What NPI looks for: Coalitions</vt:lpstr>
      <vt:lpstr>Test your knowledge!</vt:lpstr>
      <vt:lpstr>Knowledge check</vt:lpstr>
      <vt:lpstr>What would you do in each QA/QC scenario?</vt:lpstr>
      <vt:lpstr>What do the different “status checkbox” options mean?</vt:lpstr>
      <vt:lpstr>Data Quality for Other Evaluation Projects</vt:lpstr>
      <vt:lpstr>Assessment Questionnaires (SLAQ, OAQ, LAC)</vt:lpstr>
      <vt:lpstr>Impact Outcome Evaluation &amp; Adult DE Evaluation</vt:lpstr>
      <vt:lpstr>Resources to Support PEARS Reporting and Data Quality</vt:lpstr>
      <vt:lpstr>Resources</vt:lpstr>
      <vt:lpstr>We are considering offering an additional office hour to answer QA/QC questions. This would happen quarterly 1-2 weeks after Issue File release.  Would you attend QA/QC Office Hours if we offered them?</vt:lpstr>
      <vt:lpstr>Stay in touch</vt:lpstr>
      <vt:lpstr>Links shared in chat during training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Sandra J Osterman</dc:creator>
  <cp:lastModifiedBy>Summer J Cortez</cp:lastModifiedBy>
  <cp:revision>5</cp:revision>
  <dcterms:created xsi:type="dcterms:W3CDTF">2022-04-06T22:46:18Z</dcterms:created>
  <dcterms:modified xsi:type="dcterms:W3CDTF">2024-11-14T21:17:27Z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0x010100243EBBE4A1BFA249B1AB46D756DEC893</vt:lpwstr>
  </property>
  <property fmtid="{D5CDD505-2E9C-101B-9397-08002B2CF9AE}" pid="3" name="MediaServiceImageTags">
    <vt:lpwstr/>
  </property>
</Properties>
</file>