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73" r:id="rId2"/>
    <p:sldId id="276" r:id="rId3"/>
  </p:sldIdLst>
  <p:sldSz cx="16238538" cy="9134475"/>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thanie Brown" initials="BB" lastIdx="1" clrIdx="0">
    <p:extLst>
      <p:ext uri="{19B8F6BF-5375-455C-9EA6-DF929625EA0E}">
        <p15:presenceInfo xmlns:p15="http://schemas.microsoft.com/office/powerpoint/2012/main" userId="w8tVScMsRlqRXCjONCoEpWA5sTTTbn+pjLD19oV7UtU=" providerId="None"/>
      </p:ext>
    </p:extLst>
  </p:cmAuthor>
  <p:cmAuthor id="2" name="Debra Driskill" initials="DD" lastIdx="2" clrIdx="1">
    <p:extLst>
      <p:ext uri="{19B8F6BF-5375-455C-9EA6-DF929625EA0E}">
        <p15:presenceInfo xmlns:p15="http://schemas.microsoft.com/office/powerpoint/2012/main" userId="8lhrXhLTfIycolKjT5phwJzqUfrSRFdgdQvy8l5Su7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2FFFEB"/>
    <a:srgbClr val="F6B0E9"/>
    <a:srgbClr val="FAD2F2"/>
    <a:srgbClr val="FFCCCC"/>
    <a:srgbClr val="CCFF66"/>
    <a:srgbClr val="5B9BD5"/>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408"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7072"/>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78133" y="0"/>
            <a:ext cx="3043343" cy="467072"/>
          </a:xfrm>
          <a:prstGeom prst="rect">
            <a:avLst/>
          </a:prstGeom>
        </p:spPr>
        <p:txBody>
          <a:bodyPr vert="horz" lIns="92930" tIns="46465" rIns="92930" bIns="46465" rtlCol="0"/>
          <a:lstStyle>
            <a:lvl1pPr algn="r">
              <a:defRPr sz="1200"/>
            </a:lvl1pPr>
          </a:lstStyle>
          <a:p>
            <a:fld id="{5CE70317-2F90-4A1D-8D49-803A89F0A20C}" type="datetimeFigureOut">
              <a:rPr lang="en-US" smtClean="0"/>
              <a:t>9/20/2023</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2930" tIns="46465" rIns="92930" bIns="464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1"/>
            <a:ext cx="3043343" cy="467071"/>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2930" tIns="46465" rIns="92930" bIns="46465" rtlCol="0" anchor="b"/>
          <a:lstStyle>
            <a:lvl1pPr algn="r">
              <a:defRPr sz="1200"/>
            </a:lvl1pPr>
          </a:lstStyle>
          <a:p>
            <a:fld id="{6898823A-63E8-4505-8C0D-DC634C58197B}" type="slidenum">
              <a:rPr lang="en-US" smtClean="0"/>
              <a:t>‹#›</a:t>
            </a:fld>
            <a:endParaRPr lang="en-US" dirty="0"/>
          </a:p>
        </p:txBody>
      </p:sp>
    </p:spTree>
    <p:extLst>
      <p:ext uri="{BB962C8B-B14F-4D97-AF65-F5344CB8AC3E}">
        <p14:creationId xmlns:p14="http://schemas.microsoft.com/office/powerpoint/2010/main" val="237523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a:t>
            </a:r>
            <a:r>
              <a:rPr lang="en-US" baseline="0" dirty="0"/>
              <a:t> units on the right have imbedded business officers that report to their directors (All in blue and the staff they supervise). These officer have a dotted line to the Director Joni Rippee and in the even of vacancy or emergency need are provided all of the help necessary to continue their business functions. The two gray boxes on the left have all of their administrative and business needs made by the Direct SWPR staff. There are two main categories.</a:t>
            </a:r>
            <a:endParaRPr lang="en-US" dirty="0"/>
          </a:p>
        </p:txBody>
      </p:sp>
      <p:sp>
        <p:nvSpPr>
          <p:cNvPr id="4" name="Slide Number Placeholder 3"/>
          <p:cNvSpPr>
            <a:spLocks noGrp="1"/>
          </p:cNvSpPr>
          <p:nvPr>
            <p:ph type="sldNum" sz="quarter" idx="10"/>
          </p:nvPr>
        </p:nvSpPr>
        <p:spPr/>
        <p:txBody>
          <a:bodyPr/>
          <a:lstStyle/>
          <a:p>
            <a:fld id="{6898823A-63E8-4505-8C0D-DC634C58197B}" type="slidenum">
              <a:rPr lang="en-US" smtClean="0"/>
              <a:t>1</a:t>
            </a:fld>
            <a:endParaRPr lang="en-US" dirty="0"/>
          </a:p>
        </p:txBody>
      </p:sp>
    </p:spTree>
    <p:extLst>
      <p:ext uri="{BB962C8B-B14F-4D97-AF65-F5344CB8AC3E}">
        <p14:creationId xmlns:p14="http://schemas.microsoft.com/office/powerpoint/2010/main" val="640042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a:t>
            </a:r>
            <a:r>
              <a:rPr lang="en-US" baseline="0" dirty="0"/>
              <a:t> units on the right have imbedded business officers that report to their directors (All in blue and the staff they supervise). These officer have a dotted line to the Director Joni Rippee and in the even of vacancy or emergency need are provided all of the help necessary to continue their business functions. The two gray boxes on the left have all of their administrative and business needs made by the Direct SWPR staff. There are two main categories.</a:t>
            </a:r>
            <a:endParaRPr lang="en-US" dirty="0"/>
          </a:p>
        </p:txBody>
      </p:sp>
      <p:sp>
        <p:nvSpPr>
          <p:cNvPr id="4" name="Slide Number Placeholder 3"/>
          <p:cNvSpPr>
            <a:spLocks noGrp="1"/>
          </p:cNvSpPr>
          <p:nvPr>
            <p:ph type="sldNum" sz="quarter" idx="10"/>
          </p:nvPr>
        </p:nvSpPr>
        <p:spPr/>
        <p:txBody>
          <a:bodyPr/>
          <a:lstStyle/>
          <a:p>
            <a:fld id="{6898823A-63E8-4505-8C0D-DC634C58197B}" type="slidenum">
              <a:rPr lang="en-US" smtClean="0"/>
              <a:t>2</a:t>
            </a:fld>
            <a:endParaRPr lang="en-US" dirty="0"/>
          </a:p>
        </p:txBody>
      </p:sp>
    </p:spTree>
    <p:extLst>
      <p:ext uri="{BB962C8B-B14F-4D97-AF65-F5344CB8AC3E}">
        <p14:creationId xmlns:p14="http://schemas.microsoft.com/office/powerpoint/2010/main" val="3906970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29817" y="1494925"/>
            <a:ext cx="12178904" cy="3180151"/>
          </a:xfrm>
        </p:spPr>
        <p:txBody>
          <a:bodyPr anchor="b"/>
          <a:lstStyle>
            <a:lvl1pPr algn="ctr">
              <a:defRPr sz="7991"/>
            </a:lvl1pPr>
          </a:lstStyle>
          <a:p>
            <a:r>
              <a:rPr lang="en-US"/>
              <a:t>Click to edit Master title style</a:t>
            </a:r>
            <a:endParaRPr lang="en-US" dirty="0"/>
          </a:p>
        </p:txBody>
      </p:sp>
      <p:sp>
        <p:nvSpPr>
          <p:cNvPr id="3" name="Subtitle 2"/>
          <p:cNvSpPr>
            <a:spLocks noGrp="1"/>
          </p:cNvSpPr>
          <p:nvPr>
            <p:ph type="subTitle" idx="1"/>
          </p:nvPr>
        </p:nvSpPr>
        <p:spPr>
          <a:xfrm>
            <a:off x="2029817" y="4797715"/>
            <a:ext cx="12178904" cy="2205383"/>
          </a:xfrm>
        </p:spPr>
        <p:txBody>
          <a:bodyPr/>
          <a:lstStyle>
            <a:lvl1pPr marL="0" indent="0" algn="ctr">
              <a:buNone/>
              <a:defRPr sz="3197"/>
            </a:lvl1pPr>
            <a:lvl2pPr marL="608945" indent="0" algn="ctr">
              <a:buNone/>
              <a:defRPr sz="2664"/>
            </a:lvl2pPr>
            <a:lvl3pPr marL="1217889" indent="0" algn="ctr">
              <a:buNone/>
              <a:defRPr sz="2397"/>
            </a:lvl3pPr>
            <a:lvl4pPr marL="1826834" indent="0" algn="ctr">
              <a:buNone/>
              <a:defRPr sz="2131"/>
            </a:lvl4pPr>
            <a:lvl5pPr marL="2435779" indent="0" algn="ctr">
              <a:buNone/>
              <a:defRPr sz="2131"/>
            </a:lvl5pPr>
            <a:lvl6pPr marL="3044723" indent="0" algn="ctr">
              <a:buNone/>
              <a:defRPr sz="2131"/>
            </a:lvl6pPr>
            <a:lvl7pPr marL="3653668" indent="0" algn="ctr">
              <a:buNone/>
              <a:defRPr sz="2131"/>
            </a:lvl7pPr>
            <a:lvl8pPr marL="4262613" indent="0" algn="ctr">
              <a:buNone/>
              <a:defRPr sz="2131"/>
            </a:lvl8pPr>
            <a:lvl9pPr marL="4871557" indent="0" algn="ctr">
              <a:buNone/>
              <a:defRPr sz="213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2257879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1375477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20704" y="486326"/>
            <a:ext cx="3501435" cy="774104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6399" y="486326"/>
            <a:ext cx="10301323" cy="774104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173026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1315219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7942" y="2277277"/>
            <a:ext cx="14005739" cy="3799687"/>
          </a:xfrm>
        </p:spPr>
        <p:txBody>
          <a:bodyPr anchor="b"/>
          <a:lstStyle>
            <a:lvl1pPr>
              <a:defRPr sz="7991"/>
            </a:lvl1pPr>
          </a:lstStyle>
          <a:p>
            <a:r>
              <a:rPr lang="en-US"/>
              <a:t>Click to edit Master title style</a:t>
            </a:r>
            <a:endParaRPr lang="en-US" dirty="0"/>
          </a:p>
        </p:txBody>
      </p:sp>
      <p:sp>
        <p:nvSpPr>
          <p:cNvPr id="3" name="Text Placeholder 2"/>
          <p:cNvSpPr>
            <a:spLocks noGrp="1"/>
          </p:cNvSpPr>
          <p:nvPr>
            <p:ph type="body" idx="1"/>
          </p:nvPr>
        </p:nvSpPr>
        <p:spPr>
          <a:xfrm>
            <a:off x="1107942" y="6112910"/>
            <a:ext cx="14005739" cy="1998166"/>
          </a:xfrm>
        </p:spPr>
        <p:txBody>
          <a:bodyPr/>
          <a:lstStyle>
            <a:lvl1pPr marL="0" indent="0">
              <a:buNone/>
              <a:defRPr sz="3197">
                <a:solidFill>
                  <a:schemeClr val="tx1">
                    <a:tint val="75000"/>
                  </a:schemeClr>
                </a:solidFill>
              </a:defRPr>
            </a:lvl1pPr>
            <a:lvl2pPr marL="608945" indent="0">
              <a:buNone/>
              <a:defRPr sz="2664">
                <a:solidFill>
                  <a:schemeClr val="tx1">
                    <a:tint val="75000"/>
                  </a:schemeClr>
                </a:solidFill>
              </a:defRPr>
            </a:lvl2pPr>
            <a:lvl3pPr marL="1217889" indent="0">
              <a:buNone/>
              <a:defRPr sz="2397">
                <a:solidFill>
                  <a:schemeClr val="tx1">
                    <a:tint val="75000"/>
                  </a:schemeClr>
                </a:solidFill>
              </a:defRPr>
            </a:lvl3pPr>
            <a:lvl4pPr marL="1826834" indent="0">
              <a:buNone/>
              <a:defRPr sz="2131">
                <a:solidFill>
                  <a:schemeClr val="tx1">
                    <a:tint val="75000"/>
                  </a:schemeClr>
                </a:solidFill>
              </a:defRPr>
            </a:lvl4pPr>
            <a:lvl5pPr marL="2435779" indent="0">
              <a:buNone/>
              <a:defRPr sz="2131">
                <a:solidFill>
                  <a:schemeClr val="tx1">
                    <a:tint val="75000"/>
                  </a:schemeClr>
                </a:solidFill>
              </a:defRPr>
            </a:lvl5pPr>
            <a:lvl6pPr marL="3044723" indent="0">
              <a:buNone/>
              <a:defRPr sz="2131">
                <a:solidFill>
                  <a:schemeClr val="tx1">
                    <a:tint val="75000"/>
                  </a:schemeClr>
                </a:solidFill>
              </a:defRPr>
            </a:lvl6pPr>
            <a:lvl7pPr marL="3653668" indent="0">
              <a:buNone/>
              <a:defRPr sz="2131">
                <a:solidFill>
                  <a:schemeClr val="tx1">
                    <a:tint val="75000"/>
                  </a:schemeClr>
                </a:solidFill>
              </a:defRPr>
            </a:lvl7pPr>
            <a:lvl8pPr marL="4262613" indent="0">
              <a:buNone/>
              <a:defRPr sz="2131">
                <a:solidFill>
                  <a:schemeClr val="tx1">
                    <a:tint val="75000"/>
                  </a:schemeClr>
                </a:solidFill>
              </a:defRPr>
            </a:lvl8pPr>
            <a:lvl9pPr marL="4871557" indent="0">
              <a:buNone/>
              <a:defRPr sz="2131">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196760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16399" y="2431631"/>
            <a:ext cx="6901379" cy="57957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8220760" y="2431631"/>
            <a:ext cx="6901379" cy="579574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145834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8515" y="486327"/>
            <a:ext cx="14005739" cy="17655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18515" y="2239216"/>
            <a:ext cx="6869662"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n-US"/>
              <a:t>Edit Master text styles</a:t>
            </a:r>
          </a:p>
        </p:txBody>
      </p:sp>
      <p:sp>
        <p:nvSpPr>
          <p:cNvPr id="4" name="Content Placeholder 3"/>
          <p:cNvSpPr>
            <a:spLocks noGrp="1"/>
          </p:cNvSpPr>
          <p:nvPr>
            <p:ph sz="half" idx="2"/>
          </p:nvPr>
        </p:nvSpPr>
        <p:spPr>
          <a:xfrm>
            <a:off x="1118515" y="3336620"/>
            <a:ext cx="6869662" cy="490766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220760" y="2239216"/>
            <a:ext cx="6903494" cy="1097405"/>
          </a:xfrm>
        </p:spPr>
        <p:txBody>
          <a:bodyPr anchor="b"/>
          <a:lstStyle>
            <a:lvl1pPr marL="0" indent="0">
              <a:buNone/>
              <a:defRPr sz="3197" b="1"/>
            </a:lvl1pPr>
            <a:lvl2pPr marL="608945" indent="0">
              <a:buNone/>
              <a:defRPr sz="2664" b="1"/>
            </a:lvl2pPr>
            <a:lvl3pPr marL="1217889" indent="0">
              <a:buNone/>
              <a:defRPr sz="2397" b="1"/>
            </a:lvl3pPr>
            <a:lvl4pPr marL="1826834" indent="0">
              <a:buNone/>
              <a:defRPr sz="2131" b="1"/>
            </a:lvl4pPr>
            <a:lvl5pPr marL="2435779" indent="0">
              <a:buNone/>
              <a:defRPr sz="2131" b="1"/>
            </a:lvl5pPr>
            <a:lvl6pPr marL="3044723" indent="0">
              <a:buNone/>
              <a:defRPr sz="2131" b="1"/>
            </a:lvl6pPr>
            <a:lvl7pPr marL="3653668" indent="0">
              <a:buNone/>
              <a:defRPr sz="2131" b="1"/>
            </a:lvl7pPr>
            <a:lvl8pPr marL="4262613" indent="0">
              <a:buNone/>
              <a:defRPr sz="2131" b="1"/>
            </a:lvl8pPr>
            <a:lvl9pPr marL="4871557" indent="0">
              <a:buNone/>
              <a:defRPr sz="2131" b="1"/>
            </a:lvl9pPr>
          </a:lstStyle>
          <a:p>
            <a:pPr lvl="0"/>
            <a:r>
              <a:rPr lang="en-US"/>
              <a:t>Edit Master text styles</a:t>
            </a:r>
          </a:p>
        </p:txBody>
      </p:sp>
      <p:sp>
        <p:nvSpPr>
          <p:cNvPr id="6" name="Content Placeholder 5"/>
          <p:cNvSpPr>
            <a:spLocks noGrp="1"/>
          </p:cNvSpPr>
          <p:nvPr>
            <p:ph sz="quarter" idx="4"/>
          </p:nvPr>
        </p:nvSpPr>
        <p:spPr>
          <a:xfrm>
            <a:off x="8220760" y="3336620"/>
            <a:ext cx="6903494" cy="490766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106611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2525426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415178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515" y="608965"/>
            <a:ext cx="5237351" cy="2131378"/>
          </a:xfrm>
        </p:spPr>
        <p:txBody>
          <a:bodyPr anchor="b"/>
          <a:lstStyle>
            <a:lvl1pPr>
              <a:defRPr sz="4262"/>
            </a:lvl1pPr>
          </a:lstStyle>
          <a:p>
            <a:r>
              <a:rPr lang="en-US"/>
              <a:t>Click to edit Master title style</a:t>
            </a:r>
            <a:endParaRPr lang="en-US" dirty="0"/>
          </a:p>
        </p:txBody>
      </p:sp>
      <p:sp>
        <p:nvSpPr>
          <p:cNvPr id="3" name="Content Placeholder 2"/>
          <p:cNvSpPr>
            <a:spLocks noGrp="1"/>
          </p:cNvSpPr>
          <p:nvPr>
            <p:ph idx="1"/>
          </p:nvPr>
        </p:nvSpPr>
        <p:spPr>
          <a:xfrm>
            <a:off x="6903494" y="1315196"/>
            <a:ext cx="8220760"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8515" y="2740343"/>
            <a:ext cx="523735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n-US"/>
              <a:t>Edit Master text styles</a:t>
            </a:r>
          </a:p>
        </p:txBody>
      </p:sp>
      <p:sp>
        <p:nvSpPr>
          <p:cNvPr id="5" name="Date Placeholder 4"/>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2953056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8515" y="608965"/>
            <a:ext cx="5237351" cy="2131378"/>
          </a:xfrm>
        </p:spPr>
        <p:txBody>
          <a:bodyPr anchor="b"/>
          <a:lstStyle>
            <a:lvl1pPr>
              <a:defRPr sz="4262"/>
            </a:lvl1pPr>
          </a:lstStyle>
          <a:p>
            <a:r>
              <a:rPr lang="en-US"/>
              <a:t>Click to edit Master title style</a:t>
            </a:r>
            <a:endParaRPr lang="en-US" dirty="0"/>
          </a:p>
        </p:txBody>
      </p:sp>
      <p:sp>
        <p:nvSpPr>
          <p:cNvPr id="3" name="Picture Placeholder 2"/>
          <p:cNvSpPr>
            <a:spLocks noGrp="1" noChangeAspect="1"/>
          </p:cNvSpPr>
          <p:nvPr>
            <p:ph type="pic" idx="1"/>
          </p:nvPr>
        </p:nvSpPr>
        <p:spPr>
          <a:xfrm>
            <a:off x="6903494" y="1315196"/>
            <a:ext cx="8220760" cy="6491398"/>
          </a:xfrm>
        </p:spPr>
        <p:txBody>
          <a:bodyPr anchor="t"/>
          <a:lstStyle>
            <a:lvl1pPr marL="0" indent="0">
              <a:buNone/>
              <a:defRPr sz="4262"/>
            </a:lvl1pPr>
            <a:lvl2pPr marL="608945" indent="0">
              <a:buNone/>
              <a:defRPr sz="3729"/>
            </a:lvl2pPr>
            <a:lvl3pPr marL="1217889" indent="0">
              <a:buNone/>
              <a:defRPr sz="3197"/>
            </a:lvl3pPr>
            <a:lvl4pPr marL="1826834" indent="0">
              <a:buNone/>
              <a:defRPr sz="2664"/>
            </a:lvl4pPr>
            <a:lvl5pPr marL="2435779" indent="0">
              <a:buNone/>
              <a:defRPr sz="2664"/>
            </a:lvl5pPr>
            <a:lvl6pPr marL="3044723" indent="0">
              <a:buNone/>
              <a:defRPr sz="2664"/>
            </a:lvl6pPr>
            <a:lvl7pPr marL="3653668" indent="0">
              <a:buNone/>
              <a:defRPr sz="2664"/>
            </a:lvl7pPr>
            <a:lvl8pPr marL="4262613" indent="0">
              <a:buNone/>
              <a:defRPr sz="2664"/>
            </a:lvl8pPr>
            <a:lvl9pPr marL="4871557" indent="0">
              <a:buNone/>
              <a:defRPr sz="2664"/>
            </a:lvl9pPr>
          </a:lstStyle>
          <a:p>
            <a:r>
              <a:rPr lang="en-US" dirty="0"/>
              <a:t>Click icon to add picture</a:t>
            </a:r>
          </a:p>
        </p:txBody>
      </p:sp>
      <p:sp>
        <p:nvSpPr>
          <p:cNvPr id="4" name="Text Placeholder 3"/>
          <p:cNvSpPr>
            <a:spLocks noGrp="1"/>
          </p:cNvSpPr>
          <p:nvPr>
            <p:ph type="body" sz="half" idx="2"/>
          </p:nvPr>
        </p:nvSpPr>
        <p:spPr>
          <a:xfrm>
            <a:off x="1118515" y="2740343"/>
            <a:ext cx="5237351" cy="5076823"/>
          </a:xfrm>
        </p:spPr>
        <p:txBody>
          <a:bodyPr/>
          <a:lstStyle>
            <a:lvl1pPr marL="0" indent="0">
              <a:buNone/>
              <a:defRPr sz="2131"/>
            </a:lvl1pPr>
            <a:lvl2pPr marL="608945" indent="0">
              <a:buNone/>
              <a:defRPr sz="1865"/>
            </a:lvl2pPr>
            <a:lvl3pPr marL="1217889" indent="0">
              <a:buNone/>
              <a:defRPr sz="1598"/>
            </a:lvl3pPr>
            <a:lvl4pPr marL="1826834" indent="0">
              <a:buNone/>
              <a:defRPr sz="1332"/>
            </a:lvl4pPr>
            <a:lvl5pPr marL="2435779" indent="0">
              <a:buNone/>
              <a:defRPr sz="1332"/>
            </a:lvl5pPr>
            <a:lvl6pPr marL="3044723" indent="0">
              <a:buNone/>
              <a:defRPr sz="1332"/>
            </a:lvl6pPr>
            <a:lvl7pPr marL="3653668" indent="0">
              <a:buNone/>
              <a:defRPr sz="1332"/>
            </a:lvl7pPr>
            <a:lvl8pPr marL="4262613" indent="0">
              <a:buNone/>
              <a:defRPr sz="1332"/>
            </a:lvl8pPr>
            <a:lvl9pPr marL="4871557" indent="0">
              <a:buNone/>
              <a:defRPr sz="1332"/>
            </a:lvl9pPr>
          </a:lstStyle>
          <a:p>
            <a:pPr lvl="0"/>
            <a:r>
              <a:rPr lang="en-US"/>
              <a:t>Edit Master text styles</a:t>
            </a:r>
          </a:p>
        </p:txBody>
      </p:sp>
      <p:sp>
        <p:nvSpPr>
          <p:cNvPr id="5" name="Date Placeholder 4"/>
          <p:cNvSpPr>
            <a:spLocks noGrp="1"/>
          </p:cNvSpPr>
          <p:nvPr>
            <p:ph type="dt" sz="half" idx="10"/>
          </p:nvPr>
        </p:nvSpPr>
        <p:spPr/>
        <p:txBody>
          <a:bodyPr/>
          <a:lstStyle/>
          <a:p>
            <a:fld id="{9A625C6B-D7F9-402B-9993-54E8B9EE7954}" type="datetimeFigureOut">
              <a:rPr lang="en-US" smtClean="0"/>
              <a:t>9/20/2023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B445C9-562F-44C2-A8DB-2E1D6895055E}" type="slidenum">
              <a:rPr lang="en-US" smtClean="0"/>
              <a:t>‹#›</a:t>
            </a:fld>
            <a:endParaRPr lang="en-US" dirty="0"/>
          </a:p>
        </p:txBody>
      </p:sp>
    </p:spTree>
    <p:extLst>
      <p:ext uri="{BB962C8B-B14F-4D97-AF65-F5344CB8AC3E}">
        <p14:creationId xmlns:p14="http://schemas.microsoft.com/office/powerpoint/2010/main" val="383986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6400" y="486327"/>
            <a:ext cx="14005739" cy="17655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16400" y="2431631"/>
            <a:ext cx="14005739" cy="57957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16400" y="8466306"/>
            <a:ext cx="3653671"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9A625C6B-D7F9-402B-9993-54E8B9EE7954}" type="datetimeFigureOut">
              <a:rPr lang="en-US" smtClean="0"/>
              <a:t>9/20/2023</a:t>
            </a:fld>
            <a:endParaRPr lang="en-US" dirty="0"/>
          </a:p>
        </p:txBody>
      </p:sp>
      <p:sp>
        <p:nvSpPr>
          <p:cNvPr id="5" name="Footer Placeholder 4"/>
          <p:cNvSpPr>
            <a:spLocks noGrp="1"/>
          </p:cNvSpPr>
          <p:nvPr>
            <p:ph type="ftr" sz="quarter" idx="3"/>
          </p:nvPr>
        </p:nvSpPr>
        <p:spPr>
          <a:xfrm>
            <a:off x="5379016" y="8466306"/>
            <a:ext cx="5480507"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468467" y="8466306"/>
            <a:ext cx="3653671"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F2B445C9-562F-44C2-A8DB-2E1D6895055E}" type="slidenum">
              <a:rPr lang="en-US" smtClean="0"/>
              <a:t>‹#›</a:t>
            </a:fld>
            <a:endParaRPr lang="en-US" dirty="0"/>
          </a:p>
        </p:txBody>
      </p:sp>
    </p:spTree>
    <p:extLst>
      <p:ext uri="{BB962C8B-B14F-4D97-AF65-F5344CB8AC3E}">
        <p14:creationId xmlns:p14="http://schemas.microsoft.com/office/powerpoint/2010/main" val="21715397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17889"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72" indent="-304472" algn="l" defTabSz="1217889"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417" indent="-304472" algn="l" defTabSz="1217889"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362" indent="-304472" algn="l" defTabSz="1217889"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30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251"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196"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814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7085"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6030" indent="-304472" algn="l" defTabSz="1217889"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89" rtl="0" eaLnBrk="1" latinLnBrk="0" hangingPunct="1">
        <a:defRPr sz="2397" kern="1200">
          <a:solidFill>
            <a:schemeClr val="tx1"/>
          </a:solidFill>
          <a:latin typeface="+mn-lt"/>
          <a:ea typeface="+mn-ea"/>
          <a:cs typeface="+mn-cs"/>
        </a:defRPr>
      </a:lvl1pPr>
      <a:lvl2pPr marL="608945" algn="l" defTabSz="1217889" rtl="0" eaLnBrk="1" latinLnBrk="0" hangingPunct="1">
        <a:defRPr sz="2397" kern="1200">
          <a:solidFill>
            <a:schemeClr val="tx1"/>
          </a:solidFill>
          <a:latin typeface="+mn-lt"/>
          <a:ea typeface="+mn-ea"/>
          <a:cs typeface="+mn-cs"/>
        </a:defRPr>
      </a:lvl2pPr>
      <a:lvl3pPr marL="1217889" algn="l" defTabSz="1217889" rtl="0" eaLnBrk="1" latinLnBrk="0" hangingPunct="1">
        <a:defRPr sz="2397" kern="1200">
          <a:solidFill>
            <a:schemeClr val="tx1"/>
          </a:solidFill>
          <a:latin typeface="+mn-lt"/>
          <a:ea typeface="+mn-ea"/>
          <a:cs typeface="+mn-cs"/>
        </a:defRPr>
      </a:lvl3pPr>
      <a:lvl4pPr marL="1826834" algn="l" defTabSz="1217889" rtl="0" eaLnBrk="1" latinLnBrk="0" hangingPunct="1">
        <a:defRPr sz="2397" kern="1200">
          <a:solidFill>
            <a:schemeClr val="tx1"/>
          </a:solidFill>
          <a:latin typeface="+mn-lt"/>
          <a:ea typeface="+mn-ea"/>
          <a:cs typeface="+mn-cs"/>
        </a:defRPr>
      </a:lvl4pPr>
      <a:lvl5pPr marL="2435779" algn="l" defTabSz="1217889" rtl="0" eaLnBrk="1" latinLnBrk="0" hangingPunct="1">
        <a:defRPr sz="2397" kern="1200">
          <a:solidFill>
            <a:schemeClr val="tx1"/>
          </a:solidFill>
          <a:latin typeface="+mn-lt"/>
          <a:ea typeface="+mn-ea"/>
          <a:cs typeface="+mn-cs"/>
        </a:defRPr>
      </a:lvl5pPr>
      <a:lvl6pPr marL="3044723" algn="l" defTabSz="1217889" rtl="0" eaLnBrk="1" latinLnBrk="0" hangingPunct="1">
        <a:defRPr sz="2397" kern="1200">
          <a:solidFill>
            <a:schemeClr val="tx1"/>
          </a:solidFill>
          <a:latin typeface="+mn-lt"/>
          <a:ea typeface="+mn-ea"/>
          <a:cs typeface="+mn-cs"/>
        </a:defRPr>
      </a:lvl6pPr>
      <a:lvl7pPr marL="3653668" algn="l" defTabSz="1217889" rtl="0" eaLnBrk="1" latinLnBrk="0" hangingPunct="1">
        <a:defRPr sz="2397" kern="1200">
          <a:solidFill>
            <a:schemeClr val="tx1"/>
          </a:solidFill>
          <a:latin typeface="+mn-lt"/>
          <a:ea typeface="+mn-ea"/>
          <a:cs typeface="+mn-cs"/>
        </a:defRPr>
      </a:lvl7pPr>
      <a:lvl8pPr marL="4262613" algn="l" defTabSz="1217889" rtl="0" eaLnBrk="1" latinLnBrk="0" hangingPunct="1">
        <a:defRPr sz="2397" kern="1200">
          <a:solidFill>
            <a:schemeClr val="tx1"/>
          </a:solidFill>
          <a:latin typeface="+mn-lt"/>
          <a:ea typeface="+mn-ea"/>
          <a:cs typeface="+mn-cs"/>
        </a:defRPr>
      </a:lvl8pPr>
      <a:lvl9pPr marL="4871557" algn="l" defTabSz="1217889"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D5398F55-F706-81E6-6C64-5D7DE3115D52}"/>
              </a:ext>
            </a:extLst>
          </p:cNvPr>
          <p:cNvCxnSpPr>
            <a:cxnSpLocks/>
          </p:cNvCxnSpPr>
          <p:nvPr/>
        </p:nvCxnSpPr>
        <p:spPr>
          <a:xfrm>
            <a:off x="8119269" y="1204686"/>
            <a:ext cx="0" cy="620880"/>
          </a:xfrm>
          <a:prstGeom prst="line">
            <a:avLst/>
          </a:prstGeom>
          <a:ln w="38100"/>
        </p:spPr>
        <p:style>
          <a:lnRef idx="3">
            <a:schemeClr val="dk1"/>
          </a:lnRef>
          <a:fillRef idx="0">
            <a:schemeClr val="dk1"/>
          </a:fillRef>
          <a:effectRef idx="2">
            <a:schemeClr val="dk1"/>
          </a:effectRef>
          <a:fontRef idx="minor">
            <a:schemeClr val="tx1"/>
          </a:fontRef>
        </p:style>
      </p:cxnSp>
      <p:sp>
        <p:nvSpPr>
          <p:cNvPr id="6" name="TextBox 5">
            <a:extLst>
              <a:ext uri="{FF2B5EF4-FFF2-40B4-BE49-F238E27FC236}">
                <a16:creationId xmlns:a16="http://schemas.microsoft.com/office/drawing/2014/main" id="{C2637AFA-9D52-8A52-3415-D91999B73A04}"/>
              </a:ext>
            </a:extLst>
          </p:cNvPr>
          <p:cNvSpPr txBox="1"/>
          <p:nvPr/>
        </p:nvSpPr>
        <p:spPr>
          <a:xfrm>
            <a:off x="11066431" y="60593"/>
            <a:ext cx="4939953" cy="1815882"/>
          </a:xfrm>
          <a:prstGeom prst="rect">
            <a:avLst/>
          </a:prstGeom>
          <a:noFill/>
        </p:spPr>
        <p:txBody>
          <a:bodyPr wrap="square" rtlCol="0">
            <a:spAutoFit/>
          </a:bodyPr>
          <a:lstStyle/>
          <a:p>
            <a:pPr algn="r"/>
            <a:r>
              <a:rPr lang="en-US" sz="2200" b="1" dirty="0"/>
              <a:t>UCANR (Insert Unit Name)</a:t>
            </a:r>
          </a:p>
          <a:p>
            <a:pPr algn="r"/>
            <a:r>
              <a:rPr lang="en-US" sz="2200" b="1" dirty="0">
                <a:solidFill>
                  <a:srgbClr val="FF0000"/>
                </a:solidFill>
              </a:rPr>
              <a:t>Current State</a:t>
            </a:r>
          </a:p>
          <a:p>
            <a:pPr algn="r"/>
            <a:r>
              <a:rPr lang="en-US" sz="2000" b="1" dirty="0"/>
              <a:t>As of (Insert Month and Year)</a:t>
            </a:r>
          </a:p>
          <a:p>
            <a:pPr algn="r"/>
            <a:r>
              <a:rPr lang="en-US" sz="1600" dirty="0"/>
              <a:t>X.XX FTE </a:t>
            </a:r>
          </a:p>
          <a:p>
            <a:pPr algn="r"/>
            <a:r>
              <a:rPr lang="en-US" sz="1600" dirty="0"/>
              <a:t>XX Employees</a:t>
            </a:r>
          </a:p>
          <a:p>
            <a:pPr algn="r"/>
            <a:r>
              <a:rPr lang="en-US" sz="1600" dirty="0"/>
              <a:t>$X.XM Total Cost</a:t>
            </a:r>
          </a:p>
        </p:txBody>
      </p:sp>
      <p:sp>
        <p:nvSpPr>
          <p:cNvPr id="3" name="Rectangle 2"/>
          <p:cNvSpPr/>
          <p:nvPr/>
        </p:nvSpPr>
        <p:spPr>
          <a:xfrm>
            <a:off x="6516914" y="476069"/>
            <a:ext cx="3071610" cy="1183013"/>
          </a:xfrm>
          <a:prstGeom prst="rect">
            <a:avLst/>
          </a:prstGeom>
          <a:solidFill>
            <a:schemeClr val="accent3">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Working Title</a:t>
            </a:r>
          </a:p>
          <a:p>
            <a:pPr algn="ctr"/>
            <a:r>
              <a:rPr lang="en-US" sz="1600" dirty="0">
                <a:solidFill>
                  <a:sysClr val="windowText" lastClr="000000"/>
                </a:solidFill>
              </a:rPr>
              <a:t>Name</a:t>
            </a:r>
          </a:p>
          <a:p>
            <a:pPr algn="ctr"/>
            <a:r>
              <a:rPr lang="en-US" sz="1600" i="1" dirty="0">
                <a:solidFill>
                  <a:sysClr val="windowText" lastClr="000000"/>
                </a:solidFill>
              </a:rPr>
              <a:t>Classification / Job Title</a:t>
            </a:r>
          </a:p>
          <a:p>
            <a:pPr algn="ctr"/>
            <a:r>
              <a:rPr lang="en-US" sz="1600" dirty="0">
                <a:solidFill>
                  <a:sysClr val="windowText" lastClr="000000"/>
                </a:solidFill>
              </a:rPr>
              <a:t>Career or Contract 1.00 FTE</a:t>
            </a:r>
          </a:p>
        </p:txBody>
      </p:sp>
      <p:sp>
        <p:nvSpPr>
          <p:cNvPr id="23" name="Rectangle 22">
            <a:extLst>
              <a:ext uri="{FF2B5EF4-FFF2-40B4-BE49-F238E27FC236}">
                <a16:creationId xmlns:a16="http://schemas.microsoft.com/office/drawing/2014/main" id="{CDD61403-7C7E-B38E-51FD-5D813274723D}"/>
              </a:ext>
            </a:extLst>
          </p:cNvPr>
          <p:cNvSpPr/>
          <p:nvPr/>
        </p:nvSpPr>
        <p:spPr>
          <a:xfrm>
            <a:off x="12846184" y="2073747"/>
            <a:ext cx="2493099" cy="764771"/>
          </a:xfrm>
          <a:prstGeom prst="rect">
            <a:avLst/>
          </a:prstGeom>
          <a:solidFill>
            <a:srgbClr val="F6B0E9"/>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4" name="Rectangle 23">
            <a:extLst>
              <a:ext uri="{FF2B5EF4-FFF2-40B4-BE49-F238E27FC236}">
                <a16:creationId xmlns:a16="http://schemas.microsoft.com/office/drawing/2014/main" id="{BDCB8C90-A6BD-BEBB-AB23-5EB9658DB74C}"/>
              </a:ext>
            </a:extLst>
          </p:cNvPr>
          <p:cNvSpPr/>
          <p:nvPr/>
        </p:nvSpPr>
        <p:spPr>
          <a:xfrm>
            <a:off x="9819882" y="2073747"/>
            <a:ext cx="2493099" cy="764771"/>
          </a:xfrm>
          <a:prstGeom prst="rect">
            <a:avLst/>
          </a:prstGeom>
          <a:solidFill>
            <a:schemeClr val="accent4">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5" name="Rectangle 24">
            <a:extLst>
              <a:ext uri="{FF2B5EF4-FFF2-40B4-BE49-F238E27FC236}">
                <a16:creationId xmlns:a16="http://schemas.microsoft.com/office/drawing/2014/main" id="{2188FACA-0C16-0553-F799-04E6317C3C77}"/>
              </a:ext>
            </a:extLst>
          </p:cNvPr>
          <p:cNvSpPr/>
          <p:nvPr/>
        </p:nvSpPr>
        <p:spPr>
          <a:xfrm>
            <a:off x="6832733" y="2073747"/>
            <a:ext cx="2493099" cy="764771"/>
          </a:xfrm>
          <a:prstGeom prst="rect">
            <a:avLst/>
          </a:prstGeom>
          <a:solidFill>
            <a:schemeClr val="accent6">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6" name="Rectangle 25">
            <a:extLst>
              <a:ext uri="{FF2B5EF4-FFF2-40B4-BE49-F238E27FC236}">
                <a16:creationId xmlns:a16="http://schemas.microsoft.com/office/drawing/2014/main" id="{A2CE5A65-5E54-63DB-5269-45343A81A903}"/>
              </a:ext>
            </a:extLst>
          </p:cNvPr>
          <p:cNvSpPr/>
          <p:nvPr/>
        </p:nvSpPr>
        <p:spPr>
          <a:xfrm>
            <a:off x="3806431" y="2073747"/>
            <a:ext cx="2493099" cy="764771"/>
          </a:xfrm>
          <a:prstGeom prst="rect">
            <a:avLst/>
          </a:prstGeom>
          <a:solidFill>
            <a:schemeClr val="accent1">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7" name="Rectangle 26">
            <a:extLst>
              <a:ext uri="{FF2B5EF4-FFF2-40B4-BE49-F238E27FC236}">
                <a16:creationId xmlns:a16="http://schemas.microsoft.com/office/drawing/2014/main" id="{690BDF60-BD8B-3507-7829-9DC08F7775B1}"/>
              </a:ext>
            </a:extLst>
          </p:cNvPr>
          <p:cNvSpPr/>
          <p:nvPr/>
        </p:nvSpPr>
        <p:spPr>
          <a:xfrm>
            <a:off x="583930" y="2073746"/>
            <a:ext cx="2493099" cy="764771"/>
          </a:xfrm>
          <a:prstGeom prst="rect">
            <a:avLst/>
          </a:prstGeom>
          <a:solidFill>
            <a:schemeClr val="accent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cxnSp>
        <p:nvCxnSpPr>
          <p:cNvPr id="31" name="Straight Connector 30">
            <a:extLst>
              <a:ext uri="{FF2B5EF4-FFF2-40B4-BE49-F238E27FC236}">
                <a16:creationId xmlns:a16="http://schemas.microsoft.com/office/drawing/2014/main" id="{00F6BA24-C3D7-D2C7-7D04-338D9BEF650D}"/>
              </a:ext>
            </a:extLst>
          </p:cNvPr>
          <p:cNvCxnSpPr>
            <a:cxnSpLocks/>
          </p:cNvCxnSpPr>
          <p:nvPr/>
        </p:nvCxnSpPr>
        <p:spPr>
          <a:xfrm>
            <a:off x="376518" y="1846729"/>
            <a:ext cx="1525792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3CC6DE6-C318-C83A-0B42-8699DCCCC700}"/>
              </a:ext>
            </a:extLst>
          </p:cNvPr>
          <p:cNvCxnSpPr>
            <a:cxnSpLocks/>
          </p:cNvCxnSpPr>
          <p:nvPr/>
        </p:nvCxnSpPr>
        <p:spPr>
          <a:xfrm>
            <a:off x="3463471" y="1825566"/>
            <a:ext cx="0" cy="2838834"/>
          </a:xfrm>
          <a:prstGeom prst="line">
            <a:avLst/>
          </a:prstGeom>
          <a:ln w="38100"/>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11CBF1A4-E555-7C92-C818-40222A00BB0D}"/>
              </a:ext>
            </a:extLst>
          </p:cNvPr>
          <p:cNvCxnSpPr>
            <a:cxnSpLocks/>
          </p:cNvCxnSpPr>
          <p:nvPr/>
        </p:nvCxnSpPr>
        <p:spPr>
          <a:xfrm>
            <a:off x="6580896" y="1839017"/>
            <a:ext cx="0" cy="2728220"/>
          </a:xfrm>
          <a:prstGeom prst="line">
            <a:avLst/>
          </a:prstGeom>
          <a:ln w="38100"/>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1D4DD864-2940-E83A-69A4-A18ABF6EBD8F}"/>
              </a:ext>
            </a:extLst>
          </p:cNvPr>
          <p:cNvCxnSpPr>
            <a:cxnSpLocks/>
          </p:cNvCxnSpPr>
          <p:nvPr/>
        </p:nvCxnSpPr>
        <p:spPr>
          <a:xfrm>
            <a:off x="15634447" y="1825566"/>
            <a:ext cx="0" cy="6396048"/>
          </a:xfrm>
          <a:prstGeom prst="line">
            <a:avLst/>
          </a:prstGeom>
          <a:ln w="38100"/>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B52F2450-080E-2879-6B1C-4D90499AC5DB}"/>
              </a:ext>
            </a:extLst>
          </p:cNvPr>
          <p:cNvCxnSpPr>
            <a:cxnSpLocks/>
          </p:cNvCxnSpPr>
          <p:nvPr/>
        </p:nvCxnSpPr>
        <p:spPr>
          <a:xfrm>
            <a:off x="12542426" y="1845714"/>
            <a:ext cx="0" cy="1719400"/>
          </a:xfrm>
          <a:prstGeom prst="line">
            <a:avLst/>
          </a:prstGeom>
          <a:ln w="38100"/>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27A2E7D9-9460-8B40-DE74-FABFC591BDDE}"/>
              </a:ext>
            </a:extLst>
          </p:cNvPr>
          <p:cNvCxnSpPr>
            <a:cxnSpLocks/>
          </p:cNvCxnSpPr>
          <p:nvPr/>
        </p:nvCxnSpPr>
        <p:spPr>
          <a:xfrm>
            <a:off x="370610" y="1825566"/>
            <a:ext cx="0" cy="1669469"/>
          </a:xfrm>
          <a:prstGeom prst="line">
            <a:avLst/>
          </a:prstGeom>
          <a:ln w="38100"/>
        </p:spPr>
        <p:style>
          <a:lnRef idx="3">
            <a:schemeClr val="dk1"/>
          </a:lnRef>
          <a:fillRef idx="0">
            <a:schemeClr val="dk1"/>
          </a:fillRef>
          <a:effectRef idx="2">
            <a:schemeClr val="dk1"/>
          </a:effectRef>
          <a:fontRef idx="minor">
            <a:schemeClr val="tx1"/>
          </a:fontRef>
        </p:style>
      </p:cxnSp>
      <p:cxnSp>
        <p:nvCxnSpPr>
          <p:cNvPr id="38" name="Straight Connector 37">
            <a:extLst>
              <a:ext uri="{FF2B5EF4-FFF2-40B4-BE49-F238E27FC236}">
                <a16:creationId xmlns:a16="http://schemas.microsoft.com/office/drawing/2014/main" id="{4A5C8AE7-C9ED-F011-A2E5-6CA4E6CDA78C}"/>
              </a:ext>
            </a:extLst>
          </p:cNvPr>
          <p:cNvCxnSpPr>
            <a:cxnSpLocks/>
          </p:cNvCxnSpPr>
          <p:nvPr/>
        </p:nvCxnSpPr>
        <p:spPr>
          <a:xfrm>
            <a:off x="737129" y="3670693"/>
            <a:ext cx="0" cy="1011636"/>
          </a:xfrm>
          <a:prstGeom prst="line">
            <a:avLst/>
          </a:prstGeom>
          <a:ln w="38100"/>
        </p:spPr>
        <p:style>
          <a:lnRef idx="3">
            <a:schemeClr val="dk1"/>
          </a:lnRef>
          <a:fillRef idx="0">
            <a:schemeClr val="dk1"/>
          </a:fillRef>
          <a:effectRef idx="2">
            <a:schemeClr val="dk1"/>
          </a:effectRef>
          <a:fontRef idx="minor">
            <a:schemeClr val="tx1"/>
          </a:fontRef>
        </p:style>
      </p:cxnSp>
      <p:cxnSp>
        <p:nvCxnSpPr>
          <p:cNvPr id="40" name="Straight Connector 39">
            <a:extLst>
              <a:ext uri="{FF2B5EF4-FFF2-40B4-BE49-F238E27FC236}">
                <a16:creationId xmlns:a16="http://schemas.microsoft.com/office/drawing/2014/main" id="{693B4797-5067-7CF5-29AD-74C05B207654}"/>
              </a:ext>
            </a:extLst>
          </p:cNvPr>
          <p:cNvCxnSpPr>
            <a:cxnSpLocks/>
          </p:cNvCxnSpPr>
          <p:nvPr/>
        </p:nvCxnSpPr>
        <p:spPr>
          <a:xfrm>
            <a:off x="3463471" y="3506841"/>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0BB68CC-B042-5F03-57D9-C875C27B2EE5}"/>
              </a:ext>
            </a:extLst>
          </p:cNvPr>
          <p:cNvCxnSpPr>
            <a:cxnSpLocks/>
          </p:cNvCxnSpPr>
          <p:nvPr/>
        </p:nvCxnSpPr>
        <p:spPr>
          <a:xfrm>
            <a:off x="370610" y="349503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947D27F0-60BC-EAE1-50F0-642AD46DA124}"/>
              </a:ext>
            </a:extLst>
          </p:cNvPr>
          <p:cNvCxnSpPr>
            <a:cxnSpLocks/>
          </p:cNvCxnSpPr>
          <p:nvPr/>
        </p:nvCxnSpPr>
        <p:spPr>
          <a:xfrm>
            <a:off x="737129" y="467061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6F2C3DC-A6AE-B6E5-9DCE-CD057383D0D1}"/>
              </a:ext>
            </a:extLst>
          </p:cNvPr>
          <p:cNvCxnSpPr>
            <a:cxnSpLocks/>
          </p:cNvCxnSpPr>
          <p:nvPr/>
        </p:nvCxnSpPr>
        <p:spPr>
          <a:xfrm>
            <a:off x="3463471" y="4664400"/>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8F58229-2689-5872-F9D8-6FB67BEB7704}"/>
              </a:ext>
            </a:extLst>
          </p:cNvPr>
          <p:cNvCxnSpPr>
            <a:cxnSpLocks/>
          </p:cNvCxnSpPr>
          <p:nvPr/>
        </p:nvCxnSpPr>
        <p:spPr>
          <a:xfrm>
            <a:off x="6580896" y="3520292"/>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825B0A-C611-DFBC-B27D-52902806323F}"/>
              </a:ext>
            </a:extLst>
          </p:cNvPr>
          <p:cNvCxnSpPr>
            <a:cxnSpLocks/>
          </p:cNvCxnSpPr>
          <p:nvPr/>
        </p:nvCxnSpPr>
        <p:spPr>
          <a:xfrm>
            <a:off x="11556846" y="354718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82546DE-3802-E56B-E118-B8B033DED1FF}"/>
              </a:ext>
            </a:extLst>
          </p:cNvPr>
          <p:cNvCxnSpPr>
            <a:cxnSpLocks/>
          </p:cNvCxnSpPr>
          <p:nvPr/>
        </p:nvCxnSpPr>
        <p:spPr>
          <a:xfrm>
            <a:off x="14667065" y="701531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85515D3-95CE-D986-443F-D690C90E3048}"/>
              </a:ext>
            </a:extLst>
          </p:cNvPr>
          <p:cNvCxnSpPr>
            <a:cxnSpLocks/>
          </p:cNvCxnSpPr>
          <p:nvPr/>
        </p:nvCxnSpPr>
        <p:spPr>
          <a:xfrm>
            <a:off x="14648867" y="8212648"/>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810C37D-49FB-0090-CDE7-81E0F2ED8AE0}"/>
              </a:ext>
            </a:extLst>
          </p:cNvPr>
          <p:cNvCxnSpPr>
            <a:cxnSpLocks/>
          </p:cNvCxnSpPr>
          <p:nvPr/>
        </p:nvCxnSpPr>
        <p:spPr>
          <a:xfrm>
            <a:off x="14648867" y="4567237"/>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786D079-1C97-FE08-212F-6700DB26F2B3}"/>
              </a:ext>
            </a:extLst>
          </p:cNvPr>
          <p:cNvCxnSpPr>
            <a:cxnSpLocks/>
          </p:cNvCxnSpPr>
          <p:nvPr/>
        </p:nvCxnSpPr>
        <p:spPr>
          <a:xfrm>
            <a:off x="14648867" y="349503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421DC525-93DC-2153-D350-E9F42AF8B59D}"/>
              </a:ext>
            </a:extLst>
          </p:cNvPr>
          <p:cNvCxnSpPr>
            <a:cxnSpLocks/>
          </p:cNvCxnSpPr>
          <p:nvPr/>
        </p:nvCxnSpPr>
        <p:spPr>
          <a:xfrm>
            <a:off x="14648867" y="5849600"/>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89B44D6-BDCD-20EC-AB73-C5E1281751BD}"/>
              </a:ext>
            </a:extLst>
          </p:cNvPr>
          <p:cNvSpPr/>
          <p:nvPr/>
        </p:nvSpPr>
        <p:spPr>
          <a:xfrm>
            <a:off x="583930" y="2995310"/>
            <a:ext cx="2493099" cy="1025695"/>
          </a:xfrm>
          <a:prstGeom prst="rect">
            <a:avLst/>
          </a:prstGeom>
          <a:solidFill>
            <a:schemeClr val="accent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4" name="Rectangle 13">
            <a:extLst>
              <a:ext uri="{FF2B5EF4-FFF2-40B4-BE49-F238E27FC236}">
                <a16:creationId xmlns:a16="http://schemas.microsoft.com/office/drawing/2014/main" id="{4C26AA2A-1117-BD61-3307-A008CAF35248}"/>
              </a:ext>
            </a:extLst>
          </p:cNvPr>
          <p:cNvSpPr/>
          <p:nvPr/>
        </p:nvSpPr>
        <p:spPr>
          <a:xfrm>
            <a:off x="899258" y="4151553"/>
            <a:ext cx="2177772" cy="1056704"/>
          </a:xfrm>
          <a:prstGeom prst="rect">
            <a:avLst/>
          </a:prstGeom>
          <a:solidFill>
            <a:schemeClr val="accent2">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300" dirty="0">
                <a:solidFill>
                  <a:sysClr val="windowText" lastClr="000000"/>
                </a:solidFill>
              </a:rPr>
              <a:t>Career or Contract 1.00 FTE</a:t>
            </a:r>
          </a:p>
        </p:txBody>
      </p:sp>
      <p:sp>
        <p:nvSpPr>
          <p:cNvPr id="4" name="Rectangle 3">
            <a:extLst>
              <a:ext uri="{FF2B5EF4-FFF2-40B4-BE49-F238E27FC236}">
                <a16:creationId xmlns:a16="http://schemas.microsoft.com/office/drawing/2014/main" id="{813AF1AA-C86E-CED0-D8B2-FD05D59EFCD0}"/>
              </a:ext>
            </a:extLst>
          </p:cNvPr>
          <p:cNvSpPr/>
          <p:nvPr/>
        </p:nvSpPr>
        <p:spPr>
          <a:xfrm>
            <a:off x="3806430" y="2981834"/>
            <a:ext cx="2493099" cy="1050016"/>
          </a:xfrm>
          <a:prstGeom prst="rect">
            <a:avLst/>
          </a:prstGeom>
          <a:solidFill>
            <a:schemeClr val="accent1">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8" name="Rectangle 7">
            <a:extLst>
              <a:ext uri="{FF2B5EF4-FFF2-40B4-BE49-F238E27FC236}">
                <a16:creationId xmlns:a16="http://schemas.microsoft.com/office/drawing/2014/main" id="{11B7C718-DF27-E62B-ECD5-CA810DCE1E81}"/>
              </a:ext>
            </a:extLst>
          </p:cNvPr>
          <p:cNvSpPr/>
          <p:nvPr/>
        </p:nvSpPr>
        <p:spPr>
          <a:xfrm>
            <a:off x="3806430" y="4152515"/>
            <a:ext cx="2493099" cy="1055740"/>
          </a:xfrm>
          <a:prstGeom prst="rect">
            <a:avLst/>
          </a:prstGeom>
          <a:solidFill>
            <a:schemeClr val="accent1">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7" name="Rectangle 6">
            <a:extLst>
              <a:ext uri="{FF2B5EF4-FFF2-40B4-BE49-F238E27FC236}">
                <a16:creationId xmlns:a16="http://schemas.microsoft.com/office/drawing/2014/main" id="{B48EEC9E-1AAB-24BA-2541-AC2BEA7C7674}"/>
              </a:ext>
            </a:extLst>
          </p:cNvPr>
          <p:cNvSpPr/>
          <p:nvPr/>
        </p:nvSpPr>
        <p:spPr>
          <a:xfrm>
            <a:off x="6830733" y="2970028"/>
            <a:ext cx="2493099" cy="1050015"/>
          </a:xfrm>
          <a:prstGeom prst="rect">
            <a:avLst/>
          </a:prstGeom>
          <a:solidFill>
            <a:schemeClr val="accent6">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5" name="Rectangle 4">
            <a:extLst>
              <a:ext uri="{FF2B5EF4-FFF2-40B4-BE49-F238E27FC236}">
                <a16:creationId xmlns:a16="http://schemas.microsoft.com/office/drawing/2014/main" id="{C4507255-B6EB-0ECF-4470-CD55F21DFB3F}"/>
              </a:ext>
            </a:extLst>
          </p:cNvPr>
          <p:cNvSpPr/>
          <p:nvPr/>
        </p:nvSpPr>
        <p:spPr>
          <a:xfrm>
            <a:off x="9819882" y="2982798"/>
            <a:ext cx="2514672" cy="1037246"/>
          </a:xfrm>
          <a:prstGeom prst="rect">
            <a:avLst/>
          </a:prstGeom>
          <a:solidFill>
            <a:schemeClr val="accent4">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9" name="Rectangle 8">
            <a:extLst>
              <a:ext uri="{FF2B5EF4-FFF2-40B4-BE49-F238E27FC236}">
                <a16:creationId xmlns:a16="http://schemas.microsoft.com/office/drawing/2014/main" id="{C072CB95-ED5A-D77A-7147-8BB7A8D81F03}"/>
              </a:ext>
            </a:extLst>
          </p:cNvPr>
          <p:cNvSpPr/>
          <p:nvPr/>
        </p:nvSpPr>
        <p:spPr>
          <a:xfrm>
            <a:off x="12844185" y="2970990"/>
            <a:ext cx="2495097"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3" name="Rectangle 12">
            <a:extLst>
              <a:ext uri="{FF2B5EF4-FFF2-40B4-BE49-F238E27FC236}">
                <a16:creationId xmlns:a16="http://schemas.microsoft.com/office/drawing/2014/main" id="{15AC9466-19F5-244E-E32A-6E5909B74DA5}"/>
              </a:ext>
            </a:extLst>
          </p:cNvPr>
          <p:cNvSpPr/>
          <p:nvPr/>
        </p:nvSpPr>
        <p:spPr>
          <a:xfrm>
            <a:off x="12840888" y="5333076"/>
            <a:ext cx="2495098"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8" name="Rectangle 17">
            <a:extLst>
              <a:ext uri="{FF2B5EF4-FFF2-40B4-BE49-F238E27FC236}">
                <a16:creationId xmlns:a16="http://schemas.microsoft.com/office/drawing/2014/main" id="{E1D60B58-ACBA-6D1D-99D3-3773099C44ED}"/>
              </a:ext>
            </a:extLst>
          </p:cNvPr>
          <p:cNvSpPr/>
          <p:nvPr/>
        </p:nvSpPr>
        <p:spPr>
          <a:xfrm>
            <a:off x="12844183" y="4152033"/>
            <a:ext cx="2495098"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9" name="Rectangle 18">
            <a:extLst>
              <a:ext uri="{FF2B5EF4-FFF2-40B4-BE49-F238E27FC236}">
                <a16:creationId xmlns:a16="http://schemas.microsoft.com/office/drawing/2014/main" id="{9B68BB3D-638F-1E92-5A48-15E5E53FD6A5}"/>
              </a:ext>
            </a:extLst>
          </p:cNvPr>
          <p:cNvSpPr/>
          <p:nvPr/>
        </p:nvSpPr>
        <p:spPr>
          <a:xfrm>
            <a:off x="12844183" y="6515564"/>
            <a:ext cx="2495098"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20" name="Rectangle 19">
            <a:extLst>
              <a:ext uri="{FF2B5EF4-FFF2-40B4-BE49-F238E27FC236}">
                <a16:creationId xmlns:a16="http://schemas.microsoft.com/office/drawing/2014/main" id="{6A3AD81A-0469-B210-CAA9-23A3DA42A52B}"/>
              </a:ext>
            </a:extLst>
          </p:cNvPr>
          <p:cNvSpPr/>
          <p:nvPr/>
        </p:nvSpPr>
        <p:spPr>
          <a:xfrm>
            <a:off x="12844183" y="7697088"/>
            <a:ext cx="2495098"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1" name="TextBox 10">
            <a:extLst>
              <a:ext uri="{FF2B5EF4-FFF2-40B4-BE49-F238E27FC236}">
                <a16:creationId xmlns:a16="http://schemas.microsoft.com/office/drawing/2014/main" id="{7D3A43EB-5DB6-30F7-5DAD-BB54C24A9D52}"/>
              </a:ext>
            </a:extLst>
          </p:cNvPr>
          <p:cNvSpPr txBox="1"/>
          <p:nvPr/>
        </p:nvSpPr>
        <p:spPr>
          <a:xfrm>
            <a:off x="6461679" y="1414903"/>
            <a:ext cx="269115" cy="584775"/>
          </a:xfrm>
          <a:prstGeom prst="rect">
            <a:avLst/>
          </a:prstGeom>
          <a:noFill/>
        </p:spPr>
        <p:txBody>
          <a:bodyPr wrap="square" rtlCol="0">
            <a:spAutoFit/>
          </a:bodyPr>
          <a:lstStyle/>
          <a:p>
            <a:r>
              <a:rPr lang="en-US" sz="1400" dirty="0"/>
              <a:t>1</a:t>
            </a:r>
          </a:p>
          <a:p>
            <a:endParaRPr lang="en-US" dirty="0"/>
          </a:p>
        </p:txBody>
      </p:sp>
      <p:sp>
        <p:nvSpPr>
          <p:cNvPr id="15" name="TextBox 14">
            <a:extLst>
              <a:ext uri="{FF2B5EF4-FFF2-40B4-BE49-F238E27FC236}">
                <a16:creationId xmlns:a16="http://schemas.microsoft.com/office/drawing/2014/main" id="{9ECDEEF6-B694-9DFC-BA1F-F47E7AD5E549}"/>
              </a:ext>
            </a:extLst>
          </p:cNvPr>
          <p:cNvSpPr txBox="1"/>
          <p:nvPr/>
        </p:nvSpPr>
        <p:spPr>
          <a:xfrm>
            <a:off x="836457" y="4976717"/>
            <a:ext cx="301686" cy="307777"/>
          </a:xfrm>
          <a:prstGeom prst="rect">
            <a:avLst/>
          </a:prstGeom>
          <a:noFill/>
        </p:spPr>
        <p:txBody>
          <a:bodyPr wrap="square" rtlCol="0">
            <a:spAutoFit/>
          </a:bodyPr>
          <a:lstStyle/>
          <a:p>
            <a:r>
              <a:rPr lang="en-US" sz="1400" dirty="0"/>
              <a:t>3</a:t>
            </a:r>
          </a:p>
        </p:txBody>
      </p:sp>
      <p:sp>
        <p:nvSpPr>
          <p:cNvPr id="16" name="TextBox 15">
            <a:extLst>
              <a:ext uri="{FF2B5EF4-FFF2-40B4-BE49-F238E27FC236}">
                <a16:creationId xmlns:a16="http://schemas.microsoft.com/office/drawing/2014/main" id="{073C6C4D-58DE-4194-49CF-CF1E67B3614A}"/>
              </a:ext>
            </a:extLst>
          </p:cNvPr>
          <p:cNvSpPr txBox="1"/>
          <p:nvPr/>
        </p:nvSpPr>
        <p:spPr>
          <a:xfrm>
            <a:off x="3749127" y="3805497"/>
            <a:ext cx="276038" cy="307777"/>
          </a:xfrm>
          <a:prstGeom prst="rect">
            <a:avLst/>
          </a:prstGeom>
          <a:noFill/>
        </p:spPr>
        <p:txBody>
          <a:bodyPr wrap="none" rtlCol="0">
            <a:spAutoFit/>
          </a:bodyPr>
          <a:lstStyle/>
          <a:p>
            <a:r>
              <a:rPr lang="en-US" sz="1400" dirty="0"/>
              <a:t>4</a:t>
            </a:r>
          </a:p>
        </p:txBody>
      </p:sp>
      <p:sp>
        <p:nvSpPr>
          <p:cNvPr id="17" name="TextBox 16">
            <a:extLst>
              <a:ext uri="{FF2B5EF4-FFF2-40B4-BE49-F238E27FC236}">
                <a16:creationId xmlns:a16="http://schemas.microsoft.com/office/drawing/2014/main" id="{1B957466-9178-8771-20EF-4FADCBCE7A1E}"/>
              </a:ext>
            </a:extLst>
          </p:cNvPr>
          <p:cNvSpPr txBox="1"/>
          <p:nvPr/>
        </p:nvSpPr>
        <p:spPr>
          <a:xfrm>
            <a:off x="3751752" y="4965774"/>
            <a:ext cx="276038" cy="307777"/>
          </a:xfrm>
          <a:prstGeom prst="rect">
            <a:avLst/>
          </a:prstGeom>
          <a:noFill/>
        </p:spPr>
        <p:txBody>
          <a:bodyPr wrap="none" rtlCol="0">
            <a:spAutoFit/>
          </a:bodyPr>
          <a:lstStyle/>
          <a:p>
            <a:r>
              <a:rPr lang="en-US" sz="1400" dirty="0"/>
              <a:t>5</a:t>
            </a:r>
          </a:p>
        </p:txBody>
      </p:sp>
      <p:sp>
        <p:nvSpPr>
          <p:cNvPr id="21" name="TextBox 20">
            <a:extLst>
              <a:ext uri="{FF2B5EF4-FFF2-40B4-BE49-F238E27FC236}">
                <a16:creationId xmlns:a16="http://schemas.microsoft.com/office/drawing/2014/main" id="{F62281F6-B2E1-8E1D-0F94-6CC8CB743FEF}"/>
              </a:ext>
            </a:extLst>
          </p:cNvPr>
          <p:cNvSpPr txBox="1"/>
          <p:nvPr/>
        </p:nvSpPr>
        <p:spPr>
          <a:xfrm>
            <a:off x="6795579" y="3793946"/>
            <a:ext cx="276038" cy="307777"/>
          </a:xfrm>
          <a:prstGeom prst="rect">
            <a:avLst/>
          </a:prstGeom>
          <a:noFill/>
        </p:spPr>
        <p:txBody>
          <a:bodyPr wrap="none" rtlCol="0">
            <a:spAutoFit/>
          </a:bodyPr>
          <a:lstStyle/>
          <a:p>
            <a:r>
              <a:rPr lang="en-US" sz="1400" dirty="0"/>
              <a:t>6</a:t>
            </a:r>
          </a:p>
        </p:txBody>
      </p:sp>
      <p:sp>
        <p:nvSpPr>
          <p:cNvPr id="22" name="TextBox 21">
            <a:extLst>
              <a:ext uri="{FF2B5EF4-FFF2-40B4-BE49-F238E27FC236}">
                <a16:creationId xmlns:a16="http://schemas.microsoft.com/office/drawing/2014/main" id="{A93D7AD5-F8A1-010E-94BB-39AAF9D82ED5}"/>
              </a:ext>
            </a:extLst>
          </p:cNvPr>
          <p:cNvSpPr txBox="1"/>
          <p:nvPr/>
        </p:nvSpPr>
        <p:spPr>
          <a:xfrm>
            <a:off x="9787925" y="3770583"/>
            <a:ext cx="276038" cy="307777"/>
          </a:xfrm>
          <a:prstGeom prst="rect">
            <a:avLst/>
          </a:prstGeom>
          <a:noFill/>
        </p:spPr>
        <p:txBody>
          <a:bodyPr wrap="none" rtlCol="0">
            <a:spAutoFit/>
          </a:bodyPr>
          <a:lstStyle/>
          <a:p>
            <a:r>
              <a:rPr lang="en-US" sz="1400" dirty="0"/>
              <a:t>8</a:t>
            </a:r>
          </a:p>
        </p:txBody>
      </p:sp>
      <p:sp>
        <p:nvSpPr>
          <p:cNvPr id="28" name="TextBox 27">
            <a:extLst>
              <a:ext uri="{FF2B5EF4-FFF2-40B4-BE49-F238E27FC236}">
                <a16:creationId xmlns:a16="http://schemas.microsoft.com/office/drawing/2014/main" id="{80D47C5E-D7E4-508B-6007-216DBFCC47A1}"/>
              </a:ext>
            </a:extLst>
          </p:cNvPr>
          <p:cNvSpPr txBox="1"/>
          <p:nvPr/>
        </p:nvSpPr>
        <p:spPr>
          <a:xfrm>
            <a:off x="12802169" y="3781734"/>
            <a:ext cx="276038" cy="307777"/>
          </a:xfrm>
          <a:prstGeom prst="rect">
            <a:avLst/>
          </a:prstGeom>
          <a:noFill/>
        </p:spPr>
        <p:txBody>
          <a:bodyPr wrap="none" rtlCol="0">
            <a:spAutoFit/>
          </a:bodyPr>
          <a:lstStyle/>
          <a:p>
            <a:r>
              <a:rPr lang="en-US" sz="1400" dirty="0"/>
              <a:t>9</a:t>
            </a:r>
          </a:p>
        </p:txBody>
      </p:sp>
      <p:sp>
        <p:nvSpPr>
          <p:cNvPr id="30" name="TextBox 29">
            <a:extLst>
              <a:ext uri="{FF2B5EF4-FFF2-40B4-BE49-F238E27FC236}">
                <a16:creationId xmlns:a16="http://schemas.microsoft.com/office/drawing/2014/main" id="{76EB5264-EDE4-4C75-CA49-95B473385113}"/>
              </a:ext>
            </a:extLst>
          </p:cNvPr>
          <p:cNvSpPr txBox="1"/>
          <p:nvPr/>
        </p:nvSpPr>
        <p:spPr>
          <a:xfrm>
            <a:off x="12770833" y="4960392"/>
            <a:ext cx="367408" cy="307777"/>
          </a:xfrm>
          <a:prstGeom prst="rect">
            <a:avLst/>
          </a:prstGeom>
          <a:noFill/>
        </p:spPr>
        <p:txBody>
          <a:bodyPr wrap="none" rtlCol="0">
            <a:spAutoFit/>
          </a:bodyPr>
          <a:lstStyle/>
          <a:p>
            <a:r>
              <a:rPr lang="en-US" sz="1400" dirty="0"/>
              <a:t>10</a:t>
            </a:r>
          </a:p>
        </p:txBody>
      </p:sp>
      <p:sp>
        <p:nvSpPr>
          <p:cNvPr id="32" name="TextBox 31">
            <a:extLst>
              <a:ext uri="{FF2B5EF4-FFF2-40B4-BE49-F238E27FC236}">
                <a16:creationId xmlns:a16="http://schemas.microsoft.com/office/drawing/2014/main" id="{D4E9C5C2-E3D2-9B1C-C6B5-A88ECB23AD53}"/>
              </a:ext>
            </a:extLst>
          </p:cNvPr>
          <p:cNvSpPr txBox="1"/>
          <p:nvPr/>
        </p:nvSpPr>
        <p:spPr>
          <a:xfrm>
            <a:off x="12777113" y="6136896"/>
            <a:ext cx="367408" cy="307777"/>
          </a:xfrm>
          <a:prstGeom prst="rect">
            <a:avLst/>
          </a:prstGeom>
          <a:noFill/>
        </p:spPr>
        <p:txBody>
          <a:bodyPr wrap="none" rtlCol="0">
            <a:spAutoFit/>
          </a:bodyPr>
          <a:lstStyle/>
          <a:p>
            <a:r>
              <a:rPr lang="en-US" sz="1400" dirty="0"/>
              <a:t>11</a:t>
            </a:r>
          </a:p>
        </p:txBody>
      </p:sp>
      <p:sp>
        <p:nvSpPr>
          <p:cNvPr id="39" name="TextBox 38">
            <a:extLst>
              <a:ext uri="{FF2B5EF4-FFF2-40B4-BE49-F238E27FC236}">
                <a16:creationId xmlns:a16="http://schemas.microsoft.com/office/drawing/2014/main" id="{DDD66B70-2E00-B144-51B1-6093F52DE84D}"/>
              </a:ext>
            </a:extLst>
          </p:cNvPr>
          <p:cNvSpPr txBox="1"/>
          <p:nvPr/>
        </p:nvSpPr>
        <p:spPr>
          <a:xfrm>
            <a:off x="12766126" y="7310599"/>
            <a:ext cx="367408" cy="307777"/>
          </a:xfrm>
          <a:prstGeom prst="rect">
            <a:avLst/>
          </a:prstGeom>
          <a:noFill/>
        </p:spPr>
        <p:txBody>
          <a:bodyPr wrap="none" rtlCol="0">
            <a:spAutoFit/>
          </a:bodyPr>
          <a:lstStyle/>
          <a:p>
            <a:r>
              <a:rPr lang="en-US" sz="1400" dirty="0"/>
              <a:t>12</a:t>
            </a:r>
          </a:p>
        </p:txBody>
      </p:sp>
      <p:sp>
        <p:nvSpPr>
          <p:cNvPr id="41" name="TextBox 40">
            <a:extLst>
              <a:ext uri="{FF2B5EF4-FFF2-40B4-BE49-F238E27FC236}">
                <a16:creationId xmlns:a16="http://schemas.microsoft.com/office/drawing/2014/main" id="{D3EDF781-986B-91D6-B5CB-7278C56CC68C}"/>
              </a:ext>
            </a:extLst>
          </p:cNvPr>
          <p:cNvSpPr txBox="1"/>
          <p:nvPr/>
        </p:nvSpPr>
        <p:spPr>
          <a:xfrm>
            <a:off x="12766936" y="8491046"/>
            <a:ext cx="367408" cy="307777"/>
          </a:xfrm>
          <a:prstGeom prst="rect">
            <a:avLst/>
          </a:prstGeom>
          <a:noFill/>
        </p:spPr>
        <p:txBody>
          <a:bodyPr wrap="none" rtlCol="0">
            <a:spAutoFit/>
          </a:bodyPr>
          <a:lstStyle/>
          <a:p>
            <a:r>
              <a:rPr lang="en-US" sz="1400" dirty="0"/>
              <a:t>13</a:t>
            </a:r>
          </a:p>
        </p:txBody>
      </p:sp>
      <p:cxnSp>
        <p:nvCxnSpPr>
          <p:cNvPr id="46" name="Straight Connector 45">
            <a:extLst>
              <a:ext uri="{FF2B5EF4-FFF2-40B4-BE49-F238E27FC236}">
                <a16:creationId xmlns:a16="http://schemas.microsoft.com/office/drawing/2014/main" id="{697655C5-06DB-2A1E-D0C6-5999B7F664BF}"/>
              </a:ext>
            </a:extLst>
          </p:cNvPr>
          <p:cNvCxnSpPr>
            <a:cxnSpLocks/>
          </p:cNvCxnSpPr>
          <p:nvPr/>
        </p:nvCxnSpPr>
        <p:spPr>
          <a:xfrm>
            <a:off x="6580896" y="4560027"/>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518865-B6A3-9D9A-23B9-AB9D352FF4F1}"/>
              </a:ext>
            </a:extLst>
          </p:cNvPr>
          <p:cNvSpPr/>
          <p:nvPr/>
        </p:nvSpPr>
        <p:spPr>
          <a:xfrm>
            <a:off x="6830732" y="4127233"/>
            <a:ext cx="2493099" cy="1050015"/>
          </a:xfrm>
          <a:prstGeom prst="rect">
            <a:avLst/>
          </a:prstGeom>
          <a:solidFill>
            <a:schemeClr val="accent6">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57" name="TextBox 56">
            <a:extLst>
              <a:ext uri="{FF2B5EF4-FFF2-40B4-BE49-F238E27FC236}">
                <a16:creationId xmlns:a16="http://schemas.microsoft.com/office/drawing/2014/main" id="{4814CE0D-BCB9-611A-F136-7C099EA2E6BA}"/>
              </a:ext>
            </a:extLst>
          </p:cNvPr>
          <p:cNvSpPr txBox="1"/>
          <p:nvPr/>
        </p:nvSpPr>
        <p:spPr>
          <a:xfrm>
            <a:off x="6771401" y="4939283"/>
            <a:ext cx="276038" cy="307777"/>
          </a:xfrm>
          <a:prstGeom prst="rect">
            <a:avLst/>
          </a:prstGeom>
          <a:noFill/>
        </p:spPr>
        <p:txBody>
          <a:bodyPr wrap="none" rtlCol="0">
            <a:spAutoFit/>
          </a:bodyPr>
          <a:lstStyle/>
          <a:p>
            <a:r>
              <a:rPr lang="en-US" sz="1400" dirty="0"/>
              <a:t>7</a:t>
            </a:r>
          </a:p>
        </p:txBody>
      </p:sp>
      <p:sp>
        <p:nvSpPr>
          <p:cNvPr id="42" name="TextBox 41">
            <a:extLst>
              <a:ext uri="{FF2B5EF4-FFF2-40B4-BE49-F238E27FC236}">
                <a16:creationId xmlns:a16="http://schemas.microsoft.com/office/drawing/2014/main" id="{6D0487D6-C663-6C2F-3F30-4F24FBE69796}"/>
              </a:ext>
            </a:extLst>
          </p:cNvPr>
          <p:cNvSpPr txBox="1"/>
          <p:nvPr/>
        </p:nvSpPr>
        <p:spPr>
          <a:xfrm>
            <a:off x="517024" y="3782203"/>
            <a:ext cx="276038" cy="307777"/>
          </a:xfrm>
          <a:prstGeom prst="rect">
            <a:avLst/>
          </a:prstGeom>
          <a:noFill/>
        </p:spPr>
        <p:txBody>
          <a:bodyPr wrap="none" rtlCol="0">
            <a:spAutoFit/>
          </a:bodyPr>
          <a:lstStyle/>
          <a:p>
            <a:r>
              <a:rPr lang="en-US" sz="1400" dirty="0"/>
              <a:t>2</a:t>
            </a:r>
          </a:p>
        </p:txBody>
      </p:sp>
    </p:spTree>
    <p:extLst>
      <p:ext uri="{BB962C8B-B14F-4D97-AF65-F5344CB8AC3E}">
        <p14:creationId xmlns:p14="http://schemas.microsoft.com/office/powerpoint/2010/main" val="299410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a:extLst>
              <a:ext uri="{FF2B5EF4-FFF2-40B4-BE49-F238E27FC236}">
                <a16:creationId xmlns:a16="http://schemas.microsoft.com/office/drawing/2014/main" id="{D5398F55-F706-81E6-6C64-5D7DE3115D52}"/>
              </a:ext>
            </a:extLst>
          </p:cNvPr>
          <p:cNvCxnSpPr>
            <a:cxnSpLocks/>
          </p:cNvCxnSpPr>
          <p:nvPr/>
        </p:nvCxnSpPr>
        <p:spPr>
          <a:xfrm>
            <a:off x="8119269" y="1204686"/>
            <a:ext cx="0" cy="620880"/>
          </a:xfrm>
          <a:prstGeom prst="line">
            <a:avLst/>
          </a:prstGeom>
          <a:ln w="38100"/>
        </p:spPr>
        <p:style>
          <a:lnRef idx="3">
            <a:schemeClr val="dk1"/>
          </a:lnRef>
          <a:fillRef idx="0">
            <a:schemeClr val="dk1"/>
          </a:fillRef>
          <a:effectRef idx="2">
            <a:schemeClr val="dk1"/>
          </a:effectRef>
          <a:fontRef idx="minor">
            <a:schemeClr val="tx1"/>
          </a:fontRef>
        </p:style>
      </p:cxnSp>
      <p:sp>
        <p:nvSpPr>
          <p:cNvPr id="6" name="TextBox 5">
            <a:extLst>
              <a:ext uri="{FF2B5EF4-FFF2-40B4-BE49-F238E27FC236}">
                <a16:creationId xmlns:a16="http://schemas.microsoft.com/office/drawing/2014/main" id="{C2637AFA-9D52-8A52-3415-D91999B73A04}"/>
              </a:ext>
            </a:extLst>
          </p:cNvPr>
          <p:cNvSpPr txBox="1"/>
          <p:nvPr/>
        </p:nvSpPr>
        <p:spPr>
          <a:xfrm>
            <a:off x="11066431" y="60593"/>
            <a:ext cx="4939953" cy="1815882"/>
          </a:xfrm>
          <a:prstGeom prst="rect">
            <a:avLst/>
          </a:prstGeom>
          <a:noFill/>
        </p:spPr>
        <p:txBody>
          <a:bodyPr wrap="square" rtlCol="0">
            <a:spAutoFit/>
          </a:bodyPr>
          <a:lstStyle/>
          <a:p>
            <a:pPr algn="r"/>
            <a:r>
              <a:rPr lang="en-US" sz="2200" b="1" dirty="0"/>
              <a:t>UCANR (Insert Unit Name)</a:t>
            </a:r>
          </a:p>
          <a:p>
            <a:pPr algn="r"/>
            <a:r>
              <a:rPr lang="en-US" sz="2200" b="1" dirty="0">
                <a:solidFill>
                  <a:srgbClr val="FF0000"/>
                </a:solidFill>
              </a:rPr>
              <a:t>Proposed Future State</a:t>
            </a:r>
          </a:p>
          <a:p>
            <a:pPr algn="r"/>
            <a:r>
              <a:rPr lang="en-US" sz="2000" b="1" dirty="0"/>
              <a:t>Proposed (Insert Month and Year)</a:t>
            </a:r>
          </a:p>
          <a:p>
            <a:pPr algn="r"/>
            <a:r>
              <a:rPr lang="en-US" sz="1600" dirty="0"/>
              <a:t>X.XX FTE </a:t>
            </a:r>
          </a:p>
          <a:p>
            <a:pPr algn="r"/>
            <a:r>
              <a:rPr lang="en-US" sz="1600" dirty="0"/>
              <a:t>XX Employees</a:t>
            </a:r>
          </a:p>
          <a:p>
            <a:pPr algn="r"/>
            <a:r>
              <a:rPr lang="en-US" sz="1600" dirty="0"/>
              <a:t>$X.XM Total Cost</a:t>
            </a:r>
          </a:p>
        </p:txBody>
      </p:sp>
      <p:sp>
        <p:nvSpPr>
          <p:cNvPr id="3" name="Rectangle 2"/>
          <p:cNvSpPr/>
          <p:nvPr/>
        </p:nvSpPr>
        <p:spPr>
          <a:xfrm>
            <a:off x="6516914" y="476069"/>
            <a:ext cx="3071610" cy="1183013"/>
          </a:xfrm>
          <a:prstGeom prst="rect">
            <a:avLst/>
          </a:prstGeom>
          <a:solidFill>
            <a:schemeClr val="accent3">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Working Title</a:t>
            </a:r>
          </a:p>
          <a:p>
            <a:pPr algn="ctr"/>
            <a:r>
              <a:rPr lang="en-US" sz="1600" dirty="0">
                <a:solidFill>
                  <a:sysClr val="windowText" lastClr="000000"/>
                </a:solidFill>
              </a:rPr>
              <a:t>Name</a:t>
            </a:r>
          </a:p>
          <a:p>
            <a:pPr algn="ctr"/>
            <a:r>
              <a:rPr lang="en-US" sz="1600" i="1" dirty="0">
                <a:solidFill>
                  <a:sysClr val="windowText" lastClr="000000"/>
                </a:solidFill>
              </a:rPr>
              <a:t>Classification / Job Title</a:t>
            </a:r>
          </a:p>
          <a:p>
            <a:pPr algn="ctr"/>
            <a:r>
              <a:rPr lang="en-US" sz="1600" dirty="0">
                <a:solidFill>
                  <a:sysClr val="windowText" lastClr="000000"/>
                </a:solidFill>
              </a:rPr>
              <a:t>Career or Contract 1.00 FTE</a:t>
            </a:r>
          </a:p>
        </p:txBody>
      </p:sp>
      <p:sp>
        <p:nvSpPr>
          <p:cNvPr id="23" name="Rectangle 22">
            <a:extLst>
              <a:ext uri="{FF2B5EF4-FFF2-40B4-BE49-F238E27FC236}">
                <a16:creationId xmlns:a16="http://schemas.microsoft.com/office/drawing/2014/main" id="{CDD61403-7C7E-B38E-51FD-5D813274723D}"/>
              </a:ext>
            </a:extLst>
          </p:cNvPr>
          <p:cNvSpPr/>
          <p:nvPr/>
        </p:nvSpPr>
        <p:spPr>
          <a:xfrm>
            <a:off x="12846183" y="2073746"/>
            <a:ext cx="2493099" cy="764771"/>
          </a:xfrm>
          <a:prstGeom prst="rect">
            <a:avLst/>
          </a:prstGeom>
          <a:solidFill>
            <a:srgbClr val="F6B0E9"/>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4" name="Rectangle 23">
            <a:extLst>
              <a:ext uri="{FF2B5EF4-FFF2-40B4-BE49-F238E27FC236}">
                <a16:creationId xmlns:a16="http://schemas.microsoft.com/office/drawing/2014/main" id="{BDCB8C90-A6BD-BEBB-AB23-5EB9658DB74C}"/>
              </a:ext>
            </a:extLst>
          </p:cNvPr>
          <p:cNvSpPr/>
          <p:nvPr/>
        </p:nvSpPr>
        <p:spPr>
          <a:xfrm>
            <a:off x="9819882" y="2073747"/>
            <a:ext cx="2493099" cy="764771"/>
          </a:xfrm>
          <a:prstGeom prst="rect">
            <a:avLst/>
          </a:prstGeom>
          <a:solidFill>
            <a:schemeClr val="accent4">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5" name="Rectangle 24">
            <a:extLst>
              <a:ext uri="{FF2B5EF4-FFF2-40B4-BE49-F238E27FC236}">
                <a16:creationId xmlns:a16="http://schemas.microsoft.com/office/drawing/2014/main" id="{2188FACA-0C16-0553-F799-04E6317C3C77}"/>
              </a:ext>
            </a:extLst>
          </p:cNvPr>
          <p:cNvSpPr/>
          <p:nvPr/>
        </p:nvSpPr>
        <p:spPr>
          <a:xfrm>
            <a:off x="6832733" y="2073747"/>
            <a:ext cx="2493099" cy="764771"/>
          </a:xfrm>
          <a:prstGeom prst="rect">
            <a:avLst/>
          </a:prstGeom>
          <a:solidFill>
            <a:schemeClr val="accent6">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6" name="Rectangle 25">
            <a:extLst>
              <a:ext uri="{FF2B5EF4-FFF2-40B4-BE49-F238E27FC236}">
                <a16:creationId xmlns:a16="http://schemas.microsoft.com/office/drawing/2014/main" id="{A2CE5A65-5E54-63DB-5269-45343A81A903}"/>
              </a:ext>
            </a:extLst>
          </p:cNvPr>
          <p:cNvSpPr/>
          <p:nvPr/>
        </p:nvSpPr>
        <p:spPr>
          <a:xfrm>
            <a:off x="3806431" y="2073747"/>
            <a:ext cx="2493099" cy="764771"/>
          </a:xfrm>
          <a:prstGeom prst="rect">
            <a:avLst/>
          </a:prstGeom>
          <a:solidFill>
            <a:schemeClr val="accent1">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ysClr val="windowText" lastClr="000000"/>
                </a:solidFill>
              </a:rPr>
              <a:t>Division</a:t>
            </a:r>
          </a:p>
        </p:txBody>
      </p:sp>
      <p:sp>
        <p:nvSpPr>
          <p:cNvPr id="27" name="Rectangle 26">
            <a:extLst>
              <a:ext uri="{FF2B5EF4-FFF2-40B4-BE49-F238E27FC236}">
                <a16:creationId xmlns:a16="http://schemas.microsoft.com/office/drawing/2014/main" id="{690BDF60-BD8B-3507-7829-9DC08F7775B1}"/>
              </a:ext>
            </a:extLst>
          </p:cNvPr>
          <p:cNvSpPr/>
          <p:nvPr/>
        </p:nvSpPr>
        <p:spPr>
          <a:xfrm>
            <a:off x="583930" y="2073746"/>
            <a:ext cx="2493099" cy="764771"/>
          </a:xfrm>
          <a:prstGeom prst="rect">
            <a:avLst/>
          </a:prstGeom>
          <a:solidFill>
            <a:schemeClr val="accent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0050">
              <a:lnSpc>
                <a:spcPct val="90000"/>
              </a:lnSpc>
              <a:spcBef>
                <a:spcPct val="0"/>
              </a:spcBef>
              <a:spcAft>
                <a:spcPct val="35000"/>
              </a:spcAft>
            </a:pPr>
            <a:r>
              <a:rPr lang="en-US" sz="1600" b="1" dirty="0">
                <a:solidFill>
                  <a:sysClr val="windowText" lastClr="000000"/>
                </a:solidFill>
              </a:rPr>
              <a:t>Division</a:t>
            </a:r>
            <a:endParaRPr lang="en-US" sz="1600" b="1" dirty="0">
              <a:solidFill>
                <a:schemeClr val="tx2">
                  <a:lumMod val="50000"/>
                </a:schemeClr>
              </a:solidFill>
            </a:endParaRPr>
          </a:p>
        </p:txBody>
      </p:sp>
      <p:cxnSp>
        <p:nvCxnSpPr>
          <p:cNvPr id="31" name="Straight Connector 30">
            <a:extLst>
              <a:ext uri="{FF2B5EF4-FFF2-40B4-BE49-F238E27FC236}">
                <a16:creationId xmlns:a16="http://schemas.microsoft.com/office/drawing/2014/main" id="{00F6BA24-C3D7-D2C7-7D04-338D9BEF650D}"/>
              </a:ext>
            </a:extLst>
          </p:cNvPr>
          <p:cNvCxnSpPr>
            <a:cxnSpLocks/>
          </p:cNvCxnSpPr>
          <p:nvPr/>
        </p:nvCxnSpPr>
        <p:spPr>
          <a:xfrm>
            <a:off x="376518" y="1846729"/>
            <a:ext cx="1525792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73CC6DE6-C318-C83A-0B42-8699DCCCC700}"/>
              </a:ext>
            </a:extLst>
          </p:cNvPr>
          <p:cNvCxnSpPr>
            <a:cxnSpLocks/>
          </p:cNvCxnSpPr>
          <p:nvPr/>
        </p:nvCxnSpPr>
        <p:spPr>
          <a:xfrm>
            <a:off x="3463471" y="1825566"/>
            <a:ext cx="0" cy="1694726"/>
          </a:xfrm>
          <a:prstGeom prst="line">
            <a:avLst/>
          </a:prstGeom>
          <a:ln w="38100"/>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11CBF1A4-E555-7C92-C818-40222A00BB0D}"/>
              </a:ext>
            </a:extLst>
          </p:cNvPr>
          <p:cNvCxnSpPr>
            <a:cxnSpLocks/>
          </p:cNvCxnSpPr>
          <p:nvPr/>
        </p:nvCxnSpPr>
        <p:spPr>
          <a:xfrm>
            <a:off x="6580896" y="1839017"/>
            <a:ext cx="12964" cy="2825383"/>
          </a:xfrm>
          <a:prstGeom prst="line">
            <a:avLst/>
          </a:prstGeom>
          <a:ln w="38100"/>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1D4DD864-2940-E83A-69A4-A18ABF6EBD8F}"/>
              </a:ext>
            </a:extLst>
          </p:cNvPr>
          <p:cNvCxnSpPr>
            <a:cxnSpLocks/>
          </p:cNvCxnSpPr>
          <p:nvPr/>
        </p:nvCxnSpPr>
        <p:spPr>
          <a:xfrm>
            <a:off x="15634447" y="1825566"/>
            <a:ext cx="18198" cy="1669469"/>
          </a:xfrm>
          <a:prstGeom prst="line">
            <a:avLst/>
          </a:prstGeom>
          <a:ln w="38100"/>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B52F2450-080E-2879-6B1C-4D90499AC5DB}"/>
              </a:ext>
            </a:extLst>
          </p:cNvPr>
          <p:cNvCxnSpPr>
            <a:cxnSpLocks/>
          </p:cNvCxnSpPr>
          <p:nvPr/>
        </p:nvCxnSpPr>
        <p:spPr>
          <a:xfrm>
            <a:off x="12542426" y="1836717"/>
            <a:ext cx="0" cy="2868441"/>
          </a:xfrm>
          <a:prstGeom prst="line">
            <a:avLst/>
          </a:prstGeom>
          <a:ln w="38100"/>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27A2E7D9-9460-8B40-DE74-FABFC591BDDE}"/>
              </a:ext>
            </a:extLst>
          </p:cNvPr>
          <p:cNvCxnSpPr>
            <a:cxnSpLocks/>
          </p:cNvCxnSpPr>
          <p:nvPr/>
        </p:nvCxnSpPr>
        <p:spPr>
          <a:xfrm>
            <a:off x="370610" y="1825566"/>
            <a:ext cx="0" cy="1669469"/>
          </a:xfrm>
          <a:prstGeom prst="line">
            <a:avLst/>
          </a:prstGeom>
          <a:ln w="38100"/>
        </p:spPr>
        <p:style>
          <a:lnRef idx="3">
            <a:schemeClr val="dk1"/>
          </a:lnRef>
          <a:fillRef idx="0">
            <a:schemeClr val="dk1"/>
          </a:fillRef>
          <a:effectRef idx="2">
            <a:schemeClr val="dk1"/>
          </a:effectRef>
          <a:fontRef idx="minor">
            <a:schemeClr val="tx1"/>
          </a:fontRef>
        </p:style>
      </p:cxnSp>
      <p:cxnSp>
        <p:nvCxnSpPr>
          <p:cNvPr id="38" name="Straight Connector 37">
            <a:extLst>
              <a:ext uri="{FF2B5EF4-FFF2-40B4-BE49-F238E27FC236}">
                <a16:creationId xmlns:a16="http://schemas.microsoft.com/office/drawing/2014/main" id="{4A5C8AE7-C9ED-F011-A2E5-6CA4E6CDA78C}"/>
              </a:ext>
            </a:extLst>
          </p:cNvPr>
          <p:cNvCxnSpPr>
            <a:cxnSpLocks/>
          </p:cNvCxnSpPr>
          <p:nvPr/>
        </p:nvCxnSpPr>
        <p:spPr>
          <a:xfrm>
            <a:off x="737129" y="3670693"/>
            <a:ext cx="0" cy="1011636"/>
          </a:xfrm>
          <a:prstGeom prst="line">
            <a:avLst/>
          </a:prstGeom>
          <a:ln w="38100"/>
        </p:spPr>
        <p:style>
          <a:lnRef idx="3">
            <a:schemeClr val="dk1"/>
          </a:lnRef>
          <a:fillRef idx="0">
            <a:schemeClr val="dk1"/>
          </a:fillRef>
          <a:effectRef idx="2">
            <a:schemeClr val="dk1"/>
          </a:effectRef>
          <a:fontRef idx="minor">
            <a:schemeClr val="tx1"/>
          </a:fontRef>
        </p:style>
      </p:cxnSp>
      <p:cxnSp>
        <p:nvCxnSpPr>
          <p:cNvPr id="40" name="Straight Connector 39">
            <a:extLst>
              <a:ext uri="{FF2B5EF4-FFF2-40B4-BE49-F238E27FC236}">
                <a16:creationId xmlns:a16="http://schemas.microsoft.com/office/drawing/2014/main" id="{693B4797-5067-7CF5-29AD-74C05B207654}"/>
              </a:ext>
            </a:extLst>
          </p:cNvPr>
          <p:cNvCxnSpPr>
            <a:cxnSpLocks/>
          </p:cNvCxnSpPr>
          <p:nvPr/>
        </p:nvCxnSpPr>
        <p:spPr>
          <a:xfrm>
            <a:off x="3463471" y="3506841"/>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0BB68CC-B042-5F03-57D9-C875C27B2EE5}"/>
              </a:ext>
            </a:extLst>
          </p:cNvPr>
          <p:cNvCxnSpPr>
            <a:cxnSpLocks/>
          </p:cNvCxnSpPr>
          <p:nvPr/>
        </p:nvCxnSpPr>
        <p:spPr>
          <a:xfrm>
            <a:off x="370610" y="349503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947D27F0-60BC-EAE1-50F0-642AD46DA124}"/>
              </a:ext>
            </a:extLst>
          </p:cNvPr>
          <p:cNvCxnSpPr>
            <a:cxnSpLocks/>
          </p:cNvCxnSpPr>
          <p:nvPr/>
        </p:nvCxnSpPr>
        <p:spPr>
          <a:xfrm>
            <a:off x="737129" y="467061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6F2C3DC-A6AE-B6E5-9DCE-CD057383D0D1}"/>
              </a:ext>
            </a:extLst>
          </p:cNvPr>
          <p:cNvCxnSpPr>
            <a:cxnSpLocks/>
          </p:cNvCxnSpPr>
          <p:nvPr/>
        </p:nvCxnSpPr>
        <p:spPr>
          <a:xfrm flipV="1">
            <a:off x="3956261" y="4664400"/>
            <a:ext cx="492790" cy="179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8F58229-2689-5872-F9D8-6FB67BEB7704}"/>
              </a:ext>
            </a:extLst>
          </p:cNvPr>
          <p:cNvCxnSpPr>
            <a:cxnSpLocks/>
          </p:cNvCxnSpPr>
          <p:nvPr/>
        </p:nvCxnSpPr>
        <p:spPr>
          <a:xfrm>
            <a:off x="6580896" y="3520292"/>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825B0A-C611-DFBC-B27D-52902806323F}"/>
              </a:ext>
            </a:extLst>
          </p:cNvPr>
          <p:cNvCxnSpPr>
            <a:cxnSpLocks/>
          </p:cNvCxnSpPr>
          <p:nvPr/>
        </p:nvCxnSpPr>
        <p:spPr>
          <a:xfrm>
            <a:off x="11556846" y="354718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82546DE-3802-E56B-E118-B8B033DED1FF}"/>
              </a:ext>
            </a:extLst>
          </p:cNvPr>
          <p:cNvCxnSpPr>
            <a:cxnSpLocks/>
          </p:cNvCxnSpPr>
          <p:nvPr/>
        </p:nvCxnSpPr>
        <p:spPr>
          <a:xfrm>
            <a:off x="14200681" y="7022083"/>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85515D3-95CE-D986-443F-D690C90E3048}"/>
              </a:ext>
            </a:extLst>
          </p:cNvPr>
          <p:cNvCxnSpPr>
            <a:cxnSpLocks/>
          </p:cNvCxnSpPr>
          <p:nvPr/>
        </p:nvCxnSpPr>
        <p:spPr>
          <a:xfrm>
            <a:off x="3956261" y="5849600"/>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810C37D-49FB-0090-CDE7-81E0F2ED8AE0}"/>
              </a:ext>
            </a:extLst>
          </p:cNvPr>
          <p:cNvCxnSpPr>
            <a:cxnSpLocks/>
          </p:cNvCxnSpPr>
          <p:nvPr/>
        </p:nvCxnSpPr>
        <p:spPr>
          <a:xfrm>
            <a:off x="14648867" y="4567237"/>
            <a:ext cx="55016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786D079-1C97-FE08-212F-6700DB26F2B3}"/>
              </a:ext>
            </a:extLst>
          </p:cNvPr>
          <p:cNvCxnSpPr>
            <a:cxnSpLocks/>
          </p:cNvCxnSpPr>
          <p:nvPr/>
        </p:nvCxnSpPr>
        <p:spPr>
          <a:xfrm>
            <a:off x="14648867" y="3495035"/>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421DC525-93DC-2153-D350-E9F42AF8B59D}"/>
              </a:ext>
            </a:extLst>
          </p:cNvPr>
          <p:cNvCxnSpPr>
            <a:cxnSpLocks/>
          </p:cNvCxnSpPr>
          <p:nvPr/>
        </p:nvCxnSpPr>
        <p:spPr>
          <a:xfrm>
            <a:off x="14200681" y="5872831"/>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89B44D6-BDCD-20EC-AB73-C5E1281751BD}"/>
              </a:ext>
            </a:extLst>
          </p:cNvPr>
          <p:cNvSpPr/>
          <p:nvPr/>
        </p:nvSpPr>
        <p:spPr>
          <a:xfrm>
            <a:off x="583930" y="2995310"/>
            <a:ext cx="2493099" cy="1086626"/>
          </a:xfrm>
          <a:prstGeom prst="rect">
            <a:avLst/>
          </a:prstGeom>
          <a:solidFill>
            <a:schemeClr val="accent2">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4" name="Rectangle 13">
            <a:extLst>
              <a:ext uri="{FF2B5EF4-FFF2-40B4-BE49-F238E27FC236}">
                <a16:creationId xmlns:a16="http://schemas.microsoft.com/office/drawing/2014/main" id="{4C26AA2A-1117-BD61-3307-A008CAF35248}"/>
              </a:ext>
            </a:extLst>
          </p:cNvPr>
          <p:cNvSpPr/>
          <p:nvPr/>
        </p:nvSpPr>
        <p:spPr>
          <a:xfrm>
            <a:off x="899258" y="4151553"/>
            <a:ext cx="2177772" cy="1050015"/>
          </a:xfrm>
          <a:prstGeom prst="rect">
            <a:avLst/>
          </a:prstGeom>
          <a:solidFill>
            <a:schemeClr val="accent2">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300" dirty="0">
                <a:solidFill>
                  <a:sysClr val="windowText" lastClr="000000"/>
                </a:solidFill>
              </a:rPr>
              <a:t>Career or Contract </a:t>
            </a:r>
            <a:r>
              <a:rPr lang="en-US" sz="1300" dirty="0">
                <a:solidFill>
                  <a:sysClr val="windowText" lastClr="000000"/>
                </a:solidFill>
                <a:highlight>
                  <a:srgbClr val="99FF33"/>
                </a:highlight>
              </a:rPr>
              <a:t>1.00 FTE </a:t>
            </a:r>
          </a:p>
        </p:txBody>
      </p:sp>
      <p:sp>
        <p:nvSpPr>
          <p:cNvPr id="4" name="Rectangle 3">
            <a:extLst>
              <a:ext uri="{FF2B5EF4-FFF2-40B4-BE49-F238E27FC236}">
                <a16:creationId xmlns:a16="http://schemas.microsoft.com/office/drawing/2014/main" id="{813AF1AA-C86E-CED0-D8B2-FD05D59EFCD0}"/>
              </a:ext>
            </a:extLst>
          </p:cNvPr>
          <p:cNvSpPr/>
          <p:nvPr/>
        </p:nvSpPr>
        <p:spPr>
          <a:xfrm>
            <a:off x="3806430" y="2981834"/>
            <a:ext cx="2493099" cy="1050016"/>
          </a:xfrm>
          <a:prstGeom prst="rect">
            <a:avLst/>
          </a:prstGeom>
          <a:solidFill>
            <a:schemeClr val="accent1">
              <a:lumMod val="40000"/>
              <a:lumOff val="6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highlight>
                  <a:srgbClr val="00FFFF"/>
                </a:highlight>
              </a:rPr>
              <a:t>Working Title</a:t>
            </a:r>
          </a:p>
          <a:p>
            <a:pPr algn="ctr"/>
            <a:r>
              <a:rPr lang="en-US" sz="1400" dirty="0">
                <a:solidFill>
                  <a:sysClr val="windowText" lastClr="000000"/>
                </a:solidFill>
              </a:rPr>
              <a:t>Name</a:t>
            </a:r>
          </a:p>
          <a:p>
            <a:pPr algn="ctr"/>
            <a:r>
              <a:rPr lang="en-US" sz="1400" i="1" dirty="0">
                <a:solidFill>
                  <a:srgbClr val="FF0000"/>
                </a:solidFill>
              </a:rPr>
              <a:t>Classification / Job Title</a:t>
            </a:r>
          </a:p>
          <a:p>
            <a:pPr algn="ctr"/>
            <a:r>
              <a:rPr lang="en-US" sz="1400" dirty="0">
                <a:solidFill>
                  <a:sysClr val="windowText" lastClr="000000"/>
                </a:solidFill>
              </a:rPr>
              <a:t>Career or Contract 1.00 FTE</a:t>
            </a:r>
            <a:endParaRPr lang="en-US" sz="1600" dirty="0">
              <a:solidFill>
                <a:sysClr val="windowText" lastClr="000000"/>
              </a:solidFill>
            </a:endParaRPr>
          </a:p>
        </p:txBody>
      </p:sp>
      <p:sp>
        <p:nvSpPr>
          <p:cNvPr id="8" name="Rectangle 7">
            <a:extLst>
              <a:ext uri="{FF2B5EF4-FFF2-40B4-BE49-F238E27FC236}">
                <a16:creationId xmlns:a16="http://schemas.microsoft.com/office/drawing/2014/main" id="{11B7C718-DF27-E62B-ECD5-CA810DCE1E81}"/>
              </a:ext>
            </a:extLst>
          </p:cNvPr>
          <p:cNvSpPr/>
          <p:nvPr/>
        </p:nvSpPr>
        <p:spPr>
          <a:xfrm>
            <a:off x="4121757" y="4152515"/>
            <a:ext cx="2177772" cy="1066019"/>
          </a:xfrm>
          <a:prstGeom prst="rect">
            <a:avLst/>
          </a:prstGeom>
          <a:solidFill>
            <a:schemeClr val="accent1">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rgbClr val="FF0000"/>
                </a:solidFill>
              </a:rPr>
              <a:t>Classification / Job Title</a:t>
            </a:r>
          </a:p>
          <a:p>
            <a:pPr algn="ctr"/>
            <a:r>
              <a:rPr lang="en-US" sz="1300" dirty="0">
                <a:solidFill>
                  <a:sysClr val="windowText" lastClr="000000"/>
                </a:solidFill>
              </a:rPr>
              <a:t>Career or Contract 1.00 FTE</a:t>
            </a:r>
          </a:p>
        </p:txBody>
      </p:sp>
      <p:sp>
        <p:nvSpPr>
          <p:cNvPr id="7" name="Rectangle 6">
            <a:extLst>
              <a:ext uri="{FF2B5EF4-FFF2-40B4-BE49-F238E27FC236}">
                <a16:creationId xmlns:a16="http://schemas.microsoft.com/office/drawing/2014/main" id="{B48EEC9E-1AAB-24BA-2541-AC2BEA7C7674}"/>
              </a:ext>
            </a:extLst>
          </p:cNvPr>
          <p:cNvSpPr/>
          <p:nvPr/>
        </p:nvSpPr>
        <p:spPr>
          <a:xfrm>
            <a:off x="6830733" y="2970028"/>
            <a:ext cx="2493099" cy="1067943"/>
          </a:xfrm>
          <a:prstGeom prst="rect">
            <a:avLst/>
          </a:prstGeom>
          <a:solidFill>
            <a:schemeClr val="accent6">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5" name="Rectangle 4">
            <a:extLst>
              <a:ext uri="{FF2B5EF4-FFF2-40B4-BE49-F238E27FC236}">
                <a16:creationId xmlns:a16="http://schemas.microsoft.com/office/drawing/2014/main" id="{C4507255-B6EB-0ECF-4470-CD55F21DFB3F}"/>
              </a:ext>
            </a:extLst>
          </p:cNvPr>
          <p:cNvSpPr/>
          <p:nvPr/>
        </p:nvSpPr>
        <p:spPr>
          <a:xfrm>
            <a:off x="9819882" y="2982797"/>
            <a:ext cx="2514672" cy="1049053"/>
          </a:xfrm>
          <a:prstGeom prst="rect">
            <a:avLst/>
          </a:prstGeom>
          <a:solidFill>
            <a:schemeClr val="accent4">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rgbClr val="FF0000"/>
                </a:solidFill>
              </a:rPr>
              <a:t>Classification / Job Title</a:t>
            </a:r>
          </a:p>
          <a:p>
            <a:pPr algn="ctr"/>
            <a:r>
              <a:rPr lang="en-US" sz="1400" dirty="0">
                <a:solidFill>
                  <a:sysClr val="windowText" lastClr="000000"/>
                </a:solidFill>
              </a:rPr>
              <a:t>Career or Contract 1.00 FTE</a:t>
            </a:r>
          </a:p>
        </p:txBody>
      </p:sp>
      <p:sp>
        <p:nvSpPr>
          <p:cNvPr id="9" name="Rectangle 8">
            <a:extLst>
              <a:ext uri="{FF2B5EF4-FFF2-40B4-BE49-F238E27FC236}">
                <a16:creationId xmlns:a16="http://schemas.microsoft.com/office/drawing/2014/main" id="{C072CB95-ED5A-D77A-7147-8BB7A8D81F03}"/>
              </a:ext>
            </a:extLst>
          </p:cNvPr>
          <p:cNvSpPr/>
          <p:nvPr/>
        </p:nvSpPr>
        <p:spPr>
          <a:xfrm>
            <a:off x="12844185" y="2970990"/>
            <a:ext cx="2495097" cy="1049053"/>
          </a:xfrm>
          <a:prstGeom prst="rect">
            <a:avLst/>
          </a:prstGeom>
          <a:solidFill>
            <a:srgbClr val="F6B0E9"/>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highlight>
                  <a:srgbClr val="00FFFF"/>
                </a:highlight>
              </a:rPr>
              <a:t>Working Title</a:t>
            </a:r>
          </a:p>
          <a:p>
            <a:pPr algn="ctr"/>
            <a:r>
              <a:rPr lang="en-US" sz="1400" dirty="0">
                <a:solidFill>
                  <a:sysClr val="windowText" lastClr="000000"/>
                </a:solidFill>
              </a:rPr>
              <a:t>Name</a:t>
            </a:r>
          </a:p>
          <a:p>
            <a:pPr algn="ctr"/>
            <a:r>
              <a:rPr lang="en-US" sz="1400" i="1" dirty="0">
                <a:solidFill>
                  <a:srgbClr val="FF0000"/>
                </a:solidFill>
              </a:rPr>
              <a:t>Classification / Job Title</a:t>
            </a:r>
          </a:p>
          <a:p>
            <a:pPr algn="ctr"/>
            <a:r>
              <a:rPr lang="en-US" sz="1400" dirty="0">
                <a:solidFill>
                  <a:sysClr val="windowText" lastClr="000000"/>
                </a:solidFill>
              </a:rPr>
              <a:t>Career or Contract 1.00 FTE</a:t>
            </a:r>
          </a:p>
        </p:txBody>
      </p:sp>
      <p:sp>
        <p:nvSpPr>
          <p:cNvPr id="13" name="Rectangle 12">
            <a:extLst>
              <a:ext uri="{FF2B5EF4-FFF2-40B4-BE49-F238E27FC236}">
                <a16:creationId xmlns:a16="http://schemas.microsoft.com/office/drawing/2014/main" id="{15AC9466-19F5-244E-E32A-6E5909B74DA5}"/>
              </a:ext>
            </a:extLst>
          </p:cNvPr>
          <p:cNvSpPr/>
          <p:nvPr/>
        </p:nvSpPr>
        <p:spPr>
          <a:xfrm>
            <a:off x="12844183" y="4152515"/>
            <a:ext cx="2177771"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300" dirty="0">
                <a:solidFill>
                  <a:sysClr val="windowText" lastClr="000000"/>
                </a:solidFill>
              </a:rPr>
              <a:t>Career or Contract 1.00 FTE</a:t>
            </a:r>
          </a:p>
        </p:txBody>
      </p:sp>
      <p:sp>
        <p:nvSpPr>
          <p:cNvPr id="18" name="Rectangle 17">
            <a:extLst>
              <a:ext uri="{FF2B5EF4-FFF2-40B4-BE49-F238E27FC236}">
                <a16:creationId xmlns:a16="http://schemas.microsoft.com/office/drawing/2014/main" id="{E1D60B58-ACBA-6D1D-99D3-3773099C44ED}"/>
              </a:ext>
            </a:extLst>
          </p:cNvPr>
          <p:cNvSpPr/>
          <p:nvPr/>
        </p:nvSpPr>
        <p:spPr>
          <a:xfrm>
            <a:off x="12844183" y="5334040"/>
            <a:ext cx="2177772"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300" dirty="0">
                <a:solidFill>
                  <a:sysClr val="windowText" lastClr="000000"/>
                </a:solidFill>
              </a:rPr>
              <a:t>Career or Contract 1.00 FTE</a:t>
            </a:r>
          </a:p>
        </p:txBody>
      </p:sp>
      <p:sp>
        <p:nvSpPr>
          <p:cNvPr id="19" name="Rectangle 18">
            <a:extLst>
              <a:ext uri="{FF2B5EF4-FFF2-40B4-BE49-F238E27FC236}">
                <a16:creationId xmlns:a16="http://schemas.microsoft.com/office/drawing/2014/main" id="{9B68BB3D-638F-1E92-5A48-15E5E53FD6A5}"/>
              </a:ext>
            </a:extLst>
          </p:cNvPr>
          <p:cNvSpPr/>
          <p:nvPr/>
        </p:nvSpPr>
        <p:spPr>
          <a:xfrm>
            <a:off x="12844183" y="6515564"/>
            <a:ext cx="2177768" cy="1049053"/>
          </a:xfrm>
          <a:prstGeom prst="rect">
            <a:avLst/>
          </a:prstGeom>
          <a:solidFill>
            <a:srgbClr val="FAD2F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789" tIns="60894" rIns="121789" bIns="60894" numCol="1" spcCol="0" rtlCol="0" fromWordArt="0" anchor="ctr" anchorCtr="0" forceAA="0" compatLnSpc="1">
            <a:prstTxWarp prst="textNoShape">
              <a:avLst/>
            </a:prstTxWarp>
            <a:noAutofit/>
          </a:bodyP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300" dirty="0">
                <a:solidFill>
                  <a:sysClr val="windowText" lastClr="000000"/>
                </a:solidFill>
              </a:rPr>
              <a:t>Career or Contract </a:t>
            </a:r>
            <a:r>
              <a:rPr lang="en-US" sz="1300" dirty="0">
                <a:solidFill>
                  <a:sysClr val="windowText" lastClr="000000"/>
                </a:solidFill>
                <a:highlight>
                  <a:srgbClr val="00FF00"/>
                </a:highlight>
              </a:rPr>
              <a:t>1.00 FTE</a:t>
            </a:r>
          </a:p>
        </p:txBody>
      </p:sp>
      <p:sp>
        <p:nvSpPr>
          <p:cNvPr id="10" name="Rectangle 9">
            <a:extLst>
              <a:ext uri="{FF2B5EF4-FFF2-40B4-BE49-F238E27FC236}">
                <a16:creationId xmlns:a16="http://schemas.microsoft.com/office/drawing/2014/main" id="{3E104895-79FD-D23F-3925-639827768E82}"/>
              </a:ext>
            </a:extLst>
          </p:cNvPr>
          <p:cNvSpPr/>
          <p:nvPr/>
        </p:nvSpPr>
        <p:spPr>
          <a:xfrm>
            <a:off x="4121756" y="5334040"/>
            <a:ext cx="2177772" cy="1050016"/>
          </a:xfrm>
          <a:prstGeom prst="rect">
            <a:avLst/>
          </a:prstGeom>
          <a:solidFill>
            <a:schemeClr val="accent1">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chemeClr val="tx1"/>
                </a:solidFill>
              </a:rPr>
              <a:t>Name</a:t>
            </a:r>
          </a:p>
          <a:p>
            <a:pPr algn="ctr"/>
            <a:r>
              <a:rPr lang="en-US" sz="1400" i="1" dirty="0">
                <a:solidFill>
                  <a:schemeClr val="tx1"/>
                </a:solidFill>
              </a:rPr>
              <a:t>Classification / Job Title</a:t>
            </a:r>
          </a:p>
          <a:p>
            <a:pPr algn="ctr"/>
            <a:r>
              <a:rPr lang="en-US" sz="1300" dirty="0">
                <a:solidFill>
                  <a:sysClr val="windowText" lastClr="000000"/>
                </a:solidFill>
              </a:rPr>
              <a:t>Career or Contract 1.00 FTE</a:t>
            </a:r>
          </a:p>
        </p:txBody>
      </p:sp>
      <p:cxnSp>
        <p:nvCxnSpPr>
          <p:cNvPr id="28" name="Straight Connector 27">
            <a:extLst>
              <a:ext uri="{FF2B5EF4-FFF2-40B4-BE49-F238E27FC236}">
                <a16:creationId xmlns:a16="http://schemas.microsoft.com/office/drawing/2014/main" id="{176EA717-EACC-A3B6-79B4-66BF222374B0}"/>
              </a:ext>
            </a:extLst>
          </p:cNvPr>
          <p:cNvCxnSpPr>
            <a:cxnSpLocks/>
          </p:cNvCxnSpPr>
          <p:nvPr/>
        </p:nvCxnSpPr>
        <p:spPr>
          <a:xfrm>
            <a:off x="3968321" y="4037972"/>
            <a:ext cx="0" cy="1834859"/>
          </a:xfrm>
          <a:prstGeom prst="line">
            <a:avLst/>
          </a:prstGeom>
          <a:ln w="38100"/>
        </p:spPr>
        <p:style>
          <a:lnRef idx="3">
            <a:schemeClr val="dk1"/>
          </a:lnRef>
          <a:fillRef idx="0">
            <a:schemeClr val="dk1"/>
          </a:fillRef>
          <a:effectRef idx="2">
            <a:schemeClr val="dk1"/>
          </a:effectRef>
          <a:fontRef idx="minor">
            <a:schemeClr val="tx1"/>
          </a:fontRef>
        </p:style>
      </p:cxnSp>
      <p:sp>
        <p:nvSpPr>
          <p:cNvPr id="57" name="TextBox 56">
            <a:extLst>
              <a:ext uri="{FF2B5EF4-FFF2-40B4-BE49-F238E27FC236}">
                <a16:creationId xmlns:a16="http://schemas.microsoft.com/office/drawing/2014/main" id="{BD3D124B-3554-06FE-A06B-32AB5A7B6472}"/>
              </a:ext>
            </a:extLst>
          </p:cNvPr>
          <p:cNvSpPr txBox="1"/>
          <p:nvPr/>
        </p:nvSpPr>
        <p:spPr>
          <a:xfrm>
            <a:off x="1160211" y="6905194"/>
            <a:ext cx="1748973" cy="338554"/>
          </a:xfrm>
          <a:prstGeom prst="rect">
            <a:avLst/>
          </a:prstGeom>
          <a:noFill/>
          <a:ln>
            <a:solidFill>
              <a:schemeClr val="bg2">
                <a:lumMod val="75000"/>
              </a:schemeClr>
            </a:solidFill>
          </a:ln>
        </p:spPr>
        <p:txBody>
          <a:bodyPr wrap="square" rtlCol="0">
            <a:spAutoFit/>
          </a:bodyPr>
          <a:lstStyle/>
          <a:p>
            <a:r>
              <a:rPr lang="en-US" sz="1600" dirty="0"/>
              <a:t>Legend</a:t>
            </a:r>
          </a:p>
        </p:txBody>
      </p:sp>
      <p:sp>
        <p:nvSpPr>
          <p:cNvPr id="58" name="Rectangle 57">
            <a:extLst>
              <a:ext uri="{FF2B5EF4-FFF2-40B4-BE49-F238E27FC236}">
                <a16:creationId xmlns:a16="http://schemas.microsoft.com/office/drawing/2014/main" id="{685205B1-915D-3ADB-07F3-2BAD472EC6F4}"/>
              </a:ext>
            </a:extLst>
          </p:cNvPr>
          <p:cNvSpPr/>
          <p:nvPr/>
        </p:nvSpPr>
        <p:spPr>
          <a:xfrm>
            <a:off x="1160211" y="7465255"/>
            <a:ext cx="452976" cy="233079"/>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769A1294-511E-875C-95F4-3E7F593D94C6}"/>
              </a:ext>
            </a:extLst>
          </p:cNvPr>
          <p:cNvSpPr/>
          <p:nvPr/>
        </p:nvSpPr>
        <p:spPr>
          <a:xfrm>
            <a:off x="1160211" y="7809465"/>
            <a:ext cx="452976" cy="233079"/>
          </a:xfrm>
          <a:prstGeom prst="rect">
            <a:avLst/>
          </a:prstGeom>
          <a:solidFill>
            <a:srgbClr val="2FFFE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3C4B2B9C-028D-5E4E-622C-10F340824273}"/>
              </a:ext>
            </a:extLst>
          </p:cNvPr>
          <p:cNvSpPr/>
          <p:nvPr/>
        </p:nvSpPr>
        <p:spPr>
          <a:xfrm>
            <a:off x="1160211" y="8179790"/>
            <a:ext cx="452976" cy="23307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1" name="TextBox 60">
            <a:extLst>
              <a:ext uri="{FF2B5EF4-FFF2-40B4-BE49-F238E27FC236}">
                <a16:creationId xmlns:a16="http://schemas.microsoft.com/office/drawing/2014/main" id="{2AB7E9E6-C455-FE6D-DC8F-D80D350DEC8C}"/>
              </a:ext>
            </a:extLst>
          </p:cNvPr>
          <p:cNvSpPr txBox="1"/>
          <p:nvPr/>
        </p:nvSpPr>
        <p:spPr>
          <a:xfrm>
            <a:off x="1600025" y="7379690"/>
            <a:ext cx="1446215" cy="338554"/>
          </a:xfrm>
          <a:prstGeom prst="rect">
            <a:avLst/>
          </a:prstGeom>
          <a:noFill/>
        </p:spPr>
        <p:txBody>
          <a:bodyPr wrap="square" rtlCol="0">
            <a:spAutoFit/>
          </a:bodyPr>
          <a:lstStyle/>
          <a:p>
            <a:r>
              <a:rPr lang="en-US" sz="1600" dirty="0"/>
              <a:t>New Position</a:t>
            </a:r>
          </a:p>
        </p:txBody>
      </p:sp>
      <p:sp>
        <p:nvSpPr>
          <p:cNvPr id="62" name="TextBox 61">
            <a:extLst>
              <a:ext uri="{FF2B5EF4-FFF2-40B4-BE49-F238E27FC236}">
                <a16:creationId xmlns:a16="http://schemas.microsoft.com/office/drawing/2014/main" id="{84271938-4714-44FF-0A0E-414AA30723E4}"/>
              </a:ext>
            </a:extLst>
          </p:cNvPr>
          <p:cNvSpPr txBox="1"/>
          <p:nvPr/>
        </p:nvSpPr>
        <p:spPr>
          <a:xfrm>
            <a:off x="1611428" y="7773607"/>
            <a:ext cx="1446215" cy="338554"/>
          </a:xfrm>
          <a:prstGeom prst="rect">
            <a:avLst/>
          </a:prstGeom>
          <a:noFill/>
        </p:spPr>
        <p:txBody>
          <a:bodyPr wrap="square" rtlCol="0">
            <a:spAutoFit/>
          </a:bodyPr>
          <a:lstStyle/>
          <a:p>
            <a:r>
              <a:rPr lang="en-US" sz="1600" dirty="0"/>
              <a:t>Rename</a:t>
            </a:r>
          </a:p>
        </p:txBody>
      </p:sp>
      <p:sp>
        <p:nvSpPr>
          <p:cNvPr id="63" name="TextBox 62">
            <a:extLst>
              <a:ext uri="{FF2B5EF4-FFF2-40B4-BE49-F238E27FC236}">
                <a16:creationId xmlns:a16="http://schemas.microsoft.com/office/drawing/2014/main" id="{A31096AB-8ED6-E663-464B-9756D11349F8}"/>
              </a:ext>
            </a:extLst>
          </p:cNvPr>
          <p:cNvSpPr txBox="1"/>
          <p:nvPr/>
        </p:nvSpPr>
        <p:spPr>
          <a:xfrm>
            <a:off x="1596100" y="8112161"/>
            <a:ext cx="1446215" cy="338554"/>
          </a:xfrm>
          <a:prstGeom prst="rect">
            <a:avLst/>
          </a:prstGeom>
          <a:noFill/>
        </p:spPr>
        <p:txBody>
          <a:bodyPr wrap="square" rtlCol="0">
            <a:spAutoFit/>
          </a:bodyPr>
          <a:lstStyle/>
          <a:p>
            <a:r>
              <a:rPr lang="en-US" sz="1600" dirty="0"/>
              <a:t>Reclass</a:t>
            </a:r>
          </a:p>
        </p:txBody>
      </p:sp>
      <p:sp>
        <p:nvSpPr>
          <p:cNvPr id="64" name="Rectangle 63">
            <a:extLst>
              <a:ext uri="{FF2B5EF4-FFF2-40B4-BE49-F238E27FC236}">
                <a16:creationId xmlns:a16="http://schemas.microsoft.com/office/drawing/2014/main" id="{03D4A6FD-8288-7901-83E9-255EB8989638}"/>
              </a:ext>
            </a:extLst>
          </p:cNvPr>
          <p:cNvSpPr/>
          <p:nvPr/>
        </p:nvSpPr>
        <p:spPr>
          <a:xfrm>
            <a:off x="1160211" y="8518344"/>
            <a:ext cx="452976" cy="233079"/>
          </a:xfrm>
          <a:prstGeom prst="rect">
            <a:avLst/>
          </a:prstGeom>
          <a:solidFill>
            <a:srgbClr val="99FF3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A3F73FCD-45E5-24DA-51F5-88D49CCC2DC0}"/>
              </a:ext>
            </a:extLst>
          </p:cNvPr>
          <p:cNvSpPr txBox="1"/>
          <p:nvPr/>
        </p:nvSpPr>
        <p:spPr>
          <a:xfrm>
            <a:off x="1596099" y="8448765"/>
            <a:ext cx="2177771" cy="338554"/>
          </a:xfrm>
          <a:prstGeom prst="rect">
            <a:avLst/>
          </a:prstGeom>
          <a:noFill/>
        </p:spPr>
        <p:txBody>
          <a:bodyPr wrap="square" rtlCol="0">
            <a:spAutoFit/>
          </a:bodyPr>
          <a:lstStyle/>
          <a:p>
            <a:r>
              <a:rPr lang="en-US" sz="1600" dirty="0"/>
              <a:t>Increase/Decrease FTE</a:t>
            </a:r>
          </a:p>
        </p:txBody>
      </p:sp>
      <p:cxnSp>
        <p:nvCxnSpPr>
          <p:cNvPr id="12" name="Straight Connector 11">
            <a:extLst>
              <a:ext uri="{FF2B5EF4-FFF2-40B4-BE49-F238E27FC236}">
                <a16:creationId xmlns:a16="http://schemas.microsoft.com/office/drawing/2014/main" id="{32157D05-A4BE-823C-8CD2-DD1A9663BCF7}"/>
              </a:ext>
            </a:extLst>
          </p:cNvPr>
          <p:cNvCxnSpPr>
            <a:cxnSpLocks/>
          </p:cNvCxnSpPr>
          <p:nvPr/>
        </p:nvCxnSpPr>
        <p:spPr>
          <a:xfrm>
            <a:off x="15187878" y="4026841"/>
            <a:ext cx="0" cy="3013201"/>
          </a:xfrm>
          <a:prstGeom prst="line">
            <a:avLst/>
          </a:prstGeom>
          <a:ln w="38100"/>
        </p:spPr>
        <p:style>
          <a:lnRef idx="3">
            <a:schemeClr val="dk1"/>
          </a:lnRef>
          <a:fillRef idx="0">
            <a:schemeClr val="dk1"/>
          </a:fillRef>
          <a:effectRef idx="2">
            <a:schemeClr val="dk1"/>
          </a:effectRef>
          <a:fontRef idx="minor">
            <a:schemeClr val="tx1"/>
          </a:fontRef>
        </p:style>
      </p:cxnSp>
      <p:cxnSp>
        <p:nvCxnSpPr>
          <p:cNvPr id="21" name="Straight Connector 20">
            <a:extLst>
              <a:ext uri="{FF2B5EF4-FFF2-40B4-BE49-F238E27FC236}">
                <a16:creationId xmlns:a16="http://schemas.microsoft.com/office/drawing/2014/main" id="{D293005D-3635-93FC-00C0-FA3139453F79}"/>
              </a:ext>
            </a:extLst>
          </p:cNvPr>
          <p:cNvCxnSpPr>
            <a:cxnSpLocks/>
          </p:cNvCxnSpPr>
          <p:nvPr/>
        </p:nvCxnSpPr>
        <p:spPr>
          <a:xfrm>
            <a:off x="6580896" y="4682329"/>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B25487CA-1346-F8FF-4951-7AA8E4F8FF3A}"/>
              </a:ext>
            </a:extLst>
          </p:cNvPr>
          <p:cNvSpPr/>
          <p:nvPr/>
        </p:nvSpPr>
        <p:spPr>
          <a:xfrm>
            <a:off x="6806260" y="4169481"/>
            <a:ext cx="2493099" cy="1067943"/>
          </a:xfrm>
          <a:prstGeom prst="rect">
            <a:avLst/>
          </a:prstGeom>
          <a:solidFill>
            <a:schemeClr val="accent6">
              <a:lumMod val="20000"/>
              <a:lumOff val="8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ysClr val="windowText" lastClr="000000"/>
                </a:solidFill>
              </a:rPr>
              <a:t>Classification / Job Title</a:t>
            </a:r>
          </a:p>
          <a:p>
            <a:pPr algn="ctr"/>
            <a:r>
              <a:rPr lang="en-US" sz="1400" dirty="0">
                <a:solidFill>
                  <a:sysClr val="windowText" lastClr="000000"/>
                </a:solidFill>
              </a:rPr>
              <a:t>Career or Contract 1.00 FTE</a:t>
            </a:r>
          </a:p>
        </p:txBody>
      </p:sp>
      <p:sp>
        <p:nvSpPr>
          <p:cNvPr id="11" name="TextBox 10">
            <a:extLst>
              <a:ext uri="{FF2B5EF4-FFF2-40B4-BE49-F238E27FC236}">
                <a16:creationId xmlns:a16="http://schemas.microsoft.com/office/drawing/2014/main" id="{112B4EC1-FC5A-5C3C-B7E4-1D0E94CEFC57}"/>
              </a:ext>
            </a:extLst>
          </p:cNvPr>
          <p:cNvSpPr txBox="1"/>
          <p:nvPr/>
        </p:nvSpPr>
        <p:spPr>
          <a:xfrm>
            <a:off x="6443417" y="1425736"/>
            <a:ext cx="276038" cy="307777"/>
          </a:xfrm>
          <a:prstGeom prst="rect">
            <a:avLst/>
          </a:prstGeom>
          <a:noFill/>
        </p:spPr>
        <p:txBody>
          <a:bodyPr wrap="none" rtlCol="0">
            <a:spAutoFit/>
          </a:bodyPr>
          <a:lstStyle/>
          <a:p>
            <a:r>
              <a:rPr lang="en-US" sz="1400" dirty="0"/>
              <a:t>1</a:t>
            </a:r>
          </a:p>
        </p:txBody>
      </p:sp>
      <p:sp>
        <p:nvSpPr>
          <p:cNvPr id="15" name="TextBox 14">
            <a:extLst>
              <a:ext uri="{FF2B5EF4-FFF2-40B4-BE49-F238E27FC236}">
                <a16:creationId xmlns:a16="http://schemas.microsoft.com/office/drawing/2014/main" id="{336C3E2D-FB34-40B9-498B-4D94499D32BF}"/>
              </a:ext>
            </a:extLst>
          </p:cNvPr>
          <p:cNvSpPr txBox="1"/>
          <p:nvPr/>
        </p:nvSpPr>
        <p:spPr>
          <a:xfrm>
            <a:off x="513633" y="3792732"/>
            <a:ext cx="276038" cy="307777"/>
          </a:xfrm>
          <a:prstGeom prst="rect">
            <a:avLst/>
          </a:prstGeom>
          <a:noFill/>
        </p:spPr>
        <p:txBody>
          <a:bodyPr wrap="none" rtlCol="0">
            <a:spAutoFit/>
          </a:bodyPr>
          <a:lstStyle/>
          <a:p>
            <a:r>
              <a:rPr lang="en-US" sz="1400" dirty="0"/>
              <a:t>2</a:t>
            </a:r>
          </a:p>
        </p:txBody>
      </p:sp>
      <p:sp>
        <p:nvSpPr>
          <p:cNvPr id="16" name="TextBox 15">
            <a:extLst>
              <a:ext uri="{FF2B5EF4-FFF2-40B4-BE49-F238E27FC236}">
                <a16:creationId xmlns:a16="http://schemas.microsoft.com/office/drawing/2014/main" id="{DBC8B3F6-EE9F-19C9-BBC8-7A40BBAFC88C}"/>
              </a:ext>
            </a:extLst>
          </p:cNvPr>
          <p:cNvSpPr txBox="1"/>
          <p:nvPr/>
        </p:nvSpPr>
        <p:spPr>
          <a:xfrm>
            <a:off x="845734" y="4941674"/>
            <a:ext cx="276038" cy="307777"/>
          </a:xfrm>
          <a:prstGeom prst="rect">
            <a:avLst/>
          </a:prstGeom>
          <a:noFill/>
        </p:spPr>
        <p:txBody>
          <a:bodyPr wrap="none" rtlCol="0">
            <a:spAutoFit/>
          </a:bodyPr>
          <a:lstStyle/>
          <a:p>
            <a:r>
              <a:rPr lang="en-US" sz="1400" dirty="0"/>
              <a:t>3</a:t>
            </a:r>
          </a:p>
        </p:txBody>
      </p:sp>
      <p:sp>
        <p:nvSpPr>
          <p:cNvPr id="20" name="TextBox 19">
            <a:extLst>
              <a:ext uri="{FF2B5EF4-FFF2-40B4-BE49-F238E27FC236}">
                <a16:creationId xmlns:a16="http://schemas.microsoft.com/office/drawing/2014/main" id="{1E965037-AB41-5867-6BE9-29CBED2C5D13}"/>
              </a:ext>
            </a:extLst>
          </p:cNvPr>
          <p:cNvSpPr txBox="1"/>
          <p:nvPr/>
        </p:nvSpPr>
        <p:spPr>
          <a:xfrm>
            <a:off x="4074806" y="4958500"/>
            <a:ext cx="276038" cy="307777"/>
          </a:xfrm>
          <a:prstGeom prst="rect">
            <a:avLst/>
          </a:prstGeom>
          <a:noFill/>
        </p:spPr>
        <p:txBody>
          <a:bodyPr wrap="none" rtlCol="0">
            <a:spAutoFit/>
          </a:bodyPr>
          <a:lstStyle/>
          <a:p>
            <a:r>
              <a:rPr lang="en-US" sz="1400" dirty="0"/>
              <a:t>4</a:t>
            </a:r>
          </a:p>
        </p:txBody>
      </p:sp>
      <p:sp>
        <p:nvSpPr>
          <p:cNvPr id="22" name="TextBox 21">
            <a:extLst>
              <a:ext uri="{FF2B5EF4-FFF2-40B4-BE49-F238E27FC236}">
                <a16:creationId xmlns:a16="http://schemas.microsoft.com/office/drawing/2014/main" id="{53E52B63-A3C5-7B21-B100-240FA113FAD8}"/>
              </a:ext>
            </a:extLst>
          </p:cNvPr>
          <p:cNvSpPr txBox="1"/>
          <p:nvPr/>
        </p:nvSpPr>
        <p:spPr>
          <a:xfrm>
            <a:off x="4054850" y="6141356"/>
            <a:ext cx="276038" cy="307777"/>
          </a:xfrm>
          <a:prstGeom prst="rect">
            <a:avLst/>
          </a:prstGeom>
          <a:noFill/>
        </p:spPr>
        <p:txBody>
          <a:bodyPr wrap="none" rtlCol="0">
            <a:spAutoFit/>
          </a:bodyPr>
          <a:lstStyle/>
          <a:p>
            <a:r>
              <a:rPr lang="en-US" sz="1400" dirty="0"/>
              <a:t>5</a:t>
            </a:r>
          </a:p>
        </p:txBody>
      </p:sp>
      <p:sp>
        <p:nvSpPr>
          <p:cNvPr id="30" name="TextBox 29">
            <a:extLst>
              <a:ext uri="{FF2B5EF4-FFF2-40B4-BE49-F238E27FC236}">
                <a16:creationId xmlns:a16="http://schemas.microsoft.com/office/drawing/2014/main" id="{F244BE60-EB46-D45E-E14B-BA9B5EB0F304}"/>
              </a:ext>
            </a:extLst>
          </p:cNvPr>
          <p:cNvSpPr txBox="1"/>
          <p:nvPr/>
        </p:nvSpPr>
        <p:spPr>
          <a:xfrm>
            <a:off x="6769352" y="3801700"/>
            <a:ext cx="276038" cy="307777"/>
          </a:xfrm>
          <a:prstGeom prst="rect">
            <a:avLst/>
          </a:prstGeom>
          <a:noFill/>
        </p:spPr>
        <p:txBody>
          <a:bodyPr wrap="none" rtlCol="0">
            <a:spAutoFit/>
          </a:bodyPr>
          <a:lstStyle/>
          <a:p>
            <a:r>
              <a:rPr lang="en-US" sz="1400" dirty="0"/>
              <a:t>6</a:t>
            </a:r>
          </a:p>
        </p:txBody>
      </p:sp>
      <p:sp>
        <p:nvSpPr>
          <p:cNvPr id="32" name="TextBox 31">
            <a:extLst>
              <a:ext uri="{FF2B5EF4-FFF2-40B4-BE49-F238E27FC236}">
                <a16:creationId xmlns:a16="http://schemas.microsoft.com/office/drawing/2014/main" id="{470392E8-1A37-DD35-5965-0475FB036C5A}"/>
              </a:ext>
            </a:extLst>
          </p:cNvPr>
          <p:cNvSpPr txBox="1"/>
          <p:nvPr/>
        </p:nvSpPr>
        <p:spPr>
          <a:xfrm>
            <a:off x="9766557" y="3804505"/>
            <a:ext cx="276038" cy="307777"/>
          </a:xfrm>
          <a:prstGeom prst="rect">
            <a:avLst/>
          </a:prstGeom>
          <a:noFill/>
        </p:spPr>
        <p:txBody>
          <a:bodyPr wrap="none" rtlCol="0">
            <a:spAutoFit/>
          </a:bodyPr>
          <a:lstStyle/>
          <a:p>
            <a:r>
              <a:rPr lang="en-US" sz="1400" dirty="0"/>
              <a:t>8</a:t>
            </a:r>
          </a:p>
        </p:txBody>
      </p:sp>
      <p:sp>
        <p:nvSpPr>
          <p:cNvPr id="39" name="TextBox 38">
            <a:extLst>
              <a:ext uri="{FF2B5EF4-FFF2-40B4-BE49-F238E27FC236}">
                <a16:creationId xmlns:a16="http://schemas.microsoft.com/office/drawing/2014/main" id="{CE3D58B6-9458-1C32-51FE-ED237860C364}"/>
              </a:ext>
            </a:extLst>
          </p:cNvPr>
          <p:cNvSpPr txBox="1"/>
          <p:nvPr/>
        </p:nvSpPr>
        <p:spPr>
          <a:xfrm>
            <a:off x="12766126" y="3795004"/>
            <a:ext cx="367408" cy="307777"/>
          </a:xfrm>
          <a:prstGeom prst="rect">
            <a:avLst/>
          </a:prstGeom>
          <a:noFill/>
        </p:spPr>
        <p:txBody>
          <a:bodyPr wrap="none" rtlCol="0">
            <a:spAutoFit/>
          </a:bodyPr>
          <a:lstStyle/>
          <a:p>
            <a:r>
              <a:rPr lang="en-US" sz="1400" dirty="0"/>
              <a:t>10</a:t>
            </a:r>
          </a:p>
        </p:txBody>
      </p:sp>
      <p:sp>
        <p:nvSpPr>
          <p:cNvPr id="41" name="TextBox 40">
            <a:extLst>
              <a:ext uri="{FF2B5EF4-FFF2-40B4-BE49-F238E27FC236}">
                <a16:creationId xmlns:a16="http://schemas.microsoft.com/office/drawing/2014/main" id="{647E47FC-D8D4-0CE8-AC73-18B227977D35}"/>
              </a:ext>
            </a:extLst>
          </p:cNvPr>
          <p:cNvSpPr txBox="1"/>
          <p:nvPr/>
        </p:nvSpPr>
        <p:spPr>
          <a:xfrm>
            <a:off x="12786166" y="4965378"/>
            <a:ext cx="276038" cy="307777"/>
          </a:xfrm>
          <a:prstGeom prst="rect">
            <a:avLst/>
          </a:prstGeom>
          <a:noFill/>
        </p:spPr>
        <p:txBody>
          <a:bodyPr wrap="none" rtlCol="0">
            <a:spAutoFit/>
          </a:bodyPr>
          <a:lstStyle/>
          <a:p>
            <a:r>
              <a:rPr lang="en-US" sz="1400" dirty="0"/>
              <a:t>9</a:t>
            </a:r>
          </a:p>
        </p:txBody>
      </p:sp>
      <p:sp>
        <p:nvSpPr>
          <p:cNvPr id="42" name="TextBox 41">
            <a:extLst>
              <a:ext uri="{FF2B5EF4-FFF2-40B4-BE49-F238E27FC236}">
                <a16:creationId xmlns:a16="http://schemas.microsoft.com/office/drawing/2014/main" id="{D3EE089C-3D43-536F-C55F-94531FD705E2}"/>
              </a:ext>
            </a:extLst>
          </p:cNvPr>
          <p:cNvSpPr txBox="1"/>
          <p:nvPr/>
        </p:nvSpPr>
        <p:spPr>
          <a:xfrm>
            <a:off x="12763372" y="6142638"/>
            <a:ext cx="367408" cy="307777"/>
          </a:xfrm>
          <a:prstGeom prst="rect">
            <a:avLst/>
          </a:prstGeom>
          <a:noFill/>
        </p:spPr>
        <p:txBody>
          <a:bodyPr wrap="none" rtlCol="0">
            <a:spAutoFit/>
          </a:bodyPr>
          <a:lstStyle/>
          <a:p>
            <a:r>
              <a:rPr lang="en-US" sz="1400" dirty="0"/>
              <a:t>12</a:t>
            </a:r>
          </a:p>
        </p:txBody>
      </p:sp>
      <p:sp>
        <p:nvSpPr>
          <p:cNvPr id="46" name="TextBox 45">
            <a:extLst>
              <a:ext uri="{FF2B5EF4-FFF2-40B4-BE49-F238E27FC236}">
                <a16:creationId xmlns:a16="http://schemas.microsoft.com/office/drawing/2014/main" id="{CD6CE687-558D-1862-4E85-66C361B43A55}"/>
              </a:ext>
            </a:extLst>
          </p:cNvPr>
          <p:cNvSpPr txBox="1"/>
          <p:nvPr/>
        </p:nvSpPr>
        <p:spPr>
          <a:xfrm>
            <a:off x="12752221" y="7321505"/>
            <a:ext cx="367408" cy="307777"/>
          </a:xfrm>
          <a:prstGeom prst="rect">
            <a:avLst/>
          </a:prstGeom>
          <a:noFill/>
        </p:spPr>
        <p:txBody>
          <a:bodyPr wrap="none" rtlCol="0">
            <a:spAutoFit/>
          </a:bodyPr>
          <a:lstStyle/>
          <a:p>
            <a:r>
              <a:rPr lang="en-US" sz="1400" dirty="0"/>
              <a:t>13</a:t>
            </a:r>
          </a:p>
        </p:txBody>
      </p:sp>
      <p:sp>
        <p:nvSpPr>
          <p:cNvPr id="54" name="TextBox 53">
            <a:extLst>
              <a:ext uri="{FF2B5EF4-FFF2-40B4-BE49-F238E27FC236}">
                <a16:creationId xmlns:a16="http://schemas.microsoft.com/office/drawing/2014/main" id="{50161702-4BB2-C0B4-F2D8-6CABF3C95F91}"/>
              </a:ext>
            </a:extLst>
          </p:cNvPr>
          <p:cNvSpPr txBox="1"/>
          <p:nvPr/>
        </p:nvSpPr>
        <p:spPr>
          <a:xfrm>
            <a:off x="3729266" y="3800589"/>
            <a:ext cx="367408" cy="307777"/>
          </a:xfrm>
          <a:prstGeom prst="rect">
            <a:avLst/>
          </a:prstGeom>
          <a:noFill/>
        </p:spPr>
        <p:txBody>
          <a:bodyPr wrap="none" rtlCol="0">
            <a:spAutoFit/>
          </a:bodyPr>
          <a:lstStyle/>
          <a:p>
            <a:r>
              <a:rPr lang="en-US" sz="1400" dirty="0"/>
              <a:t>11</a:t>
            </a:r>
          </a:p>
        </p:txBody>
      </p:sp>
      <p:sp>
        <p:nvSpPr>
          <p:cNvPr id="67" name="TextBox 66">
            <a:extLst>
              <a:ext uri="{FF2B5EF4-FFF2-40B4-BE49-F238E27FC236}">
                <a16:creationId xmlns:a16="http://schemas.microsoft.com/office/drawing/2014/main" id="{7DFB5A79-AEDC-A383-3500-696556584D33}"/>
              </a:ext>
            </a:extLst>
          </p:cNvPr>
          <p:cNvSpPr txBox="1"/>
          <p:nvPr/>
        </p:nvSpPr>
        <p:spPr>
          <a:xfrm>
            <a:off x="6748423" y="5001904"/>
            <a:ext cx="276038" cy="307777"/>
          </a:xfrm>
          <a:prstGeom prst="rect">
            <a:avLst/>
          </a:prstGeom>
          <a:noFill/>
        </p:spPr>
        <p:txBody>
          <a:bodyPr wrap="none" rtlCol="0">
            <a:spAutoFit/>
          </a:bodyPr>
          <a:lstStyle/>
          <a:p>
            <a:r>
              <a:rPr lang="en-US" sz="1400" dirty="0"/>
              <a:t>7</a:t>
            </a:r>
          </a:p>
        </p:txBody>
      </p:sp>
      <p:cxnSp>
        <p:nvCxnSpPr>
          <p:cNvPr id="68" name="Straight Connector 67">
            <a:extLst>
              <a:ext uri="{FF2B5EF4-FFF2-40B4-BE49-F238E27FC236}">
                <a16:creationId xmlns:a16="http://schemas.microsoft.com/office/drawing/2014/main" id="{83038E49-6919-D254-7CDA-C9285C733058}"/>
              </a:ext>
            </a:extLst>
          </p:cNvPr>
          <p:cNvCxnSpPr>
            <a:cxnSpLocks/>
          </p:cNvCxnSpPr>
          <p:nvPr/>
        </p:nvCxnSpPr>
        <p:spPr>
          <a:xfrm>
            <a:off x="11564279" y="4694007"/>
            <a:ext cx="9855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ectangle 65">
            <a:extLst>
              <a:ext uri="{FF2B5EF4-FFF2-40B4-BE49-F238E27FC236}">
                <a16:creationId xmlns:a16="http://schemas.microsoft.com/office/drawing/2014/main" id="{4185FCB8-2D26-6BE2-CA62-EB625AA0FD31}"/>
              </a:ext>
            </a:extLst>
          </p:cNvPr>
          <p:cNvSpPr/>
          <p:nvPr/>
        </p:nvSpPr>
        <p:spPr>
          <a:xfrm>
            <a:off x="9788339" y="4169481"/>
            <a:ext cx="2514672" cy="1049053"/>
          </a:xfrm>
          <a:prstGeom prst="rect">
            <a:avLst/>
          </a:prstGeom>
          <a:solidFill>
            <a:srgbClr val="FFFF0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ysClr val="windowText" lastClr="000000"/>
                </a:solidFill>
              </a:rPr>
              <a:t>Working Title</a:t>
            </a:r>
          </a:p>
          <a:p>
            <a:pPr algn="ctr"/>
            <a:r>
              <a:rPr lang="en-US" sz="1400" dirty="0">
                <a:solidFill>
                  <a:sysClr val="windowText" lastClr="000000"/>
                </a:solidFill>
              </a:rPr>
              <a:t>Name</a:t>
            </a:r>
          </a:p>
          <a:p>
            <a:pPr algn="ctr"/>
            <a:r>
              <a:rPr lang="en-US" sz="1400" i="1" dirty="0">
                <a:solidFill>
                  <a:schemeClr val="tx1"/>
                </a:solidFill>
              </a:rPr>
              <a:t>Classification / Job Title</a:t>
            </a:r>
          </a:p>
          <a:p>
            <a:pPr algn="ctr"/>
            <a:r>
              <a:rPr lang="en-US" sz="1400" dirty="0">
                <a:solidFill>
                  <a:sysClr val="windowText" lastClr="000000"/>
                </a:solidFill>
              </a:rPr>
              <a:t>Career or Contract 1.00 FTE</a:t>
            </a:r>
          </a:p>
        </p:txBody>
      </p:sp>
      <p:sp>
        <p:nvSpPr>
          <p:cNvPr id="71" name="TextBox 70">
            <a:extLst>
              <a:ext uri="{FF2B5EF4-FFF2-40B4-BE49-F238E27FC236}">
                <a16:creationId xmlns:a16="http://schemas.microsoft.com/office/drawing/2014/main" id="{31B3BBDB-9F9F-FD3D-E3DB-FAC1EBF5927E}"/>
              </a:ext>
            </a:extLst>
          </p:cNvPr>
          <p:cNvSpPr txBox="1"/>
          <p:nvPr/>
        </p:nvSpPr>
        <p:spPr>
          <a:xfrm>
            <a:off x="9707710" y="4986686"/>
            <a:ext cx="367408" cy="307777"/>
          </a:xfrm>
          <a:prstGeom prst="rect">
            <a:avLst/>
          </a:prstGeom>
          <a:noFill/>
        </p:spPr>
        <p:txBody>
          <a:bodyPr wrap="none" rtlCol="0">
            <a:spAutoFit/>
          </a:bodyPr>
          <a:lstStyle/>
          <a:p>
            <a:r>
              <a:rPr lang="en-US" sz="1400" dirty="0"/>
              <a:t>14</a:t>
            </a:r>
          </a:p>
        </p:txBody>
      </p:sp>
    </p:spTree>
    <p:extLst>
      <p:ext uri="{BB962C8B-B14F-4D97-AF65-F5344CB8AC3E}">
        <p14:creationId xmlns:p14="http://schemas.microsoft.com/office/powerpoint/2010/main" val="42668587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25752</TotalTime>
  <Words>600</Words>
  <Application>Microsoft Office PowerPoint</Application>
  <PresentationFormat>Custom</PresentationFormat>
  <Paragraphs>166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Bethanie Brown</dc:creator>
  <cp:lastModifiedBy>Harold Tabios</cp:lastModifiedBy>
  <cp:revision>1499</cp:revision>
  <cp:lastPrinted>2023-08-08T23:33:59Z</cp:lastPrinted>
  <dcterms:created xsi:type="dcterms:W3CDTF">2020-05-19T18:31:38Z</dcterms:created>
  <dcterms:modified xsi:type="dcterms:W3CDTF">2023-09-20T17:40:38Z</dcterms:modified>
</cp:coreProperties>
</file>