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7" r:id="rId5"/>
    <p:sldMasterId id="2147483665" r:id="rId6"/>
  </p:sldMasterIdLst>
  <p:notesMasterIdLst>
    <p:notesMasterId r:id="rId33"/>
  </p:notesMasterIdLst>
  <p:sldIdLst>
    <p:sldId id="265" r:id="rId7"/>
    <p:sldId id="264" r:id="rId8"/>
    <p:sldId id="263" r:id="rId9"/>
    <p:sldId id="277" r:id="rId10"/>
    <p:sldId id="266" r:id="rId11"/>
    <p:sldId id="289" r:id="rId12"/>
    <p:sldId id="284" r:id="rId13"/>
    <p:sldId id="288" r:id="rId14"/>
    <p:sldId id="275" r:id="rId15"/>
    <p:sldId id="272" r:id="rId16"/>
    <p:sldId id="271" r:id="rId17"/>
    <p:sldId id="276" r:id="rId18"/>
    <p:sldId id="278" r:id="rId19"/>
    <p:sldId id="268" r:id="rId20"/>
    <p:sldId id="279" r:id="rId21"/>
    <p:sldId id="267" r:id="rId22"/>
    <p:sldId id="269" r:id="rId23"/>
    <p:sldId id="280" r:id="rId24"/>
    <p:sldId id="282" r:id="rId25"/>
    <p:sldId id="285" r:id="rId26"/>
    <p:sldId id="283" r:id="rId27"/>
    <p:sldId id="287" r:id="rId28"/>
    <p:sldId id="281" r:id="rId29"/>
    <p:sldId id="273" r:id="rId30"/>
    <p:sldId id="290" r:id="rId31"/>
    <p:sldId id="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885"/>
    <a:srgbClr val="702B84"/>
    <a:srgbClr val="00944D"/>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7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2" Type="http://schemas.openxmlformats.org/officeDocument/2006/relationships/hyperlink" Target="https://ucanr.zoom.us/j/94663584673" TargetMode="External"/><Relationship Id="rId1" Type="http://schemas.openxmlformats.org/officeDocument/2006/relationships/hyperlink" Target="https://ucanr.edu/site/calfresh-healthy-living-local-health-department-evaluation/evaluation-cross-project-office" TargetMode="External"/></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2" Type="http://schemas.openxmlformats.org/officeDocument/2006/relationships/hyperlink" Target="https://ucanr.zoom.us/j/94663584673" TargetMode="External"/><Relationship Id="rId1" Type="http://schemas.openxmlformats.org/officeDocument/2006/relationships/hyperlink" Target="https://ucanr.edu/site/calfresh-healthy-living-local-health-department-evaluation/evaluation-cross-project-office" TargetMode="External"/></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A4D460-C65D-49DD-8A67-E8397B22B444}" type="doc">
      <dgm:prSet loTypeId="urn:microsoft.com/office/officeart/2017/3/layout/HorizontalPathTimeline" loCatId="process" qsTypeId="urn:microsoft.com/office/officeart/2005/8/quickstyle/simple4" qsCatId="simple" csTypeId="urn:microsoft.com/office/officeart/2005/8/colors/accent6_2" csCatId="accent6" phldr="1"/>
      <dgm:spPr/>
      <dgm:t>
        <a:bodyPr/>
        <a:lstStyle/>
        <a:p>
          <a:endParaRPr lang="en-US"/>
        </a:p>
      </dgm:t>
    </dgm:pt>
    <dgm:pt modelId="{7CE2A064-35A2-4718-B1B5-98FC8781C344}">
      <dgm:prSet/>
      <dgm:spPr/>
      <dgm:t>
        <a:bodyPr/>
        <a:lstStyle/>
        <a:p>
          <a:pPr>
            <a:defRPr b="1"/>
          </a:pPr>
          <a:r>
            <a:rPr lang="en-US"/>
            <a:t>June 2025</a:t>
          </a:r>
        </a:p>
      </dgm:t>
    </dgm:pt>
    <dgm:pt modelId="{8A95469D-C82D-4FAB-A772-7BB0FDCF15ED}" type="parTrans" cxnId="{E4E39F9D-88C1-46AC-BE66-7BE35B20AA77}">
      <dgm:prSet/>
      <dgm:spPr/>
      <dgm:t>
        <a:bodyPr/>
        <a:lstStyle/>
        <a:p>
          <a:endParaRPr lang="en-US"/>
        </a:p>
      </dgm:t>
    </dgm:pt>
    <dgm:pt modelId="{2D5DF6AD-AC4C-4856-A8D5-F1D5850975F1}" type="sibTrans" cxnId="{E4E39F9D-88C1-46AC-BE66-7BE35B20AA77}">
      <dgm:prSet/>
      <dgm:spPr/>
      <dgm:t>
        <a:bodyPr/>
        <a:lstStyle/>
        <a:p>
          <a:endParaRPr lang="en-US"/>
        </a:p>
      </dgm:t>
    </dgm:pt>
    <dgm:pt modelId="{DDDF1DCD-6DB9-4C79-9A10-45A367EAA7E1}">
      <dgm:prSet custT="1"/>
      <dgm:spPr/>
      <dgm:t>
        <a:bodyPr/>
        <a:lstStyle/>
        <a:p>
          <a:pPr algn="ctr"/>
          <a:r>
            <a:rPr lang="en-US" sz="1800" dirty="0"/>
            <a:t>Date TBD: </a:t>
          </a:r>
        </a:p>
        <a:p>
          <a:pPr algn="ctr"/>
          <a:r>
            <a:rPr lang="en-US" sz="1800" dirty="0">
              <a:hlinkClick xmlns:r="http://schemas.openxmlformats.org/officeDocument/2006/relationships" r:id="rId1"/>
            </a:rPr>
            <a:t>NPI Cross-Project Office Hours</a:t>
          </a:r>
          <a:endParaRPr lang="en-US" sz="1800" dirty="0"/>
        </a:p>
      </dgm:t>
    </dgm:pt>
    <dgm:pt modelId="{643CD5AD-7062-475B-ADF0-6385AF008218}" type="parTrans" cxnId="{671F788E-0FA6-4297-A2B4-19D83CDC54C6}">
      <dgm:prSet/>
      <dgm:spPr/>
      <dgm:t>
        <a:bodyPr/>
        <a:lstStyle/>
        <a:p>
          <a:endParaRPr lang="en-US"/>
        </a:p>
      </dgm:t>
    </dgm:pt>
    <dgm:pt modelId="{C4B88084-923A-4634-833F-3C6F82C702DA}" type="sibTrans" cxnId="{671F788E-0FA6-4297-A2B4-19D83CDC54C6}">
      <dgm:prSet/>
      <dgm:spPr/>
      <dgm:t>
        <a:bodyPr/>
        <a:lstStyle/>
        <a:p>
          <a:endParaRPr lang="en-US"/>
        </a:p>
      </dgm:t>
    </dgm:pt>
    <dgm:pt modelId="{76BA82E0-CFED-4F9C-B391-6FC065FB63B1}">
      <dgm:prSet/>
      <dgm:spPr/>
      <dgm:t>
        <a:bodyPr/>
        <a:lstStyle/>
        <a:p>
          <a:pPr>
            <a:defRPr b="1"/>
          </a:pPr>
          <a:r>
            <a:rPr lang="en-US"/>
            <a:t>Fri. 13 June</a:t>
          </a:r>
        </a:p>
      </dgm:t>
    </dgm:pt>
    <dgm:pt modelId="{F482EC87-9A5A-4F74-8A25-811C30E50E62}" type="parTrans" cxnId="{9FF57BB4-F059-416D-843B-A775BB558416}">
      <dgm:prSet/>
      <dgm:spPr/>
      <dgm:t>
        <a:bodyPr/>
        <a:lstStyle/>
        <a:p>
          <a:endParaRPr lang="en-US"/>
        </a:p>
      </dgm:t>
    </dgm:pt>
    <dgm:pt modelId="{263BF2A9-0161-487C-9C09-68C24F7EB74B}" type="sibTrans" cxnId="{9FF57BB4-F059-416D-843B-A775BB558416}">
      <dgm:prSet/>
      <dgm:spPr/>
      <dgm:t>
        <a:bodyPr/>
        <a:lstStyle/>
        <a:p>
          <a:endParaRPr lang="en-US"/>
        </a:p>
      </dgm:t>
    </dgm:pt>
    <dgm:pt modelId="{97B5990D-E494-4863-B549-B68163268E38}">
      <dgm:prSet custT="1"/>
      <dgm:spPr/>
      <dgm:t>
        <a:bodyPr/>
        <a:lstStyle/>
        <a:p>
          <a:pPr algn="ctr"/>
          <a:r>
            <a:rPr lang="en-US" sz="1800" dirty="0"/>
            <a:t>EATS post-test to remain continuously open</a:t>
          </a:r>
        </a:p>
      </dgm:t>
    </dgm:pt>
    <dgm:pt modelId="{9EC00342-41FF-4134-977F-0AB76D415633}" type="parTrans" cxnId="{104FEEDC-09BC-455F-8BB9-11E9EF807582}">
      <dgm:prSet/>
      <dgm:spPr/>
      <dgm:t>
        <a:bodyPr/>
        <a:lstStyle/>
        <a:p>
          <a:endParaRPr lang="en-US"/>
        </a:p>
      </dgm:t>
    </dgm:pt>
    <dgm:pt modelId="{55207EBE-132C-4BEB-A420-63E47FB34D3B}" type="sibTrans" cxnId="{104FEEDC-09BC-455F-8BB9-11E9EF807582}">
      <dgm:prSet/>
      <dgm:spPr/>
      <dgm:t>
        <a:bodyPr/>
        <a:lstStyle/>
        <a:p>
          <a:endParaRPr lang="en-US"/>
        </a:p>
      </dgm:t>
    </dgm:pt>
    <dgm:pt modelId="{6650AE09-60D6-4AB4-9B8B-6616C2AC517C}">
      <dgm:prSet/>
      <dgm:spPr/>
      <dgm:t>
        <a:bodyPr/>
        <a:lstStyle/>
        <a:p>
          <a:pPr>
            <a:defRPr b="1"/>
          </a:pPr>
          <a:r>
            <a:rPr lang="en-US"/>
            <a:t>Mon. 30 June</a:t>
          </a:r>
        </a:p>
      </dgm:t>
    </dgm:pt>
    <dgm:pt modelId="{DA8535FC-D71D-4E1C-9C37-C1A9A29C90BE}" type="parTrans" cxnId="{11AEFA3E-DFC0-4EB0-9B64-42B63B58D88A}">
      <dgm:prSet/>
      <dgm:spPr/>
      <dgm:t>
        <a:bodyPr/>
        <a:lstStyle/>
        <a:p>
          <a:endParaRPr lang="en-US"/>
        </a:p>
      </dgm:t>
    </dgm:pt>
    <dgm:pt modelId="{CE0B5955-F2E2-4DD6-A5F6-F46437144FA2}" type="sibTrans" cxnId="{11AEFA3E-DFC0-4EB0-9B64-42B63B58D88A}">
      <dgm:prSet/>
      <dgm:spPr/>
      <dgm:t>
        <a:bodyPr/>
        <a:lstStyle/>
        <a:p>
          <a:endParaRPr lang="en-US"/>
        </a:p>
      </dgm:t>
    </dgm:pt>
    <dgm:pt modelId="{1B9B903F-F1A2-49A2-AE24-344BBB199F4A}">
      <dgm:prSet custT="1"/>
      <dgm:spPr/>
      <dgm:t>
        <a:bodyPr/>
        <a:lstStyle/>
        <a:p>
          <a:pPr algn="ctr"/>
          <a:r>
            <a:rPr lang="en-US" sz="1800" dirty="0"/>
            <a:t>EATS post-test closes </a:t>
          </a:r>
        </a:p>
        <a:p>
          <a:pPr algn="ctr"/>
          <a:r>
            <a:rPr lang="en-US" sz="1800" dirty="0"/>
            <a:t>ALL surveys and Planning Worksheets due</a:t>
          </a:r>
        </a:p>
      </dgm:t>
    </dgm:pt>
    <dgm:pt modelId="{6775D5BC-695D-4706-9D88-003546168C07}" type="parTrans" cxnId="{CB09505A-C60D-4E35-9B73-A34C6097BAA3}">
      <dgm:prSet/>
      <dgm:spPr/>
      <dgm:t>
        <a:bodyPr/>
        <a:lstStyle/>
        <a:p>
          <a:endParaRPr lang="en-US"/>
        </a:p>
      </dgm:t>
    </dgm:pt>
    <dgm:pt modelId="{E0C1161B-44C0-4D7F-AC5C-C5A99AA59BB7}" type="sibTrans" cxnId="{CB09505A-C60D-4E35-9B73-A34C6097BAA3}">
      <dgm:prSet/>
      <dgm:spPr/>
      <dgm:t>
        <a:bodyPr/>
        <a:lstStyle/>
        <a:p>
          <a:endParaRPr lang="en-US"/>
        </a:p>
      </dgm:t>
    </dgm:pt>
    <dgm:pt modelId="{D5FBFAC8-B284-420C-8F40-28FF27ADE4F3}">
      <dgm:prSet/>
      <dgm:spPr/>
      <dgm:t>
        <a:bodyPr/>
        <a:lstStyle/>
        <a:p>
          <a:pPr>
            <a:defRPr b="1"/>
          </a:pPr>
          <a:r>
            <a:rPr lang="en-US"/>
            <a:t>Tue. 15 July</a:t>
          </a:r>
        </a:p>
      </dgm:t>
    </dgm:pt>
    <dgm:pt modelId="{20BE3030-B54D-40BF-AEE4-20AE9A4931DE}" type="parTrans" cxnId="{C023C7F5-7A03-417B-9397-B5E1BC9A784B}">
      <dgm:prSet/>
      <dgm:spPr/>
      <dgm:t>
        <a:bodyPr/>
        <a:lstStyle/>
        <a:p>
          <a:endParaRPr lang="en-US"/>
        </a:p>
      </dgm:t>
    </dgm:pt>
    <dgm:pt modelId="{1184E489-F853-4682-80DE-896E7972B88E}" type="sibTrans" cxnId="{C023C7F5-7A03-417B-9397-B5E1BC9A784B}">
      <dgm:prSet/>
      <dgm:spPr/>
      <dgm:t>
        <a:bodyPr/>
        <a:lstStyle/>
        <a:p>
          <a:endParaRPr lang="en-US"/>
        </a:p>
      </dgm:t>
    </dgm:pt>
    <dgm:pt modelId="{828D2C8D-BC5A-4718-BE02-CE4EED78E146}">
      <dgm:prSet custT="1"/>
      <dgm:spPr/>
      <dgm:t>
        <a:bodyPr/>
        <a:lstStyle/>
        <a:p>
          <a:pPr algn="ctr"/>
          <a:r>
            <a:rPr lang="en-US" sz="1800" dirty="0">
              <a:hlinkClick xmlns:r="http://schemas.openxmlformats.org/officeDocument/2006/relationships" r:id="rId2"/>
            </a:rPr>
            <a:t>FFY 26 EATS Administration Training</a:t>
          </a:r>
          <a:endParaRPr lang="en-US" sz="1800" dirty="0"/>
        </a:p>
      </dgm:t>
    </dgm:pt>
    <dgm:pt modelId="{C7DF2FB4-E23A-4E3F-8380-9CA4C0713026}" type="parTrans" cxnId="{58F6786E-5DDB-4D3A-A4E3-947C435B3D36}">
      <dgm:prSet/>
      <dgm:spPr/>
      <dgm:t>
        <a:bodyPr/>
        <a:lstStyle/>
        <a:p>
          <a:endParaRPr lang="en-US"/>
        </a:p>
      </dgm:t>
    </dgm:pt>
    <dgm:pt modelId="{97A5E9B5-A50D-47CA-A2B9-6ED4E16AF17B}" type="sibTrans" cxnId="{58F6786E-5DDB-4D3A-A4E3-947C435B3D36}">
      <dgm:prSet/>
      <dgm:spPr/>
      <dgm:t>
        <a:bodyPr/>
        <a:lstStyle/>
        <a:p>
          <a:endParaRPr lang="en-US"/>
        </a:p>
      </dgm:t>
    </dgm:pt>
    <dgm:pt modelId="{BE259F59-109B-4C63-B35A-1609E38B2A3E}" type="pres">
      <dgm:prSet presAssocID="{C7A4D460-C65D-49DD-8A67-E8397B22B444}" presName="root" presStyleCnt="0">
        <dgm:presLayoutVars>
          <dgm:chMax/>
          <dgm:chPref/>
          <dgm:animLvl val="lvl"/>
        </dgm:presLayoutVars>
      </dgm:prSet>
      <dgm:spPr/>
    </dgm:pt>
    <dgm:pt modelId="{ADA02657-B09B-444A-8DF6-4DD00666E842}" type="pres">
      <dgm:prSet presAssocID="{C7A4D460-C65D-49DD-8A67-E8397B22B444}" presName="divider" presStyleLbl="node1" presStyleIdx="0" presStyleCnt="1"/>
      <dgm:spPr/>
    </dgm:pt>
    <dgm:pt modelId="{70C6AD7A-FBF5-4AA7-9C3D-F90D6B1475A9}" type="pres">
      <dgm:prSet presAssocID="{C7A4D460-C65D-49DD-8A67-E8397B22B444}" presName="nodes" presStyleCnt="0">
        <dgm:presLayoutVars>
          <dgm:chMax/>
          <dgm:chPref/>
          <dgm:animLvl val="lvl"/>
        </dgm:presLayoutVars>
      </dgm:prSet>
      <dgm:spPr/>
    </dgm:pt>
    <dgm:pt modelId="{82C4A4B4-045D-4EC7-BDA2-9F01C1984946}" type="pres">
      <dgm:prSet presAssocID="{7CE2A064-35A2-4718-B1B5-98FC8781C344}" presName="composite" presStyleCnt="0"/>
      <dgm:spPr/>
    </dgm:pt>
    <dgm:pt modelId="{4250C664-6295-4B85-A763-859141DEC15F}" type="pres">
      <dgm:prSet presAssocID="{7CE2A064-35A2-4718-B1B5-98FC8781C344}" presName="L1TextContainer" presStyleLbl="revTx" presStyleIdx="0" presStyleCnt="4">
        <dgm:presLayoutVars>
          <dgm:chMax val="1"/>
          <dgm:chPref val="1"/>
          <dgm:bulletEnabled val="1"/>
        </dgm:presLayoutVars>
      </dgm:prSet>
      <dgm:spPr/>
    </dgm:pt>
    <dgm:pt modelId="{450A60D7-1E7C-4282-892B-BE0D94D43B5A}" type="pres">
      <dgm:prSet presAssocID="{7CE2A064-35A2-4718-B1B5-98FC8781C344}" presName="L2TextContainerWrapper" presStyleCnt="0">
        <dgm:presLayoutVars>
          <dgm:chMax val="0"/>
          <dgm:chPref val="0"/>
          <dgm:bulletEnabled val="1"/>
        </dgm:presLayoutVars>
      </dgm:prSet>
      <dgm:spPr/>
    </dgm:pt>
    <dgm:pt modelId="{BEA8AA53-9FC8-45AB-AFCE-97316886E09E}" type="pres">
      <dgm:prSet presAssocID="{7CE2A064-35A2-4718-B1B5-98FC8781C344}" presName="L2TextContainer" presStyleLbl="bgAccFollowNode1" presStyleIdx="0" presStyleCnt="4"/>
      <dgm:spPr/>
    </dgm:pt>
    <dgm:pt modelId="{7BC1AD6E-0E66-4965-B330-787E18343435}" type="pres">
      <dgm:prSet presAssocID="{7CE2A064-35A2-4718-B1B5-98FC8781C344}" presName="FlexibleEmptyPlaceHolder" presStyleCnt="0"/>
      <dgm:spPr/>
    </dgm:pt>
    <dgm:pt modelId="{6C613893-A669-4506-A55A-186DED57A702}" type="pres">
      <dgm:prSet presAssocID="{7CE2A064-35A2-4718-B1B5-98FC8781C344}" presName="ConnectLine" presStyleLbl="alignNode1" presStyleIdx="0" presStyleCnt="4"/>
      <dgm:spPr>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hueOff val="0"/>
              <a:satOff val="0"/>
              <a:lumOff val="0"/>
              <a:alphaOff val="0"/>
            </a:schemeClr>
          </a:solidFill>
          <a:prstDash val="dash"/>
          <a:miter lim="800000"/>
        </a:ln>
        <a:effectLst/>
      </dgm:spPr>
    </dgm:pt>
    <dgm:pt modelId="{BCA41C42-6056-4D21-956C-D9385B63D57F}" type="pres">
      <dgm:prSet presAssocID="{7CE2A064-35A2-4718-B1B5-98FC8781C344}" presName="ConnectorPoint" presStyleLbl="fgAcc1" presStyleIdx="0" presStyleCnt="4"/>
      <dgm:spPr>
        <a:solidFill>
          <a:schemeClr val="lt1">
            <a:alpha val="90000"/>
            <a:hueOff val="0"/>
            <a:satOff val="0"/>
            <a:lumOff val="0"/>
            <a:alphaOff val="0"/>
          </a:schemeClr>
        </a:solidFill>
        <a:ln w="6350" cap="flat" cmpd="sng" algn="ctr">
          <a:noFill/>
          <a:prstDash val="solid"/>
          <a:miter lim="800000"/>
        </a:ln>
        <a:effectLst/>
      </dgm:spPr>
    </dgm:pt>
    <dgm:pt modelId="{68247348-C084-4ACD-BEC7-7532454DF5BD}" type="pres">
      <dgm:prSet presAssocID="{7CE2A064-35A2-4718-B1B5-98FC8781C344}" presName="EmptyPlaceHolder" presStyleCnt="0"/>
      <dgm:spPr/>
    </dgm:pt>
    <dgm:pt modelId="{D26AAFB3-24D4-4753-B149-94919AAB4139}" type="pres">
      <dgm:prSet presAssocID="{2D5DF6AD-AC4C-4856-A8D5-F1D5850975F1}" presName="spaceBetweenRectangles" presStyleCnt="0"/>
      <dgm:spPr/>
    </dgm:pt>
    <dgm:pt modelId="{0D4D0811-7264-4873-8612-9C6FAC286700}" type="pres">
      <dgm:prSet presAssocID="{76BA82E0-CFED-4F9C-B391-6FC065FB63B1}" presName="composite" presStyleCnt="0"/>
      <dgm:spPr/>
    </dgm:pt>
    <dgm:pt modelId="{3FBCF1D6-2F7F-4318-B6B7-C572622AFD9C}" type="pres">
      <dgm:prSet presAssocID="{76BA82E0-CFED-4F9C-B391-6FC065FB63B1}" presName="L1TextContainer" presStyleLbl="revTx" presStyleIdx="1" presStyleCnt="4">
        <dgm:presLayoutVars>
          <dgm:chMax val="1"/>
          <dgm:chPref val="1"/>
          <dgm:bulletEnabled val="1"/>
        </dgm:presLayoutVars>
      </dgm:prSet>
      <dgm:spPr/>
    </dgm:pt>
    <dgm:pt modelId="{8ECFE8B4-6CE4-4AF8-B20E-2F30F3575B00}" type="pres">
      <dgm:prSet presAssocID="{76BA82E0-CFED-4F9C-B391-6FC065FB63B1}" presName="L2TextContainerWrapper" presStyleCnt="0">
        <dgm:presLayoutVars>
          <dgm:chMax val="0"/>
          <dgm:chPref val="0"/>
          <dgm:bulletEnabled val="1"/>
        </dgm:presLayoutVars>
      </dgm:prSet>
      <dgm:spPr/>
    </dgm:pt>
    <dgm:pt modelId="{F7B7E692-108C-48C6-A236-A1D50AF61DB2}" type="pres">
      <dgm:prSet presAssocID="{76BA82E0-CFED-4F9C-B391-6FC065FB63B1}" presName="L2TextContainer" presStyleLbl="bgAccFollowNode1" presStyleIdx="1" presStyleCnt="4"/>
      <dgm:spPr/>
    </dgm:pt>
    <dgm:pt modelId="{14D080E4-A2D2-48F9-9CBD-6BEA20698E95}" type="pres">
      <dgm:prSet presAssocID="{76BA82E0-CFED-4F9C-B391-6FC065FB63B1}" presName="FlexibleEmptyPlaceHolder" presStyleCnt="0"/>
      <dgm:spPr/>
    </dgm:pt>
    <dgm:pt modelId="{E7959B7F-BB92-47A2-96D5-3CB07DCFC02F}" type="pres">
      <dgm:prSet presAssocID="{76BA82E0-CFED-4F9C-B391-6FC065FB63B1}" presName="ConnectLine" presStyleLbl="alignNode1" presStyleIdx="1" presStyleCnt="4"/>
      <dgm:spPr>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hueOff val="0"/>
              <a:satOff val="0"/>
              <a:lumOff val="0"/>
              <a:alphaOff val="0"/>
            </a:schemeClr>
          </a:solidFill>
          <a:prstDash val="dash"/>
          <a:miter lim="800000"/>
        </a:ln>
        <a:effectLst/>
      </dgm:spPr>
    </dgm:pt>
    <dgm:pt modelId="{A4A889AD-B5BD-4E6E-ADCA-C51161BC8C66}" type="pres">
      <dgm:prSet presAssocID="{76BA82E0-CFED-4F9C-B391-6FC065FB63B1}" presName="ConnectorPoint" presStyleLbl="fgAcc1" presStyleIdx="1" presStyleCnt="4"/>
      <dgm:spPr>
        <a:solidFill>
          <a:schemeClr val="lt1">
            <a:alpha val="90000"/>
            <a:hueOff val="0"/>
            <a:satOff val="0"/>
            <a:lumOff val="0"/>
            <a:alphaOff val="0"/>
          </a:schemeClr>
        </a:solidFill>
        <a:ln w="6350" cap="flat" cmpd="sng" algn="ctr">
          <a:noFill/>
          <a:prstDash val="solid"/>
          <a:miter lim="800000"/>
        </a:ln>
        <a:effectLst/>
      </dgm:spPr>
    </dgm:pt>
    <dgm:pt modelId="{DAEB3B39-4E78-42C7-B46D-23573295DFD0}" type="pres">
      <dgm:prSet presAssocID="{76BA82E0-CFED-4F9C-B391-6FC065FB63B1}" presName="EmptyPlaceHolder" presStyleCnt="0"/>
      <dgm:spPr/>
    </dgm:pt>
    <dgm:pt modelId="{97AFF8B2-73F6-4167-A57E-1B5E63CD9FB1}" type="pres">
      <dgm:prSet presAssocID="{263BF2A9-0161-487C-9C09-68C24F7EB74B}" presName="spaceBetweenRectangles" presStyleCnt="0"/>
      <dgm:spPr/>
    </dgm:pt>
    <dgm:pt modelId="{394CFA86-68E1-4EF7-BC6E-F81CE4BDD3DC}" type="pres">
      <dgm:prSet presAssocID="{6650AE09-60D6-4AB4-9B8B-6616C2AC517C}" presName="composite" presStyleCnt="0"/>
      <dgm:spPr/>
    </dgm:pt>
    <dgm:pt modelId="{8CB65EDD-9DF5-4BB9-A459-40985F9F64E0}" type="pres">
      <dgm:prSet presAssocID="{6650AE09-60D6-4AB4-9B8B-6616C2AC517C}" presName="L1TextContainer" presStyleLbl="revTx" presStyleIdx="2" presStyleCnt="4">
        <dgm:presLayoutVars>
          <dgm:chMax val="1"/>
          <dgm:chPref val="1"/>
          <dgm:bulletEnabled val="1"/>
        </dgm:presLayoutVars>
      </dgm:prSet>
      <dgm:spPr/>
    </dgm:pt>
    <dgm:pt modelId="{833A9C7A-48AB-4D82-B535-88DEB212DAF0}" type="pres">
      <dgm:prSet presAssocID="{6650AE09-60D6-4AB4-9B8B-6616C2AC517C}" presName="L2TextContainerWrapper" presStyleCnt="0">
        <dgm:presLayoutVars>
          <dgm:chMax val="0"/>
          <dgm:chPref val="0"/>
          <dgm:bulletEnabled val="1"/>
        </dgm:presLayoutVars>
      </dgm:prSet>
      <dgm:spPr/>
    </dgm:pt>
    <dgm:pt modelId="{95D183CE-04D6-4837-AC0E-68A12DBD67C3}" type="pres">
      <dgm:prSet presAssocID="{6650AE09-60D6-4AB4-9B8B-6616C2AC517C}" presName="L2TextContainer" presStyleLbl="bgAccFollowNode1" presStyleIdx="2" presStyleCnt="4"/>
      <dgm:spPr/>
    </dgm:pt>
    <dgm:pt modelId="{727E50C5-BAD8-4D52-A83F-1442F27D7160}" type="pres">
      <dgm:prSet presAssocID="{6650AE09-60D6-4AB4-9B8B-6616C2AC517C}" presName="FlexibleEmptyPlaceHolder" presStyleCnt="0"/>
      <dgm:spPr/>
    </dgm:pt>
    <dgm:pt modelId="{BDA666DC-9D6F-4245-B365-771655C428DC}" type="pres">
      <dgm:prSet presAssocID="{6650AE09-60D6-4AB4-9B8B-6616C2AC517C}" presName="ConnectLine" presStyleLbl="alignNode1" presStyleIdx="2" presStyleCnt="4"/>
      <dgm:spPr>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hueOff val="0"/>
              <a:satOff val="0"/>
              <a:lumOff val="0"/>
              <a:alphaOff val="0"/>
            </a:schemeClr>
          </a:solidFill>
          <a:prstDash val="dash"/>
          <a:miter lim="800000"/>
        </a:ln>
        <a:effectLst/>
      </dgm:spPr>
    </dgm:pt>
    <dgm:pt modelId="{7DEA2D6B-933D-4219-8186-C601926C7319}" type="pres">
      <dgm:prSet presAssocID="{6650AE09-60D6-4AB4-9B8B-6616C2AC517C}" presName="ConnectorPoint" presStyleLbl="fgAcc1" presStyleIdx="2" presStyleCnt="4"/>
      <dgm:spPr>
        <a:solidFill>
          <a:schemeClr val="lt1">
            <a:alpha val="90000"/>
            <a:hueOff val="0"/>
            <a:satOff val="0"/>
            <a:lumOff val="0"/>
            <a:alphaOff val="0"/>
          </a:schemeClr>
        </a:solidFill>
        <a:ln w="6350" cap="flat" cmpd="sng" algn="ctr">
          <a:noFill/>
          <a:prstDash val="solid"/>
          <a:miter lim="800000"/>
        </a:ln>
        <a:effectLst/>
      </dgm:spPr>
    </dgm:pt>
    <dgm:pt modelId="{78ABA4EE-B5F0-4586-867D-07236CC32EF0}" type="pres">
      <dgm:prSet presAssocID="{6650AE09-60D6-4AB4-9B8B-6616C2AC517C}" presName="EmptyPlaceHolder" presStyleCnt="0"/>
      <dgm:spPr/>
    </dgm:pt>
    <dgm:pt modelId="{1C6A0607-3213-476E-B003-249A361607C3}" type="pres">
      <dgm:prSet presAssocID="{CE0B5955-F2E2-4DD6-A5F6-F46437144FA2}" presName="spaceBetweenRectangles" presStyleCnt="0"/>
      <dgm:spPr/>
    </dgm:pt>
    <dgm:pt modelId="{4441B7FA-BD2C-4FD7-9AF4-0B2514A96160}" type="pres">
      <dgm:prSet presAssocID="{D5FBFAC8-B284-420C-8F40-28FF27ADE4F3}" presName="composite" presStyleCnt="0"/>
      <dgm:spPr/>
    </dgm:pt>
    <dgm:pt modelId="{BA907ADF-3D1E-48F1-8CC4-7EB926E2D787}" type="pres">
      <dgm:prSet presAssocID="{D5FBFAC8-B284-420C-8F40-28FF27ADE4F3}" presName="L1TextContainer" presStyleLbl="revTx" presStyleIdx="3" presStyleCnt="4">
        <dgm:presLayoutVars>
          <dgm:chMax val="1"/>
          <dgm:chPref val="1"/>
          <dgm:bulletEnabled val="1"/>
        </dgm:presLayoutVars>
      </dgm:prSet>
      <dgm:spPr/>
    </dgm:pt>
    <dgm:pt modelId="{57553D81-D5D9-48DD-BDDC-76B2F7A696D2}" type="pres">
      <dgm:prSet presAssocID="{D5FBFAC8-B284-420C-8F40-28FF27ADE4F3}" presName="L2TextContainerWrapper" presStyleCnt="0">
        <dgm:presLayoutVars>
          <dgm:chMax val="0"/>
          <dgm:chPref val="0"/>
          <dgm:bulletEnabled val="1"/>
        </dgm:presLayoutVars>
      </dgm:prSet>
      <dgm:spPr/>
    </dgm:pt>
    <dgm:pt modelId="{705B6C4B-0189-4BF3-BBF1-0774039FDBEF}" type="pres">
      <dgm:prSet presAssocID="{D5FBFAC8-B284-420C-8F40-28FF27ADE4F3}" presName="L2TextContainer" presStyleLbl="bgAccFollowNode1" presStyleIdx="3" presStyleCnt="4"/>
      <dgm:spPr/>
    </dgm:pt>
    <dgm:pt modelId="{D5137EB9-B30F-454F-A646-AB12786C7658}" type="pres">
      <dgm:prSet presAssocID="{D5FBFAC8-B284-420C-8F40-28FF27ADE4F3}" presName="FlexibleEmptyPlaceHolder" presStyleCnt="0"/>
      <dgm:spPr/>
    </dgm:pt>
    <dgm:pt modelId="{D6B2E1CC-4285-4F12-AA72-11EF618A1DAA}" type="pres">
      <dgm:prSet presAssocID="{D5FBFAC8-B284-420C-8F40-28FF27ADE4F3}" presName="ConnectLine" presStyleLbl="alignNode1" presStyleIdx="3" presStyleCnt="4"/>
      <dgm:spPr>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hueOff val="0"/>
              <a:satOff val="0"/>
              <a:lumOff val="0"/>
              <a:alphaOff val="0"/>
            </a:schemeClr>
          </a:solidFill>
          <a:prstDash val="dash"/>
          <a:miter lim="800000"/>
        </a:ln>
        <a:effectLst/>
      </dgm:spPr>
    </dgm:pt>
    <dgm:pt modelId="{6400061D-7279-47A6-A9E5-26F15988BDFC}" type="pres">
      <dgm:prSet presAssocID="{D5FBFAC8-B284-420C-8F40-28FF27ADE4F3}" presName="ConnectorPoint" presStyleLbl="fgAcc1" presStyleIdx="3" presStyleCnt="4"/>
      <dgm:spPr>
        <a:solidFill>
          <a:schemeClr val="lt1">
            <a:alpha val="90000"/>
            <a:hueOff val="0"/>
            <a:satOff val="0"/>
            <a:lumOff val="0"/>
            <a:alphaOff val="0"/>
          </a:schemeClr>
        </a:solidFill>
        <a:ln w="6350" cap="flat" cmpd="sng" algn="ctr">
          <a:noFill/>
          <a:prstDash val="solid"/>
          <a:miter lim="800000"/>
        </a:ln>
        <a:effectLst/>
      </dgm:spPr>
    </dgm:pt>
    <dgm:pt modelId="{3C8E3247-0784-436E-92D7-75321A987172}" type="pres">
      <dgm:prSet presAssocID="{D5FBFAC8-B284-420C-8F40-28FF27ADE4F3}" presName="EmptyPlaceHolder" presStyleCnt="0"/>
      <dgm:spPr/>
    </dgm:pt>
  </dgm:ptLst>
  <dgm:cxnLst>
    <dgm:cxn modelId="{BB24F027-D8C7-4B7A-B7C4-03F7A94630B5}" type="presOf" srcId="{C7A4D460-C65D-49DD-8A67-E8397B22B444}" destId="{BE259F59-109B-4C63-B35A-1609E38B2A3E}" srcOrd="0" destOrd="0" presId="urn:microsoft.com/office/officeart/2017/3/layout/HorizontalPathTimeline"/>
    <dgm:cxn modelId="{11AEFA3E-DFC0-4EB0-9B64-42B63B58D88A}" srcId="{C7A4D460-C65D-49DD-8A67-E8397B22B444}" destId="{6650AE09-60D6-4AB4-9B8B-6616C2AC517C}" srcOrd="2" destOrd="0" parTransId="{DA8535FC-D71D-4E1C-9C37-C1A9A29C90BE}" sibTransId="{CE0B5955-F2E2-4DD6-A5F6-F46437144FA2}"/>
    <dgm:cxn modelId="{C3F11544-83DF-47CA-87A3-78B351BB475F}" type="presOf" srcId="{97B5990D-E494-4863-B549-B68163268E38}" destId="{F7B7E692-108C-48C6-A236-A1D50AF61DB2}" srcOrd="0" destOrd="0" presId="urn:microsoft.com/office/officeart/2017/3/layout/HorizontalPathTimeline"/>
    <dgm:cxn modelId="{5F93194D-D467-40C0-BB4D-2CF59C0300B9}" type="presOf" srcId="{DDDF1DCD-6DB9-4C79-9A10-45A367EAA7E1}" destId="{BEA8AA53-9FC8-45AB-AFCE-97316886E09E}" srcOrd="0" destOrd="0" presId="urn:microsoft.com/office/officeart/2017/3/layout/HorizontalPathTimeline"/>
    <dgm:cxn modelId="{58F6786E-5DDB-4D3A-A4E3-947C435B3D36}" srcId="{D5FBFAC8-B284-420C-8F40-28FF27ADE4F3}" destId="{828D2C8D-BC5A-4718-BE02-CE4EED78E146}" srcOrd="0" destOrd="0" parTransId="{C7DF2FB4-E23A-4E3F-8380-9CA4C0713026}" sibTransId="{97A5E9B5-A50D-47CA-A2B9-6ED4E16AF17B}"/>
    <dgm:cxn modelId="{6D005552-0C25-48B5-8F05-021A34BD8AA9}" type="presOf" srcId="{1B9B903F-F1A2-49A2-AE24-344BBB199F4A}" destId="{95D183CE-04D6-4837-AC0E-68A12DBD67C3}" srcOrd="0" destOrd="0" presId="urn:microsoft.com/office/officeart/2017/3/layout/HorizontalPathTimeline"/>
    <dgm:cxn modelId="{CC47C857-5DC5-45D6-A5C3-286D01A83A34}" type="presOf" srcId="{76BA82E0-CFED-4F9C-B391-6FC065FB63B1}" destId="{3FBCF1D6-2F7F-4318-B6B7-C572622AFD9C}" srcOrd="0" destOrd="0" presId="urn:microsoft.com/office/officeart/2017/3/layout/HorizontalPathTimeline"/>
    <dgm:cxn modelId="{CB09505A-C60D-4E35-9B73-A34C6097BAA3}" srcId="{6650AE09-60D6-4AB4-9B8B-6616C2AC517C}" destId="{1B9B903F-F1A2-49A2-AE24-344BBB199F4A}" srcOrd="0" destOrd="0" parTransId="{6775D5BC-695D-4706-9D88-003546168C07}" sibTransId="{E0C1161B-44C0-4D7F-AC5C-C5A99AA59BB7}"/>
    <dgm:cxn modelId="{671F788E-0FA6-4297-A2B4-19D83CDC54C6}" srcId="{7CE2A064-35A2-4718-B1B5-98FC8781C344}" destId="{DDDF1DCD-6DB9-4C79-9A10-45A367EAA7E1}" srcOrd="0" destOrd="0" parTransId="{643CD5AD-7062-475B-ADF0-6385AF008218}" sibTransId="{C4B88084-923A-4634-833F-3C6F82C702DA}"/>
    <dgm:cxn modelId="{C19CE294-4A3E-4262-A76B-8011049A956F}" type="presOf" srcId="{D5FBFAC8-B284-420C-8F40-28FF27ADE4F3}" destId="{BA907ADF-3D1E-48F1-8CC4-7EB926E2D787}" srcOrd="0" destOrd="0" presId="urn:microsoft.com/office/officeart/2017/3/layout/HorizontalPathTimeline"/>
    <dgm:cxn modelId="{17BFF795-6C92-4C67-99BB-2CBDD91784B3}" type="presOf" srcId="{6650AE09-60D6-4AB4-9B8B-6616C2AC517C}" destId="{8CB65EDD-9DF5-4BB9-A459-40985F9F64E0}" srcOrd="0" destOrd="0" presId="urn:microsoft.com/office/officeart/2017/3/layout/HorizontalPathTimeline"/>
    <dgm:cxn modelId="{E4E39F9D-88C1-46AC-BE66-7BE35B20AA77}" srcId="{C7A4D460-C65D-49DD-8A67-E8397B22B444}" destId="{7CE2A064-35A2-4718-B1B5-98FC8781C344}" srcOrd="0" destOrd="0" parTransId="{8A95469D-C82D-4FAB-A772-7BB0FDCF15ED}" sibTransId="{2D5DF6AD-AC4C-4856-A8D5-F1D5850975F1}"/>
    <dgm:cxn modelId="{9FF57BB4-F059-416D-843B-A775BB558416}" srcId="{C7A4D460-C65D-49DD-8A67-E8397B22B444}" destId="{76BA82E0-CFED-4F9C-B391-6FC065FB63B1}" srcOrd="1" destOrd="0" parTransId="{F482EC87-9A5A-4F74-8A25-811C30E50E62}" sibTransId="{263BF2A9-0161-487C-9C09-68C24F7EB74B}"/>
    <dgm:cxn modelId="{79AA06D3-F79B-41CB-A9FA-5E667E2F0ECB}" type="presOf" srcId="{7CE2A064-35A2-4718-B1B5-98FC8781C344}" destId="{4250C664-6295-4B85-A763-859141DEC15F}" srcOrd="0" destOrd="0" presId="urn:microsoft.com/office/officeart/2017/3/layout/HorizontalPathTimeline"/>
    <dgm:cxn modelId="{104FEEDC-09BC-455F-8BB9-11E9EF807582}" srcId="{76BA82E0-CFED-4F9C-B391-6FC065FB63B1}" destId="{97B5990D-E494-4863-B549-B68163268E38}" srcOrd="0" destOrd="0" parTransId="{9EC00342-41FF-4134-977F-0AB76D415633}" sibTransId="{55207EBE-132C-4BEB-A420-63E47FB34D3B}"/>
    <dgm:cxn modelId="{C023C7F5-7A03-417B-9397-B5E1BC9A784B}" srcId="{C7A4D460-C65D-49DD-8A67-E8397B22B444}" destId="{D5FBFAC8-B284-420C-8F40-28FF27ADE4F3}" srcOrd="3" destOrd="0" parTransId="{20BE3030-B54D-40BF-AEE4-20AE9A4931DE}" sibTransId="{1184E489-F853-4682-80DE-896E7972B88E}"/>
    <dgm:cxn modelId="{992F04F7-2D19-40AD-BE72-9B2D19110CCA}" type="presOf" srcId="{828D2C8D-BC5A-4718-BE02-CE4EED78E146}" destId="{705B6C4B-0189-4BF3-BBF1-0774039FDBEF}" srcOrd="0" destOrd="0" presId="urn:microsoft.com/office/officeart/2017/3/layout/HorizontalPathTimeline"/>
    <dgm:cxn modelId="{8EE61664-EDDE-4CC4-B21A-355403423EBA}" type="presParOf" srcId="{BE259F59-109B-4C63-B35A-1609E38B2A3E}" destId="{ADA02657-B09B-444A-8DF6-4DD00666E842}" srcOrd="0" destOrd="0" presId="urn:microsoft.com/office/officeart/2017/3/layout/HorizontalPathTimeline"/>
    <dgm:cxn modelId="{061299D5-ACAC-41B7-B379-27DAD371A782}" type="presParOf" srcId="{BE259F59-109B-4C63-B35A-1609E38B2A3E}" destId="{70C6AD7A-FBF5-4AA7-9C3D-F90D6B1475A9}" srcOrd="1" destOrd="0" presId="urn:microsoft.com/office/officeart/2017/3/layout/HorizontalPathTimeline"/>
    <dgm:cxn modelId="{DEC94817-17BA-4C53-9AC2-83FACBDB8BDD}" type="presParOf" srcId="{70C6AD7A-FBF5-4AA7-9C3D-F90D6B1475A9}" destId="{82C4A4B4-045D-4EC7-BDA2-9F01C1984946}" srcOrd="0" destOrd="0" presId="urn:microsoft.com/office/officeart/2017/3/layout/HorizontalPathTimeline"/>
    <dgm:cxn modelId="{48CF1693-B446-4DA5-86BA-CC82EA189639}" type="presParOf" srcId="{82C4A4B4-045D-4EC7-BDA2-9F01C1984946}" destId="{4250C664-6295-4B85-A763-859141DEC15F}" srcOrd="0" destOrd="0" presId="urn:microsoft.com/office/officeart/2017/3/layout/HorizontalPathTimeline"/>
    <dgm:cxn modelId="{EA9848A2-10E1-4FCF-93C9-51C8C6AECB5B}" type="presParOf" srcId="{82C4A4B4-045D-4EC7-BDA2-9F01C1984946}" destId="{450A60D7-1E7C-4282-892B-BE0D94D43B5A}" srcOrd="1" destOrd="0" presId="urn:microsoft.com/office/officeart/2017/3/layout/HorizontalPathTimeline"/>
    <dgm:cxn modelId="{B139999C-DBEF-42E5-AF2E-5BBF172DA9F3}" type="presParOf" srcId="{450A60D7-1E7C-4282-892B-BE0D94D43B5A}" destId="{BEA8AA53-9FC8-45AB-AFCE-97316886E09E}" srcOrd="0" destOrd="0" presId="urn:microsoft.com/office/officeart/2017/3/layout/HorizontalPathTimeline"/>
    <dgm:cxn modelId="{44E14794-5A35-44FC-95E6-FBFEB2CC3520}" type="presParOf" srcId="{450A60D7-1E7C-4282-892B-BE0D94D43B5A}" destId="{7BC1AD6E-0E66-4965-B330-787E18343435}" srcOrd="1" destOrd="0" presId="urn:microsoft.com/office/officeart/2017/3/layout/HorizontalPathTimeline"/>
    <dgm:cxn modelId="{6A2871F3-1822-41D4-8EC7-47D51C41CF0F}" type="presParOf" srcId="{82C4A4B4-045D-4EC7-BDA2-9F01C1984946}" destId="{6C613893-A669-4506-A55A-186DED57A702}" srcOrd="2" destOrd="0" presId="urn:microsoft.com/office/officeart/2017/3/layout/HorizontalPathTimeline"/>
    <dgm:cxn modelId="{70AC2419-36BF-40B1-9A26-A524A89A43B4}" type="presParOf" srcId="{82C4A4B4-045D-4EC7-BDA2-9F01C1984946}" destId="{BCA41C42-6056-4D21-956C-D9385B63D57F}" srcOrd="3" destOrd="0" presId="urn:microsoft.com/office/officeart/2017/3/layout/HorizontalPathTimeline"/>
    <dgm:cxn modelId="{893F727F-F47C-4416-90DB-315EA9333260}" type="presParOf" srcId="{82C4A4B4-045D-4EC7-BDA2-9F01C1984946}" destId="{68247348-C084-4ACD-BEC7-7532454DF5BD}" srcOrd="4" destOrd="0" presId="urn:microsoft.com/office/officeart/2017/3/layout/HorizontalPathTimeline"/>
    <dgm:cxn modelId="{1E0D1D58-DB04-46E3-AB2E-72C373E251A0}" type="presParOf" srcId="{70C6AD7A-FBF5-4AA7-9C3D-F90D6B1475A9}" destId="{D26AAFB3-24D4-4753-B149-94919AAB4139}" srcOrd="1" destOrd="0" presId="urn:microsoft.com/office/officeart/2017/3/layout/HorizontalPathTimeline"/>
    <dgm:cxn modelId="{47D46411-B525-4DAD-9286-DE174EC2636C}" type="presParOf" srcId="{70C6AD7A-FBF5-4AA7-9C3D-F90D6B1475A9}" destId="{0D4D0811-7264-4873-8612-9C6FAC286700}" srcOrd="2" destOrd="0" presId="urn:microsoft.com/office/officeart/2017/3/layout/HorizontalPathTimeline"/>
    <dgm:cxn modelId="{6EB4CED1-4A42-49BD-A7B7-7367EBA998A9}" type="presParOf" srcId="{0D4D0811-7264-4873-8612-9C6FAC286700}" destId="{3FBCF1D6-2F7F-4318-B6B7-C572622AFD9C}" srcOrd="0" destOrd="0" presId="urn:microsoft.com/office/officeart/2017/3/layout/HorizontalPathTimeline"/>
    <dgm:cxn modelId="{C9241424-7C64-4544-AB63-18F24B096D7F}" type="presParOf" srcId="{0D4D0811-7264-4873-8612-9C6FAC286700}" destId="{8ECFE8B4-6CE4-4AF8-B20E-2F30F3575B00}" srcOrd="1" destOrd="0" presId="urn:microsoft.com/office/officeart/2017/3/layout/HorizontalPathTimeline"/>
    <dgm:cxn modelId="{82B08FB2-2D75-4AAF-A653-345366032C75}" type="presParOf" srcId="{8ECFE8B4-6CE4-4AF8-B20E-2F30F3575B00}" destId="{F7B7E692-108C-48C6-A236-A1D50AF61DB2}" srcOrd="0" destOrd="0" presId="urn:microsoft.com/office/officeart/2017/3/layout/HorizontalPathTimeline"/>
    <dgm:cxn modelId="{B55E0718-646A-451D-AD40-015D81E20A5F}" type="presParOf" srcId="{8ECFE8B4-6CE4-4AF8-B20E-2F30F3575B00}" destId="{14D080E4-A2D2-48F9-9CBD-6BEA20698E95}" srcOrd="1" destOrd="0" presId="urn:microsoft.com/office/officeart/2017/3/layout/HorizontalPathTimeline"/>
    <dgm:cxn modelId="{E85D3656-650B-4397-A1A3-D76677A279E8}" type="presParOf" srcId="{0D4D0811-7264-4873-8612-9C6FAC286700}" destId="{E7959B7F-BB92-47A2-96D5-3CB07DCFC02F}" srcOrd="2" destOrd="0" presId="urn:microsoft.com/office/officeart/2017/3/layout/HorizontalPathTimeline"/>
    <dgm:cxn modelId="{0B308F5D-F7E3-4320-962F-63BE70B22279}" type="presParOf" srcId="{0D4D0811-7264-4873-8612-9C6FAC286700}" destId="{A4A889AD-B5BD-4E6E-ADCA-C51161BC8C66}" srcOrd="3" destOrd="0" presId="urn:microsoft.com/office/officeart/2017/3/layout/HorizontalPathTimeline"/>
    <dgm:cxn modelId="{9F92CECF-8A00-4771-93F6-7DF64DF2C3D3}" type="presParOf" srcId="{0D4D0811-7264-4873-8612-9C6FAC286700}" destId="{DAEB3B39-4E78-42C7-B46D-23573295DFD0}" srcOrd="4" destOrd="0" presId="urn:microsoft.com/office/officeart/2017/3/layout/HorizontalPathTimeline"/>
    <dgm:cxn modelId="{8C1AB4A5-D820-4B3A-950C-7150E27B73C5}" type="presParOf" srcId="{70C6AD7A-FBF5-4AA7-9C3D-F90D6B1475A9}" destId="{97AFF8B2-73F6-4167-A57E-1B5E63CD9FB1}" srcOrd="3" destOrd="0" presId="urn:microsoft.com/office/officeart/2017/3/layout/HorizontalPathTimeline"/>
    <dgm:cxn modelId="{501DD4CA-24E6-467C-979A-F5D49222612A}" type="presParOf" srcId="{70C6AD7A-FBF5-4AA7-9C3D-F90D6B1475A9}" destId="{394CFA86-68E1-4EF7-BC6E-F81CE4BDD3DC}" srcOrd="4" destOrd="0" presId="urn:microsoft.com/office/officeart/2017/3/layout/HorizontalPathTimeline"/>
    <dgm:cxn modelId="{620A1D9A-7E4C-4788-AA78-5ABEF4ED988B}" type="presParOf" srcId="{394CFA86-68E1-4EF7-BC6E-F81CE4BDD3DC}" destId="{8CB65EDD-9DF5-4BB9-A459-40985F9F64E0}" srcOrd="0" destOrd="0" presId="urn:microsoft.com/office/officeart/2017/3/layout/HorizontalPathTimeline"/>
    <dgm:cxn modelId="{5EA90422-AB30-46F3-8355-D9BCDFBD8E44}" type="presParOf" srcId="{394CFA86-68E1-4EF7-BC6E-F81CE4BDD3DC}" destId="{833A9C7A-48AB-4D82-B535-88DEB212DAF0}" srcOrd="1" destOrd="0" presId="urn:microsoft.com/office/officeart/2017/3/layout/HorizontalPathTimeline"/>
    <dgm:cxn modelId="{F28B6E91-937D-44BB-9EE3-61173768DA65}" type="presParOf" srcId="{833A9C7A-48AB-4D82-B535-88DEB212DAF0}" destId="{95D183CE-04D6-4837-AC0E-68A12DBD67C3}" srcOrd="0" destOrd="0" presId="urn:microsoft.com/office/officeart/2017/3/layout/HorizontalPathTimeline"/>
    <dgm:cxn modelId="{17EBDFD4-1268-407D-B781-EF6BAED73F72}" type="presParOf" srcId="{833A9C7A-48AB-4D82-B535-88DEB212DAF0}" destId="{727E50C5-BAD8-4D52-A83F-1442F27D7160}" srcOrd="1" destOrd="0" presId="urn:microsoft.com/office/officeart/2017/3/layout/HorizontalPathTimeline"/>
    <dgm:cxn modelId="{9592E69C-1441-408D-B925-51EFEB1074CD}" type="presParOf" srcId="{394CFA86-68E1-4EF7-BC6E-F81CE4BDD3DC}" destId="{BDA666DC-9D6F-4245-B365-771655C428DC}" srcOrd="2" destOrd="0" presId="urn:microsoft.com/office/officeart/2017/3/layout/HorizontalPathTimeline"/>
    <dgm:cxn modelId="{0E49F30E-5D66-411D-AC02-D4387FC0884A}" type="presParOf" srcId="{394CFA86-68E1-4EF7-BC6E-F81CE4BDD3DC}" destId="{7DEA2D6B-933D-4219-8186-C601926C7319}" srcOrd="3" destOrd="0" presId="urn:microsoft.com/office/officeart/2017/3/layout/HorizontalPathTimeline"/>
    <dgm:cxn modelId="{400FE7CE-086D-4424-96A8-A78B5351A176}" type="presParOf" srcId="{394CFA86-68E1-4EF7-BC6E-F81CE4BDD3DC}" destId="{78ABA4EE-B5F0-4586-867D-07236CC32EF0}" srcOrd="4" destOrd="0" presId="urn:microsoft.com/office/officeart/2017/3/layout/HorizontalPathTimeline"/>
    <dgm:cxn modelId="{77453D4D-C7C2-49C6-894B-4482B1AC46CC}" type="presParOf" srcId="{70C6AD7A-FBF5-4AA7-9C3D-F90D6B1475A9}" destId="{1C6A0607-3213-476E-B003-249A361607C3}" srcOrd="5" destOrd="0" presId="urn:microsoft.com/office/officeart/2017/3/layout/HorizontalPathTimeline"/>
    <dgm:cxn modelId="{9DA2C33B-BC19-4A23-8F4B-FE06923477DA}" type="presParOf" srcId="{70C6AD7A-FBF5-4AA7-9C3D-F90D6B1475A9}" destId="{4441B7FA-BD2C-4FD7-9AF4-0B2514A96160}" srcOrd="6" destOrd="0" presId="urn:microsoft.com/office/officeart/2017/3/layout/HorizontalPathTimeline"/>
    <dgm:cxn modelId="{17B6C4D4-6A17-448D-8C64-A84E33EA8909}" type="presParOf" srcId="{4441B7FA-BD2C-4FD7-9AF4-0B2514A96160}" destId="{BA907ADF-3D1E-48F1-8CC4-7EB926E2D787}" srcOrd="0" destOrd="0" presId="urn:microsoft.com/office/officeart/2017/3/layout/HorizontalPathTimeline"/>
    <dgm:cxn modelId="{9B7FCBDF-D15B-4590-8A7B-CDEB36645E8D}" type="presParOf" srcId="{4441B7FA-BD2C-4FD7-9AF4-0B2514A96160}" destId="{57553D81-D5D9-48DD-BDDC-76B2F7A696D2}" srcOrd="1" destOrd="0" presId="urn:microsoft.com/office/officeart/2017/3/layout/HorizontalPathTimeline"/>
    <dgm:cxn modelId="{C12C17AC-EF49-4C9B-9CD8-42F0F4D88772}" type="presParOf" srcId="{57553D81-D5D9-48DD-BDDC-76B2F7A696D2}" destId="{705B6C4B-0189-4BF3-BBF1-0774039FDBEF}" srcOrd="0" destOrd="0" presId="urn:microsoft.com/office/officeart/2017/3/layout/HorizontalPathTimeline"/>
    <dgm:cxn modelId="{EE79D6FB-E225-4D21-9D99-D78F37663E36}" type="presParOf" srcId="{57553D81-D5D9-48DD-BDDC-76B2F7A696D2}" destId="{D5137EB9-B30F-454F-A646-AB12786C7658}" srcOrd="1" destOrd="0" presId="urn:microsoft.com/office/officeart/2017/3/layout/HorizontalPathTimeline"/>
    <dgm:cxn modelId="{E251470B-47D5-47A5-93BE-77B51A6B44F1}" type="presParOf" srcId="{4441B7FA-BD2C-4FD7-9AF4-0B2514A96160}" destId="{D6B2E1CC-4285-4F12-AA72-11EF618A1DAA}" srcOrd="2" destOrd="0" presId="urn:microsoft.com/office/officeart/2017/3/layout/HorizontalPathTimeline"/>
    <dgm:cxn modelId="{B483708F-7B66-4B97-8056-4E4B14033177}" type="presParOf" srcId="{4441B7FA-BD2C-4FD7-9AF4-0B2514A96160}" destId="{6400061D-7279-47A6-A9E5-26F15988BDFC}" srcOrd="3" destOrd="0" presId="urn:microsoft.com/office/officeart/2017/3/layout/HorizontalPathTimeline"/>
    <dgm:cxn modelId="{CFA3AE2E-DEEF-4731-9DD0-AFD4C78EE213}" type="presParOf" srcId="{4441B7FA-BD2C-4FD7-9AF4-0B2514A96160}" destId="{3C8E3247-0784-436E-92D7-75321A987172}"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08A1CD3-5E78-4F82-8204-CAA06776C882}"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FDA06D25-8BA2-47A3-A2CA-FBBF0E63EF3C}">
      <dgm:prSet/>
      <dgm:spPr/>
      <dgm:t>
        <a:bodyPr/>
        <a:lstStyle/>
        <a:p>
          <a:pPr>
            <a:defRPr b="1"/>
          </a:pPr>
          <a:r>
            <a:rPr lang="en-US"/>
            <a:t>Mar.–June</a:t>
          </a:r>
        </a:p>
      </dgm:t>
    </dgm:pt>
    <dgm:pt modelId="{F7AF74B5-2651-418D-A069-98C6202B4E75}" type="parTrans" cxnId="{4597B19A-C8DE-44F4-A3A1-ADE5A69D0488}">
      <dgm:prSet/>
      <dgm:spPr/>
      <dgm:t>
        <a:bodyPr/>
        <a:lstStyle/>
        <a:p>
          <a:endParaRPr lang="en-US"/>
        </a:p>
      </dgm:t>
    </dgm:pt>
    <dgm:pt modelId="{096199DD-9C38-4A4D-AA66-1818543AC097}" type="sibTrans" cxnId="{4597B19A-C8DE-44F4-A3A1-ADE5A69D0488}">
      <dgm:prSet/>
      <dgm:spPr/>
      <dgm:t>
        <a:bodyPr/>
        <a:lstStyle/>
        <a:p>
          <a:endParaRPr lang="en-US"/>
        </a:p>
      </dgm:t>
    </dgm:pt>
    <dgm:pt modelId="{EFF5F66B-A961-4D31-B4F9-ED9A601BA834}">
      <dgm:prSet/>
      <dgm:spPr/>
      <dgm:t>
        <a:bodyPr/>
        <a:lstStyle/>
        <a:p>
          <a:r>
            <a:rPr lang="en-US"/>
            <a:t>Engage school(s) for next FY</a:t>
          </a:r>
        </a:p>
      </dgm:t>
    </dgm:pt>
    <dgm:pt modelId="{F0C2AFC9-5E97-417B-BE98-546751D2DE3A}" type="parTrans" cxnId="{062200EC-4C19-4CCE-A50C-9231AA8FD91E}">
      <dgm:prSet/>
      <dgm:spPr/>
      <dgm:t>
        <a:bodyPr/>
        <a:lstStyle/>
        <a:p>
          <a:endParaRPr lang="en-US"/>
        </a:p>
      </dgm:t>
    </dgm:pt>
    <dgm:pt modelId="{3926F223-F366-417D-97B8-A04706C9FD8C}" type="sibTrans" cxnId="{062200EC-4C19-4CCE-A50C-9231AA8FD91E}">
      <dgm:prSet/>
      <dgm:spPr/>
      <dgm:t>
        <a:bodyPr/>
        <a:lstStyle/>
        <a:p>
          <a:endParaRPr lang="en-US"/>
        </a:p>
      </dgm:t>
    </dgm:pt>
    <dgm:pt modelId="{58E6BD44-C893-4AC3-9E83-7C2D4B244714}">
      <dgm:prSet/>
      <dgm:spPr/>
      <dgm:t>
        <a:bodyPr/>
        <a:lstStyle/>
        <a:p>
          <a:r>
            <a:rPr lang="en-US"/>
            <a:t>Plan intervention</a:t>
          </a:r>
        </a:p>
      </dgm:t>
    </dgm:pt>
    <dgm:pt modelId="{746F1A45-45C2-4607-9728-BBC4984D44E0}" type="parTrans" cxnId="{2F9C0724-09B9-46C0-ACEF-5E8505DBDBE3}">
      <dgm:prSet/>
      <dgm:spPr/>
      <dgm:t>
        <a:bodyPr/>
        <a:lstStyle/>
        <a:p>
          <a:endParaRPr lang="en-US"/>
        </a:p>
      </dgm:t>
    </dgm:pt>
    <dgm:pt modelId="{9BFB0290-AE44-472B-989D-3F3CAD598E20}" type="sibTrans" cxnId="{2F9C0724-09B9-46C0-ACEF-5E8505DBDBE3}">
      <dgm:prSet/>
      <dgm:spPr/>
      <dgm:t>
        <a:bodyPr/>
        <a:lstStyle/>
        <a:p>
          <a:endParaRPr lang="en-US"/>
        </a:p>
      </dgm:t>
    </dgm:pt>
    <dgm:pt modelId="{5BC65E20-4AD8-447B-912A-E97EDB27DA92}">
      <dgm:prSet/>
      <dgm:spPr/>
      <dgm:t>
        <a:bodyPr/>
        <a:lstStyle/>
        <a:p>
          <a:pPr>
            <a:defRPr b="1"/>
          </a:pPr>
          <a:r>
            <a:rPr lang="en-US"/>
            <a:t>June–Aug.</a:t>
          </a:r>
        </a:p>
      </dgm:t>
    </dgm:pt>
    <dgm:pt modelId="{46D15BF7-8C0B-4A2B-A2A7-3A3E08F6C68B}" type="parTrans" cxnId="{F3BF39E0-6D4C-4388-8790-18C4F7EF9AFB}">
      <dgm:prSet/>
      <dgm:spPr/>
      <dgm:t>
        <a:bodyPr/>
        <a:lstStyle/>
        <a:p>
          <a:endParaRPr lang="en-US"/>
        </a:p>
      </dgm:t>
    </dgm:pt>
    <dgm:pt modelId="{81D6A2BE-4606-4137-920C-AC318F3E9EA4}" type="sibTrans" cxnId="{F3BF39E0-6D4C-4388-8790-18C4F7EF9AFB}">
      <dgm:prSet/>
      <dgm:spPr/>
      <dgm:t>
        <a:bodyPr/>
        <a:lstStyle/>
        <a:p>
          <a:endParaRPr lang="en-US"/>
        </a:p>
      </dgm:t>
    </dgm:pt>
    <dgm:pt modelId="{08B68DB0-4255-49DF-BB69-B0E0A25140B2}">
      <dgm:prSet/>
      <dgm:spPr/>
      <dgm:t>
        <a:bodyPr/>
        <a:lstStyle/>
        <a:p>
          <a:r>
            <a:rPr lang="en-US"/>
            <a:t>Identify classrooms/teachers</a:t>
          </a:r>
        </a:p>
      </dgm:t>
    </dgm:pt>
    <dgm:pt modelId="{51A1B4D7-D816-413A-937C-E408AA570F66}" type="parTrans" cxnId="{A2DC7CC9-A206-4B73-9E0E-03688D0731E8}">
      <dgm:prSet/>
      <dgm:spPr/>
      <dgm:t>
        <a:bodyPr/>
        <a:lstStyle/>
        <a:p>
          <a:endParaRPr lang="en-US"/>
        </a:p>
      </dgm:t>
    </dgm:pt>
    <dgm:pt modelId="{D61B5453-DC3F-47C4-B555-A0DF2976FB2A}" type="sibTrans" cxnId="{A2DC7CC9-A206-4B73-9E0E-03688D0731E8}">
      <dgm:prSet/>
      <dgm:spPr/>
      <dgm:t>
        <a:bodyPr/>
        <a:lstStyle/>
        <a:p>
          <a:endParaRPr lang="en-US"/>
        </a:p>
      </dgm:t>
    </dgm:pt>
    <dgm:pt modelId="{7E3F358F-CB46-47A3-9CF1-DDC4916C2FDA}">
      <dgm:prSet/>
      <dgm:spPr/>
      <dgm:t>
        <a:bodyPr/>
        <a:lstStyle/>
        <a:p>
          <a:r>
            <a:rPr lang="en-US" dirty="0"/>
            <a:t>Train survey administrator(s)</a:t>
          </a:r>
        </a:p>
      </dgm:t>
    </dgm:pt>
    <dgm:pt modelId="{2AB17A1F-6C9C-4A3C-8132-0150A002A408}" type="parTrans" cxnId="{D23DEC4A-FAF7-4F83-BA16-99BF633A36F0}">
      <dgm:prSet/>
      <dgm:spPr/>
      <dgm:t>
        <a:bodyPr/>
        <a:lstStyle/>
        <a:p>
          <a:endParaRPr lang="en-US"/>
        </a:p>
      </dgm:t>
    </dgm:pt>
    <dgm:pt modelId="{1849E031-D063-4CC5-B289-F3BE367A24BA}" type="sibTrans" cxnId="{D23DEC4A-FAF7-4F83-BA16-99BF633A36F0}">
      <dgm:prSet/>
      <dgm:spPr/>
      <dgm:t>
        <a:bodyPr/>
        <a:lstStyle/>
        <a:p>
          <a:endParaRPr lang="en-US"/>
        </a:p>
      </dgm:t>
    </dgm:pt>
    <dgm:pt modelId="{ECDC6B54-72E7-449D-B397-2670CDECA18F}">
      <dgm:prSet/>
      <dgm:spPr/>
      <dgm:t>
        <a:bodyPr/>
        <a:lstStyle/>
        <a:p>
          <a:r>
            <a:rPr lang="en-US"/>
            <a:t>Complete Planning Worksheet</a:t>
          </a:r>
        </a:p>
      </dgm:t>
    </dgm:pt>
    <dgm:pt modelId="{420A3829-0BC0-400D-9A52-5CEFB83E7965}" type="parTrans" cxnId="{AE808E57-3237-4EBD-A25F-5955C7E43272}">
      <dgm:prSet/>
      <dgm:spPr/>
      <dgm:t>
        <a:bodyPr/>
        <a:lstStyle/>
        <a:p>
          <a:endParaRPr lang="en-US"/>
        </a:p>
      </dgm:t>
    </dgm:pt>
    <dgm:pt modelId="{B9DB2680-50FB-4513-ABC8-2EC9437D956D}" type="sibTrans" cxnId="{AE808E57-3237-4EBD-A25F-5955C7E43272}">
      <dgm:prSet/>
      <dgm:spPr/>
      <dgm:t>
        <a:bodyPr/>
        <a:lstStyle/>
        <a:p>
          <a:endParaRPr lang="en-US"/>
        </a:p>
      </dgm:t>
    </dgm:pt>
    <dgm:pt modelId="{B6BA666C-C3AA-4513-83B2-DF2B42843105}">
      <dgm:prSet/>
      <dgm:spPr/>
      <dgm:t>
        <a:bodyPr/>
        <a:lstStyle/>
        <a:p>
          <a:pPr>
            <a:defRPr b="1"/>
          </a:pPr>
          <a:r>
            <a:rPr lang="en-US"/>
            <a:t>Aug.–Oct.</a:t>
          </a:r>
        </a:p>
      </dgm:t>
    </dgm:pt>
    <dgm:pt modelId="{0D8AD392-6645-410F-AF0D-5EAEE1C57576}" type="parTrans" cxnId="{5586D2AE-9C28-44EA-93DB-4671D9FD57CE}">
      <dgm:prSet/>
      <dgm:spPr/>
      <dgm:t>
        <a:bodyPr/>
        <a:lstStyle/>
        <a:p>
          <a:endParaRPr lang="en-US"/>
        </a:p>
      </dgm:t>
    </dgm:pt>
    <dgm:pt modelId="{19F56E03-D6C1-4166-9E89-0515C6B6B8F3}" type="sibTrans" cxnId="{5586D2AE-9C28-44EA-93DB-4671D9FD57CE}">
      <dgm:prSet/>
      <dgm:spPr/>
      <dgm:t>
        <a:bodyPr/>
        <a:lstStyle/>
        <a:p>
          <a:endParaRPr lang="en-US"/>
        </a:p>
      </dgm:t>
    </dgm:pt>
    <dgm:pt modelId="{9673D96F-3095-4FFB-8AE5-8034020A6D0A}">
      <dgm:prSet/>
      <dgm:spPr/>
      <dgm:t>
        <a:bodyPr/>
        <a:lstStyle/>
        <a:p>
          <a:r>
            <a:rPr lang="en-US" dirty="0"/>
            <a:t>Turn in Planning Worksheets/get links</a:t>
          </a:r>
        </a:p>
      </dgm:t>
    </dgm:pt>
    <dgm:pt modelId="{797CA65F-1573-4AF6-9518-8551F7FE2381}" type="parTrans" cxnId="{F0FD6CA4-084D-4AE1-A37B-F723E86067C1}">
      <dgm:prSet/>
      <dgm:spPr/>
      <dgm:t>
        <a:bodyPr/>
        <a:lstStyle/>
        <a:p>
          <a:endParaRPr lang="en-US"/>
        </a:p>
      </dgm:t>
    </dgm:pt>
    <dgm:pt modelId="{5D3422DE-E8AA-4F3E-90CF-A0B049E556B1}" type="sibTrans" cxnId="{F0FD6CA4-084D-4AE1-A37B-F723E86067C1}">
      <dgm:prSet/>
      <dgm:spPr/>
      <dgm:t>
        <a:bodyPr/>
        <a:lstStyle/>
        <a:p>
          <a:endParaRPr lang="en-US"/>
        </a:p>
      </dgm:t>
    </dgm:pt>
    <dgm:pt modelId="{E342BD31-94B7-4122-BD5A-36A8B24B7383}">
      <dgm:prSet/>
      <dgm:spPr/>
      <dgm:t>
        <a:bodyPr/>
        <a:lstStyle/>
        <a:p>
          <a:r>
            <a:rPr lang="en-US" dirty="0"/>
            <a:t>Pre-test students</a:t>
          </a:r>
        </a:p>
      </dgm:t>
    </dgm:pt>
    <dgm:pt modelId="{97F09423-6929-488C-AFFF-EE4D350D3C5B}" type="parTrans" cxnId="{BA805138-7CAF-44C5-A4B5-27EE1592FF83}">
      <dgm:prSet/>
      <dgm:spPr/>
      <dgm:t>
        <a:bodyPr/>
        <a:lstStyle/>
        <a:p>
          <a:endParaRPr lang="en-US"/>
        </a:p>
      </dgm:t>
    </dgm:pt>
    <dgm:pt modelId="{BC4E5352-B5C7-4425-920E-2D7C9C384E11}" type="sibTrans" cxnId="{BA805138-7CAF-44C5-A4B5-27EE1592FF83}">
      <dgm:prSet/>
      <dgm:spPr/>
      <dgm:t>
        <a:bodyPr/>
        <a:lstStyle/>
        <a:p>
          <a:endParaRPr lang="en-US"/>
        </a:p>
      </dgm:t>
    </dgm:pt>
    <dgm:pt modelId="{BF1B70DE-85BB-45E0-A27B-FD456CAA2A6F}">
      <dgm:prSet/>
      <dgm:spPr/>
      <dgm:t>
        <a:bodyPr/>
        <a:lstStyle/>
        <a:p>
          <a:pPr>
            <a:defRPr b="1"/>
          </a:pPr>
          <a:r>
            <a:rPr lang="en-US"/>
            <a:t>Sep.–May</a:t>
          </a:r>
        </a:p>
      </dgm:t>
    </dgm:pt>
    <dgm:pt modelId="{E38598D5-855A-43AD-8471-71E166F2B86F}" type="parTrans" cxnId="{8A401150-53B9-47E9-884E-B43D62357093}">
      <dgm:prSet/>
      <dgm:spPr/>
      <dgm:t>
        <a:bodyPr/>
        <a:lstStyle/>
        <a:p>
          <a:endParaRPr lang="en-US"/>
        </a:p>
      </dgm:t>
    </dgm:pt>
    <dgm:pt modelId="{1070EE3C-2E1D-4198-8A1A-0898C74D1234}" type="sibTrans" cxnId="{8A401150-53B9-47E9-884E-B43D62357093}">
      <dgm:prSet/>
      <dgm:spPr/>
      <dgm:t>
        <a:bodyPr/>
        <a:lstStyle/>
        <a:p>
          <a:endParaRPr lang="en-US"/>
        </a:p>
      </dgm:t>
    </dgm:pt>
    <dgm:pt modelId="{EC2AE2FF-C087-481C-970F-C19A765D37EE}">
      <dgm:prSet/>
      <dgm:spPr/>
      <dgm:t>
        <a:bodyPr/>
        <a:lstStyle/>
        <a:p>
          <a:r>
            <a:rPr lang="en-US"/>
            <a:t>Conduct intervention (timeline variable)</a:t>
          </a:r>
        </a:p>
      </dgm:t>
    </dgm:pt>
    <dgm:pt modelId="{E7918C37-236A-4092-A1D3-7FD1B75199D0}" type="parTrans" cxnId="{41051FBE-E4D8-40A0-8018-DED00B108FFD}">
      <dgm:prSet/>
      <dgm:spPr/>
      <dgm:t>
        <a:bodyPr/>
        <a:lstStyle/>
        <a:p>
          <a:endParaRPr lang="en-US"/>
        </a:p>
      </dgm:t>
    </dgm:pt>
    <dgm:pt modelId="{A181EFC4-365A-46EB-B349-EC59E48BB059}" type="sibTrans" cxnId="{41051FBE-E4D8-40A0-8018-DED00B108FFD}">
      <dgm:prSet/>
      <dgm:spPr/>
      <dgm:t>
        <a:bodyPr/>
        <a:lstStyle/>
        <a:p>
          <a:endParaRPr lang="en-US"/>
        </a:p>
      </dgm:t>
    </dgm:pt>
    <dgm:pt modelId="{7D6DFA89-84CD-497C-8B0D-08615C0242A9}">
      <dgm:prSet/>
      <dgm:spPr/>
      <dgm:t>
        <a:bodyPr/>
        <a:lstStyle/>
        <a:p>
          <a:pPr>
            <a:defRPr b="1"/>
          </a:pPr>
          <a:r>
            <a:rPr lang="en-US"/>
            <a:t>Apr.–June</a:t>
          </a:r>
        </a:p>
      </dgm:t>
    </dgm:pt>
    <dgm:pt modelId="{2A23523E-EB64-4EF4-8849-F8F77430001E}" type="parTrans" cxnId="{B599678B-A3B6-48B1-AD30-986A925154AE}">
      <dgm:prSet/>
      <dgm:spPr/>
      <dgm:t>
        <a:bodyPr/>
        <a:lstStyle/>
        <a:p>
          <a:endParaRPr lang="en-US"/>
        </a:p>
      </dgm:t>
    </dgm:pt>
    <dgm:pt modelId="{4979E82C-42F4-406E-A192-35195F3D5F1C}" type="sibTrans" cxnId="{B599678B-A3B6-48B1-AD30-986A925154AE}">
      <dgm:prSet/>
      <dgm:spPr/>
      <dgm:t>
        <a:bodyPr/>
        <a:lstStyle/>
        <a:p>
          <a:endParaRPr lang="en-US"/>
        </a:p>
      </dgm:t>
    </dgm:pt>
    <dgm:pt modelId="{028021C9-A77A-40C2-BE8D-3C55779154D1}">
      <dgm:prSet/>
      <dgm:spPr/>
      <dgm:t>
        <a:bodyPr/>
        <a:lstStyle/>
        <a:p>
          <a:r>
            <a:rPr lang="en-US" dirty="0"/>
            <a:t>Post-test students</a:t>
          </a:r>
        </a:p>
      </dgm:t>
    </dgm:pt>
    <dgm:pt modelId="{2B012128-27A7-437D-97C4-8A1687D033F5}" type="parTrans" cxnId="{7FBE094F-D33A-45F6-BE8C-E609EDE2519D}">
      <dgm:prSet/>
      <dgm:spPr/>
      <dgm:t>
        <a:bodyPr/>
        <a:lstStyle/>
        <a:p>
          <a:endParaRPr lang="en-US"/>
        </a:p>
      </dgm:t>
    </dgm:pt>
    <dgm:pt modelId="{FB9D671E-7F56-4744-845C-F8665B41BC0A}" type="sibTrans" cxnId="{7FBE094F-D33A-45F6-BE8C-E609EDE2519D}">
      <dgm:prSet/>
      <dgm:spPr/>
      <dgm:t>
        <a:bodyPr/>
        <a:lstStyle/>
        <a:p>
          <a:endParaRPr lang="en-US"/>
        </a:p>
      </dgm:t>
    </dgm:pt>
    <dgm:pt modelId="{72F4421C-00FB-4BEE-91EB-CCF2602AE01D}">
      <dgm:prSet/>
      <dgm:spPr/>
      <dgm:t>
        <a:bodyPr/>
        <a:lstStyle/>
        <a:p>
          <a:r>
            <a:rPr lang="en-US"/>
            <a:t>Update Planning Worksheet</a:t>
          </a:r>
        </a:p>
      </dgm:t>
    </dgm:pt>
    <dgm:pt modelId="{A760CF68-016A-4EEE-8512-2E88DDA6C3EF}" type="parTrans" cxnId="{79425748-DA17-4B94-BA7F-801740C1B742}">
      <dgm:prSet/>
      <dgm:spPr/>
      <dgm:t>
        <a:bodyPr/>
        <a:lstStyle/>
        <a:p>
          <a:endParaRPr lang="en-US"/>
        </a:p>
      </dgm:t>
    </dgm:pt>
    <dgm:pt modelId="{26C27624-6B43-4AC8-95F1-C57530C16C50}" type="sibTrans" cxnId="{79425748-DA17-4B94-BA7F-801740C1B742}">
      <dgm:prSet/>
      <dgm:spPr/>
      <dgm:t>
        <a:bodyPr/>
        <a:lstStyle/>
        <a:p>
          <a:endParaRPr lang="en-US"/>
        </a:p>
      </dgm:t>
    </dgm:pt>
    <dgm:pt modelId="{A9BD0E3A-222B-43EB-A24F-4E53AE73EA17}">
      <dgm:prSet/>
      <dgm:spPr/>
      <dgm:t>
        <a:bodyPr/>
        <a:lstStyle/>
        <a:p>
          <a:r>
            <a:rPr lang="en-US" dirty="0"/>
            <a:t>Turn in all deliverables by June 30th </a:t>
          </a:r>
        </a:p>
      </dgm:t>
    </dgm:pt>
    <dgm:pt modelId="{3B24F997-AA33-4420-A226-6FDCC84D8422}" type="parTrans" cxnId="{53AD67C2-0733-4A53-AB77-43DDCE6861FB}">
      <dgm:prSet/>
      <dgm:spPr/>
      <dgm:t>
        <a:bodyPr/>
        <a:lstStyle/>
        <a:p>
          <a:endParaRPr lang="en-US"/>
        </a:p>
      </dgm:t>
    </dgm:pt>
    <dgm:pt modelId="{75EBFDC8-F12F-4D29-92BF-00C5D9C4B51A}" type="sibTrans" cxnId="{53AD67C2-0733-4A53-AB77-43DDCE6861FB}">
      <dgm:prSet/>
      <dgm:spPr/>
      <dgm:t>
        <a:bodyPr/>
        <a:lstStyle/>
        <a:p>
          <a:endParaRPr lang="en-US"/>
        </a:p>
      </dgm:t>
    </dgm:pt>
    <dgm:pt modelId="{C3C88D49-68C1-4640-922A-92300E467E6B}" type="pres">
      <dgm:prSet presAssocID="{308A1CD3-5E78-4F82-8204-CAA06776C882}" presName="root" presStyleCnt="0">
        <dgm:presLayoutVars>
          <dgm:chMax/>
          <dgm:chPref/>
          <dgm:animLvl val="lvl"/>
        </dgm:presLayoutVars>
      </dgm:prSet>
      <dgm:spPr/>
    </dgm:pt>
    <dgm:pt modelId="{29C7C361-EC0A-4279-AA2B-BF012278C80B}" type="pres">
      <dgm:prSet presAssocID="{308A1CD3-5E78-4F82-8204-CAA06776C882}"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81A6687A-F32D-445B-B7B8-FF19CB50B49D}" type="pres">
      <dgm:prSet presAssocID="{308A1CD3-5E78-4F82-8204-CAA06776C882}" presName="nodes" presStyleCnt="0">
        <dgm:presLayoutVars>
          <dgm:chMax/>
          <dgm:chPref/>
          <dgm:animLvl val="lvl"/>
        </dgm:presLayoutVars>
      </dgm:prSet>
      <dgm:spPr/>
    </dgm:pt>
    <dgm:pt modelId="{B7A0E286-17DC-4671-9F8B-BFF0CCF83453}" type="pres">
      <dgm:prSet presAssocID="{FDA06D25-8BA2-47A3-A2CA-FBBF0E63EF3C}" presName="composite" presStyleCnt="0"/>
      <dgm:spPr/>
    </dgm:pt>
    <dgm:pt modelId="{9B212782-DB7B-43BD-9E8D-D6FA940EECBE}" type="pres">
      <dgm:prSet presAssocID="{FDA06D25-8BA2-47A3-A2CA-FBBF0E63EF3C}"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F6CDEB7-E898-4CE0-80CB-AF7F199A9523}" type="pres">
      <dgm:prSet presAssocID="{FDA06D25-8BA2-47A3-A2CA-FBBF0E63EF3C}" presName="DropPinPlaceHolder" presStyleCnt="0"/>
      <dgm:spPr/>
    </dgm:pt>
    <dgm:pt modelId="{69C6FF8C-E3E9-497E-B409-71E9F0E10F7F}" type="pres">
      <dgm:prSet presAssocID="{FDA06D25-8BA2-47A3-A2CA-FBBF0E63EF3C}" presName="DropPin" presStyleLbl="alignNode1" presStyleIdx="0" presStyleCnt="5"/>
      <dgm:spPr/>
    </dgm:pt>
    <dgm:pt modelId="{219FBECE-85C4-4653-A758-4011D8BC71F9}" type="pres">
      <dgm:prSet presAssocID="{FDA06D25-8BA2-47A3-A2CA-FBBF0E63EF3C}"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B66BC765-1122-46FA-884B-438686A1DC33}" type="pres">
      <dgm:prSet presAssocID="{FDA06D25-8BA2-47A3-A2CA-FBBF0E63EF3C}" presName="L2TextContainer" presStyleLbl="revTx" presStyleIdx="0" presStyleCnt="10">
        <dgm:presLayoutVars>
          <dgm:bulletEnabled val="1"/>
        </dgm:presLayoutVars>
      </dgm:prSet>
      <dgm:spPr/>
    </dgm:pt>
    <dgm:pt modelId="{5B3A228C-AED7-41BE-883E-8E9749DDFD77}" type="pres">
      <dgm:prSet presAssocID="{FDA06D25-8BA2-47A3-A2CA-FBBF0E63EF3C}" presName="L1TextContainer" presStyleLbl="revTx" presStyleIdx="1" presStyleCnt="10">
        <dgm:presLayoutVars>
          <dgm:chMax val="1"/>
          <dgm:chPref val="1"/>
          <dgm:bulletEnabled val="1"/>
        </dgm:presLayoutVars>
      </dgm:prSet>
      <dgm:spPr/>
    </dgm:pt>
    <dgm:pt modelId="{BDC8B2AD-14C9-44C3-BD15-C80CE2981B59}" type="pres">
      <dgm:prSet presAssocID="{FDA06D25-8BA2-47A3-A2CA-FBBF0E63EF3C}" presName="ConnectLine" presStyleLbl="sibTrans1D1" presStyleIdx="0" presStyleCnt="5"/>
      <dgm:spPr>
        <a:noFill/>
        <a:ln w="12700" cap="flat" cmpd="sng" algn="ctr">
          <a:solidFill>
            <a:schemeClr val="accent1">
              <a:hueOff val="0"/>
              <a:satOff val="0"/>
              <a:lumOff val="0"/>
              <a:alphaOff val="0"/>
            </a:schemeClr>
          </a:solidFill>
          <a:prstDash val="dash"/>
          <a:miter lim="800000"/>
        </a:ln>
        <a:effectLst/>
      </dgm:spPr>
    </dgm:pt>
    <dgm:pt modelId="{F71DFDAC-D868-4363-945D-75ADC8CB472A}" type="pres">
      <dgm:prSet presAssocID="{FDA06D25-8BA2-47A3-A2CA-FBBF0E63EF3C}" presName="EmptyPlaceHolder" presStyleCnt="0"/>
      <dgm:spPr/>
    </dgm:pt>
    <dgm:pt modelId="{AD2F530C-502F-415A-A022-FC0EA2A211ED}" type="pres">
      <dgm:prSet presAssocID="{096199DD-9C38-4A4D-AA66-1818543AC097}" presName="spaceBetweenRectangles" presStyleCnt="0"/>
      <dgm:spPr/>
    </dgm:pt>
    <dgm:pt modelId="{10C13A4A-E89A-47D6-B80B-09AF36ED7D91}" type="pres">
      <dgm:prSet presAssocID="{5BC65E20-4AD8-447B-912A-E97EDB27DA92}" presName="composite" presStyleCnt="0"/>
      <dgm:spPr/>
    </dgm:pt>
    <dgm:pt modelId="{642938F1-1EBB-4050-B927-685402BFF27B}" type="pres">
      <dgm:prSet presAssocID="{5BC65E20-4AD8-447B-912A-E97EDB27DA92}"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48E54AB-CCFD-4878-B26B-A02EBD592841}" type="pres">
      <dgm:prSet presAssocID="{5BC65E20-4AD8-447B-912A-E97EDB27DA92}" presName="DropPinPlaceHolder" presStyleCnt="0"/>
      <dgm:spPr/>
    </dgm:pt>
    <dgm:pt modelId="{9DDF9776-C30B-47EF-940D-F4EBC8FB3C1C}" type="pres">
      <dgm:prSet presAssocID="{5BC65E20-4AD8-447B-912A-E97EDB27DA92}" presName="DropPin" presStyleLbl="alignNode1" presStyleIdx="1" presStyleCnt="5"/>
      <dgm:spPr/>
    </dgm:pt>
    <dgm:pt modelId="{756507DB-F67E-4575-8923-0E1119D39968}" type="pres">
      <dgm:prSet presAssocID="{5BC65E20-4AD8-447B-912A-E97EDB27DA92}"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8853DDB2-21E1-4658-86EE-22465CD03972}" type="pres">
      <dgm:prSet presAssocID="{5BC65E20-4AD8-447B-912A-E97EDB27DA92}" presName="L2TextContainer" presStyleLbl="revTx" presStyleIdx="2" presStyleCnt="10">
        <dgm:presLayoutVars>
          <dgm:bulletEnabled val="1"/>
        </dgm:presLayoutVars>
      </dgm:prSet>
      <dgm:spPr/>
    </dgm:pt>
    <dgm:pt modelId="{EE1F8E07-AE12-4CA3-AD58-425595F99A6F}" type="pres">
      <dgm:prSet presAssocID="{5BC65E20-4AD8-447B-912A-E97EDB27DA92}" presName="L1TextContainer" presStyleLbl="revTx" presStyleIdx="3" presStyleCnt="10">
        <dgm:presLayoutVars>
          <dgm:chMax val="1"/>
          <dgm:chPref val="1"/>
          <dgm:bulletEnabled val="1"/>
        </dgm:presLayoutVars>
      </dgm:prSet>
      <dgm:spPr/>
    </dgm:pt>
    <dgm:pt modelId="{9F4CA98F-613F-4446-94C3-DA78C8FD9163}" type="pres">
      <dgm:prSet presAssocID="{5BC65E20-4AD8-447B-912A-E97EDB27DA92}"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362AC18A-38DD-41D7-B61F-BC6732EA4645}" type="pres">
      <dgm:prSet presAssocID="{5BC65E20-4AD8-447B-912A-E97EDB27DA92}" presName="EmptyPlaceHolder" presStyleCnt="0"/>
      <dgm:spPr/>
    </dgm:pt>
    <dgm:pt modelId="{5A11F56F-7C4C-409E-AA7E-89B0760F5B8C}" type="pres">
      <dgm:prSet presAssocID="{81D6A2BE-4606-4137-920C-AC318F3E9EA4}" presName="spaceBetweenRectangles" presStyleCnt="0"/>
      <dgm:spPr/>
    </dgm:pt>
    <dgm:pt modelId="{AEF8DD88-BB44-4671-A402-5FEDF37CD292}" type="pres">
      <dgm:prSet presAssocID="{B6BA666C-C3AA-4513-83B2-DF2B42843105}" presName="composite" presStyleCnt="0"/>
      <dgm:spPr/>
    </dgm:pt>
    <dgm:pt modelId="{E5DA4F3A-B8FF-4300-AE60-52089ACAFC59}" type="pres">
      <dgm:prSet presAssocID="{B6BA666C-C3AA-4513-83B2-DF2B42843105}"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58F772E-F939-44C5-BD92-27DCEED98B01}" type="pres">
      <dgm:prSet presAssocID="{B6BA666C-C3AA-4513-83B2-DF2B42843105}" presName="DropPinPlaceHolder" presStyleCnt="0"/>
      <dgm:spPr/>
    </dgm:pt>
    <dgm:pt modelId="{539F877D-DD8F-4B7A-B2E3-92354DE58660}" type="pres">
      <dgm:prSet presAssocID="{B6BA666C-C3AA-4513-83B2-DF2B42843105}" presName="DropPin" presStyleLbl="alignNode1" presStyleIdx="2" presStyleCnt="5"/>
      <dgm:spPr/>
    </dgm:pt>
    <dgm:pt modelId="{5E3EB61C-0138-4474-BFBB-73A0A5AD93C8}" type="pres">
      <dgm:prSet presAssocID="{B6BA666C-C3AA-4513-83B2-DF2B42843105}"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CC6E2450-F5D0-4E3B-81CA-5FCD9A42AFA1}" type="pres">
      <dgm:prSet presAssocID="{B6BA666C-C3AA-4513-83B2-DF2B42843105}" presName="L2TextContainer" presStyleLbl="revTx" presStyleIdx="4" presStyleCnt="10">
        <dgm:presLayoutVars>
          <dgm:bulletEnabled val="1"/>
        </dgm:presLayoutVars>
      </dgm:prSet>
      <dgm:spPr/>
    </dgm:pt>
    <dgm:pt modelId="{F6F6AA11-9244-463A-AD75-82619309DEEE}" type="pres">
      <dgm:prSet presAssocID="{B6BA666C-C3AA-4513-83B2-DF2B42843105}" presName="L1TextContainer" presStyleLbl="revTx" presStyleIdx="5" presStyleCnt="10">
        <dgm:presLayoutVars>
          <dgm:chMax val="1"/>
          <dgm:chPref val="1"/>
          <dgm:bulletEnabled val="1"/>
        </dgm:presLayoutVars>
      </dgm:prSet>
      <dgm:spPr/>
    </dgm:pt>
    <dgm:pt modelId="{6552F5CB-8D81-4EAF-BE34-900DE64A6C74}" type="pres">
      <dgm:prSet presAssocID="{B6BA666C-C3AA-4513-83B2-DF2B42843105}" presName="ConnectLine" presStyleLbl="sibTrans1D1" presStyleIdx="2" presStyleCnt="5"/>
      <dgm:spPr>
        <a:noFill/>
        <a:ln w="12700" cap="flat" cmpd="sng" algn="ctr">
          <a:solidFill>
            <a:schemeClr val="accent1">
              <a:hueOff val="0"/>
              <a:satOff val="0"/>
              <a:lumOff val="0"/>
              <a:alphaOff val="0"/>
            </a:schemeClr>
          </a:solidFill>
          <a:prstDash val="dash"/>
          <a:miter lim="800000"/>
        </a:ln>
        <a:effectLst/>
      </dgm:spPr>
    </dgm:pt>
    <dgm:pt modelId="{0AA11200-D43F-4738-9B97-CD04E6CBCEC3}" type="pres">
      <dgm:prSet presAssocID="{B6BA666C-C3AA-4513-83B2-DF2B42843105}" presName="EmptyPlaceHolder" presStyleCnt="0"/>
      <dgm:spPr/>
    </dgm:pt>
    <dgm:pt modelId="{96BBF7F8-651E-4914-83E8-9B878C4AF696}" type="pres">
      <dgm:prSet presAssocID="{19F56E03-D6C1-4166-9E89-0515C6B6B8F3}" presName="spaceBetweenRectangles" presStyleCnt="0"/>
      <dgm:spPr/>
    </dgm:pt>
    <dgm:pt modelId="{FF6EB866-E8D8-44DE-BAB1-16718A4DF85B}" type="pres">
      <dgm:prSet presAssocID="{BF1B70DE-85BB-45E0-A27B-FD456CAA2A6F}" presName="composite" presStyleCnt="0"/>
      <dgm:spPr/>
    </dgm:pt>
    <dgm:pt modelId="{D79B77B3-0292-4619-A1D9-D275CF1E2067}" type="pres">
      <dgm:prSet presAssocID="{BF1B70DE-85BB-45E0-A27B-FD456CAA2A6F}"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CA4382B-0494-433F-8B49-81690B337CE4}" type="pres">
      <dgm:prSet presAssocID="{BF1B70DE-85BB-45E0-A27B-FD456CAA2A6F}" presName="DropPinPlaceHolder" presStyleCnt="0"/>
      <dgm:spPr/>
    </dgm:pt>
    <dgm:pt modelId="{A3BDBF0F-9EF9-4780-BA17-EA67A08F278C}" type="pres">
      <dgm:prSet presAssocID="{BF1B70DE-85BB-45E0-A27B-FD456CAA2A6F}" presName="DropPin" presStyleLbl="alignNode1" presStyleIdx="3" presStyleCnt="5"/>
      <dgm:spPr/>
    </dgm:pt>
    <dgm:pt modelId="{700B372A-7CCA-44EF-9319-39FF887C1BEA}" type="pres">
      <dgm:prSet presAssocID="{BF1B70DE-85BB-45E0-A27B-FD456CAA2A6F}"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EE267F1F-CB2B-4D0B-93FF-0F5654D89B9A}" type="pres">
      <dgm:prSet presAssocID="{BF1B70DE-85BB-45E0-A27B-FD456CAA2A6F}" presName="L2TextContainer" presStyleLbl="revTx" presStyleIdx="6" presStyleCnt="10">
        <dgm:presLayoutVars>
          <dgm:bulletEnabled val="1"/>
        </dgm:presLayoutVars>
      </dgm:prSet>
      <dgm:spPr/>
    </dgm:pt>
    <dgm:pt modelId="{F9165406-F83E-46DC-AC05-1CFDCAF40546}" type="pres">
      <dgm:prSet presAssocID="{BF1B70DE-85BB-45E0-A27B-FD456CAA2A6F}" presName="L1TextContainer" presStyleLbl="revTx" presStyleIdx="7" presStyleCnt="10">
        <dgm:presLayoutVars>
          <dgm:chMax val="1"/>
          <dgm:chPref val="1"/>
          <dgm:bulletEnabled val="1"/>
        </dgm:presLayoutVars>
      </dgm:prSet>
      <dgm:spPr/>
    </dgm:pt>
    <dgm:pt modelId="{685E61CE-E4E0-49F9-9FC5-8661E03867BB}" type="pres">
      <dgm:prSet presAssocID="{BF1B70DE-85BB-45E0-A27B-FD456CAA2A6F}"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C5801CB5-626F-4297-888A-7BCC14B19662}" type="pres">
      <dgm:prSet presAssocID="{BF1B70DE-85BB-45E0-A27B-FD456CAA2A6F}" presName="EmptyPlaceHolder" presStyleCnt="0"/>
      <dgm:spPr/>
    </dgm:pt>
    <dgm:pt modelId="{F4FB0618-930C-47D0-B89D-14BBCF8C3843}" type="pres">
      <dgm:prSet presAssocID="{1070EE3C-2E1D-4198-8A1A-0898C74D1234}" presName="spaceBetweenRectangles" presStyleCnt="0"/>
      <dgm:spPr/>
    </dgm:pt>
    <dgm:pt modelId="{853D0AEE-1C84-42DB-8D30-D820D65DFD8C}" type="pres">
      <dgm:prSet presAssocID="{7D6DFA89-84CD-497C-8B0D-08615C0242A9}" presName="composite" presStyleCnt="0"/>
      <dgm:spPr/>
    </dgm:pt>
    <dgm:pt modelId="{D9A0B5C1-B8BC-4E14-8AF0-B1172EC5AC11}" type="pres">
      <dgm:prSet presAssocID="{7D6DFA89-84CD-497C-8B0D-08615C0242A9}"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CB2E1F8-A660-4770-885A-00C76E235B0A}" type="pres">
      <dgm:prSet presAssocID="{7D6DFA89-84CD-497C-8B0D-08615C0242A9}" presName="DropPinPlaceHolder" presStyleCnt="0"/>
      <dgm:spPr/>
    </dgm:pt>
    <dgm:pt modelId="{CABAA771-8B2E-49FE-9DDD-E2EFDFDA7F5D}" type="pres">
      <dgm:prSet presAssocID="{7D6DFA89-84CD-497C-8B0D-08615C0242A9}" presName="DropPin" presStyleLbl="alignNode1" presStyleIdx="4" presStyleCnt="5"/>
      <dgm:spPr/>
    </dgm:pt>
    <dgm:pt modelId="{7B2AEAD4-801E-463C-824D-C02C3650A332}" type="pres">
      <dgm:prSet presAssocID="{7D6DFA89-84CD-497C-8B0D-08615C0242A9}"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B458002F-EF1A-41FE-BDFD-6EC79F0AF7F0}" type="pres">
      <dgm:prSet presAssocID="{7D6DFA89-84CD-497C-8B0D-08615C0242A9}" presName="L2TextContainer" presStyleLbl="revTx" presStyleIdx="8" presStyleCnt="10">
        <dgm:presLayoutVars>
          <dgm:bulletEnabled val="1"/>
        </dgm:presLayoutVars>
      </dgm:prSet>
      <dgm:spPr/>
    </dgm:pt>
    <dgm:pt modelId="{45A08BC6-3A2D-40A8-A429-279954FE3EEE}" type="pres">
      <dgm:prSet presAssocID="{7D6DFA89-84CD-497C-8B0D-08615C0242A9}" presName="L1TextContainer" presStyleLbl="revTx" presStyleIdx="9" presStyleCnt="10">
        <dgm:presLayoutVars>
          <dgm:chMax val="1"/>
          <dgm:chPref val="1"/>
          <dgm:bulletEnabled val="1"/>
        </dgm:presLayoutVars>
      </dgm:prSet>
      <dgm:spPr/>
    </dgm:pt>
    <dgm:pt modelId="{EF49A584-3637-45DB-9CEB-0EDF08D135EA}" type="pres">
      <dgm:prSet presAssocID="{7D6DFA89-84CD-497C-8B0D-08615C0242A9}"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519492A8-123F-40F4-B194-953A71862070}" type="pres">
      <dgm:prSet presAssocID="{7D6DFA89-84CD-497C-8B0D-08615C0242A9}" presName="EmptyPlaceHolder" presStyleCnt="0"/>
      <dgm:spPr/>
    </dgm:pt>
  </dgm:ptLst>
  <dgm:cxnLst>
    <dgm:cxn modelId="{DB413A03-699E-48D8-AA27-819CAB24B561}" type="presOf" srcId="{5BC65E20-4AD8-447B-912A-E97EDB27DA92}" destId="{EE1F8E07-AE12-4CA3-AD58-425595F99A6F}" srcOrd="0" destOrd="0" presId="urn:microsoft.com/office/officeart/2017/3/layout/DropPinTimeline"/>
    <dgm:cxn modelId="{7B39831D-05A8-44CE-A1E2-8FC070FA062F}" type="presOf" srcId="{BF1B70DE-85BB-45E0-A27B-FD456CAA2A6F}" destId="{F9165406-F83E-46DC-AC05-1CFDCAF40546}" srcOrd="0" destOrd="0" presId="urn:microsoft.com/office/officeart/2017/3/layout/DropPinTimeline"/>
    <dgm:cxn modelId="{28448221-B76C-4571-8385-69BBDAC3A059}" type="presOf" srcId="{EC2AE2FF-C087-481C-970F-C19A765D37EE}" destId="{EE267F1F-CB2B-4D0B-93FF-0F5654D89B9A}" srcOrd="0" destOrd="0" presId="urn:microsoft.com/office/officeart/2017/3/layout/DropPinTimeline"/>
    <dgm:cxn modelId="{2F9C0724-09B9-46C0-ACEF-5E8505DBDBE3}" srcId="{FDA06D25-8BA2-47A3-A2CA-FBBF0E63EF3C}" destId="{58E6BD44-C893-4AC3-9E83-7C2D4B244714}" srcOrd="1" destOrd="0" parTransId="{746F1A45-45C2-4607-9728-BBC4984D44E0}" sibTransId="{9BFB0290-AE44-472B-989D-3F3CAD598E20}"/>
    <dgm:cxn modelId="{BDCB1B25-4CD6-41AF-88EC-F82D5DA434E3}" type="presOf" srcId="{7E3F358F-CB46-47A3-9CF1-DDC4916C2FDA}" destId="{8853DDB2-21E1-4658-86EE-22465CD03972}" srcOrd="0" destOrd="1" presId="urn:microsoft.com/office/officeart/2017/3/layout/DropPinTimeline"/>
    <dgm:cxn modelId="{F1349D25-5775-4B61-B416-3272EA7DB276}" type="presOf" srcId="{9673D96F-3095-4FFB-8AE5-8034020A6D0A}" destId="{CC6E2450-F5D0-4E3B-81CA-5FCD9A42AFA1}" srcOrd="0" destOrd="0" presId="urn:microsoft.com/office/officeart/2017/3/layout/DropPinTimeline"/>
    <dgm:cxn modelId="{7CE09928-8767-4574-9B40-595DAD558723}" type="presOf" srcId="{FDA06D25-8BA2-47A3-A2CA-FBBF0E63EF3C}" destId="{5B3A228C-AED7-41BE-883E-8E9749DDFD77}" srcOrd="0" destOrd="0" presId="urn:microsoft.com/office/officeart/2017/3/layout/DropPinTimeline"/>
    <dgm:cxn modelId="{BA805138-7CAF-44C5-A4B5-27EE1592FF83}" srcId="{B6BA666C-C3AA-4513-83B2-DF2B42843105}" destId="{E342BD31-94B7-4122-BD5A-36A8B24B7383}" srcOrd="1" destOrd="0" parTransId="{97F09423-6929-488C-AFFF-EE4D350D3C5B}" sibTransId="{BC4E5352-B5C7-4425-920E-2D7C9C384E11}"/>
    <dgm:cxn modelId="{79425748-DA17-4B94-BA7F-801740C1B742}" srcId="{7D6DFA89-84CD-497C-8B0D-08615C0242A9}" destId="{72F4421C-00FB-4BEE-91EB-CCF2602AE01D}" srcOrd="1" destOrd="0" parTransId="{A760CF68-016A-4EEE-8512-2E88DDA6C3EF}" sibTransId="{26C27624-6B43-4AC8-95F1-C57530C16C50}"/>
    <dgm:cxn modelId="{D23DEC4A-FAF7-4F83-BA16-99BF633A36F0}" srcId="{5BC65E20-4AD8-447B-912A-E97EDB27DA92}" destId="{7E3F358F-CB46-47A3-9CF1-DDC4916C2FDA}" srcOrd="1" destOrd="0" parTransId="{2AB17A1F-6C9C-4A3C-8132-0150A002A408}" sibTransId="{1849E031-D063-4CC5-B289-F3BE367A24BA}"/>
    <dgm:cxn modelId="{3AF7AE6E-7082-4684-B859-5718348A6936}" type="presOf" srcId="{A9BD0E3A-222B-43EB-A24F-4E53AE73EA17}" destId="{B458002F-EF1A-41FE-BDFD-6EC79F0AF7F0}" srcOrd="0" destOrd="2" presId="urn:microsoft.com/office/officeart/2017/3/layout/DropPinTimeline"/>
    <dgm:cxn modelId="{7FBE094F-D33A-45F6-BE8C-E609EDE2519D}" srcId="{7D6DFA89-84CD-497C-8B0D-08615C0242A9}" destId="{028021C9-A77A-40C2-BE8D-3C55779154D1}" srcOrd="0" destOrd="0" parTransId="{2B012128-27A7-437D-97C4-8A1687D033F5}" sibTransId="{FB9D671E-7F56-4744-845C-F8665B41BC0A}"/>
    <dgm:cxn modelId="{8A401150-53B9-47E9-884E-B43D62357093}" srcId="{308A1CD3-5E78-4F82-8204-CAA06776C882}" destId="{BF1B70DE-85BB-45E0-A27B-FD456CAA2A6F}" srcOrd="3" destOrd="0" parTransId="{E38598D5-855A-43AD-8471-71E166F2B86F}" sibTransId="{1070EE3C-2E1D-4198-8A1A-0898C74D1234}"/>
    <dgm:cxn modelId="{AE808E57-3237-4EBD-A25F-5955C7E43272}" srcId="{5BC65E20-4AD8-447B-912A-E97EDB27DA92}" destId="{ECDC6B54-72E7-449D-B397-2670CDECA18F}" srcOrd="2" destOrd="0" parTransId="{420A3829-0BC0-400D-9A52-5CEFB83E7965}" sibTransId="{B9DB2680-50FB-4513-ABC8-2EC9437D956D}"/>
    <dgm:cxn modelId="{3A1A277F-AB8D-4D0C-815F-6EF2D5BA44C3}" type="presOf" srcId="{08B68DB0-4255-49DF-BB69-B0E0A25140B2}" destId="{8853DDB2-21E1-4658-86EE-22465CD03972}" srcOrd="0" destOrd="0" presId="urn:microsoft.com/office/officeart/2017/3/layout/DropPinTimeline"/>
    <dgm:cxn modelId="{81ABD281-A9C6-44A7-A664-4A5F0C1138B5}" type="presOf" srcId="{B6BA666C-C3AA-4513-83B2-DF2B42843105}" destId="{F6F6AA11-9244-463A-AD75-82619309DEEE}" srcOrd="0" destOrd="0" presId="urn:microsoft.com/office/officeart/2017/3/layout/DropPinTimeline"/>
    <dgm:cxn modelId="{B599678B-A3B6-48B1-AD30-986A925154AE}" srcId="{308A1CD3-5E78-4F82-8204-CAA06776C882}" destId="{7D6DFA89-84CD-497C-8B0D-08615C0242A9}" srcOrd="4" destOrd="0" parTransId="{2A23523E-EB64-4EF4-8849-F8F77430001E}" sibTransId="{4979E82C-42F4-406E-A192-35195F3D5F1C}"/>
    <dgm:cxn modelId="{3F84798E-BD16-438F-A1A5-4F5EE2429F39}" type="presOf" srcId="{58E6BD44-C893-4AC3-9E83-7C2D4B244714}" destId="{B66BC765-1122-46FA-884B-438686A1DC33}" srcOrd="0" destOrd="1" presId="urn:microsoft.com/office/officeart/2017/3/layout/DropPinTimeline"/>
    <dgm:cxn modelId="{4597B19A-C8DE-44F4-A3A1-ADE5A69D0488}" srcId="{308A1CD3-5E78-4F82-8204-CAA06776C882}" destId="{FDA06D25-8BA2-47A3-A2CA-FBBF0E63EF3C}" srcOrd="0" destOrd="0" parTransId="{F7AF74B5-2651-418D-A069-98C6202B4E75}" sibTransId="{096199DD-9C38-4A4D-AA66-1818543AC097}"/>
    <dgm:cxn modelId="{F0FD6CA4-084D-4AE1-A37B-F723E86067C1}" srcId="{B6BA666C-C3AA-4513-83B2-DF2B42843105}" destId="{9673D96F-3095-4FFB-8AE5-8034020A6D0A}" srcOrd="0" destOrd="0" parTransId="{797CA65F-1573-4AF6-9518-8551F7FE2381}" sibTransId="{5D3422DE-E8AA-4F3E-90CF-A0B049E556B1}"/>
    <dgm:cxn modelId="{B25EDFAA-FCDB-40ED-949E-326509265E41}" type="presOf" srcId="{72F4421C-00FB-4BEE-91EB-CCF2602AE01D}" destId="{B458002F-EF1A-41FE-BDFD-6EC79F0AF7F0}" srcOrd="0" destOrd="1" presId="urn:microsoft.com/office/officeart/2017/3/layout/DropPinTimeline"/>
    <dgm:cxn modelId="{358BAFAD-FCC3-478C-BDC7-E15E52004104}" type="presOf" srcId="{ECDC6B54-72E7-449D-B397-2670CDECA18F}" destId="{8853DDB2-21E1-4658-86EE-22465CD03972}" srcOrd="0" destOrd="2" presId="urn:microsoft.com/office/officeart/2017/3/layout/DropPinTimeline"/>
    <dgm:cxn modelId="{5586D2AE-9C28-44EA-93DB-4671D9FD57CE}" srcId="{308A1CD3-5E78-4F82-8204-CAA06776C882}" destId="{B6BA666C-C3AA-4513-83B2-DF2B42843105}" srcOrd="2" destOrd="0" parTransId="{0D8AD392-6645-410F-AF0D-5EAEE1C57576}" sibTransId="{19F56E03-D6C1-4166-9E89-0515C6B6B8F3}"/>
    <dgm:cxn modelId="{0F6AB0B7-5A67-4D40-9F71-605E4146E4FE}" type="presOf" srcId="{308A1CD3-5E78-4F82-8204-CAA06776C882}" destId="{C3C88D49-68C1-4640-922A-92300E467E6B}" srcOrd="0" destOrd="0" presId="urn:microsoft.com/office/officeart/2017/3/layout/DropPinTimeline"/>
    <dgm:cxn modelId="{41051FBE-E4D8-40A0-8018-DED00B108FFD}" srcId="{BF1B70DE-85BB-45E0-A27B-FD456CAA2A6F}" destId="{EC2AE2FF-C087-481C-970F-C19A765D37EE}" srcOrd="0" destOrd="0" parTransId="{E7918C37-236A-4092-A1D3-7FD1B75199D0}" sibTransId="{A181EFC4-365A-46EB-B349-EC59E48BB059}"/>
    <dgm:cxn modelId="{CBD73EBE-8B1D-4CA9-ABE2-EACD8A940E3A}" type="presOf" srcId="{E342BD31-94B7-4122-BD5A-36A8B24B7383}" destId="{CC6E2450-F5D0-4E3B-81CA-5FCD9A42AFA1}" srcOrd="0" destOrd="1" presId="urn:microsoft.com/office/officeart/2017/3/layout/DropPinTimeline"/>
    <dgm:cxn modelId="{D85596C1-F472-4544-9542-0751935F014B}" type="presOf" srcId="{EFF5F66B-A961-4D31-B4F9-ED9A601BA834}" destId="{B66BC765-1122-46FA-884B-438686A1DC33}" srcOrd="0" destOrd="0" presId="urn:microsoft.com/office/officeart/2017/3/layout/DropPinTimeline"/>
    <dgm:cxn modelId="{53AD67C2-0733-4A53-AB77-43DDCE6861FB}" srcId="{7D6DFA89-84CD-497C-8B0D-08615C0242A9}" destId="{A9BD0E3A-222B-43EB-A24F-4E53AE73EA17}" srcOrd="2" destOrd="0" parTransId="{3B24F997-AA33-4420-A226-6FDCC84D8422}" sibTransId="{75EBFDC8-F12F-4D29-92BF-00C5D9C4B51A}"/>
    <dgm:cxn modelId="{A2DC7CC9-A206-4B73-9E0E-03688D0731E8}" srcId="{5BC65E20-4AD8-447B-912A-E97EDB27DA92}" destId="{08B68DB0-4255-49DF-BB69-B0E0A25140B2}" srcOrd="0" destOrd="0" parTransId="{51A1B4D7-D816-413A-937C-E408AA570F66}" sibTransId="{D61B5453-DC3F-47C4-B555-A0DF2976FB2A}"/>
    <dgm:cxn modelId="{720955CF-9F2A-4232-8498-951E2D9349EF}" type="presOf" srcId="{028021C9-A77A-40C2-BE8D-3C55779154D1}" destId="{B458002F-EF1A-41FE-BDFD-6EC79F0AF7F0}" srcOrd="0" destOrd="0" presId="urn:microsoft.com/office/officeart/2017/3/layout/DropPinTimeline"/>
    <dgm:cxn modelId="{F3BF39E0-6D4C-4388-8790-18C4F7EF9AFB}" srcId="{308A1CD3-5E78-4F82-8204-CAA06776C882}" destId="{5BC65E20-4AD8-447B-912A-E97EDB27DA92}" srcOrd="1" destOrd="0" parTransId="{46D15BF7-8C0B-4A2B-A2A7-3A3E08F6C68B}" sibTransId="{81D6A2BE-4606-4137-920C-AC318F3E9EA4}"/>
    <dgm:cxn modelId="{769BDCE1-02FC-4BFE-A431-A813B026293E}" type="presOf" srcId="{7D6DFA89-84CD-497C-8B0D-08615C0242A9}" destId="{45A08BC6-3A2D-40A8-A429-279954FE3EEE}" srcOrd="0" destOrd="0" presId="urn:microsoft.com/office/officeart/2017/3/layout/DropPinTimeline"/>
    <dgm:cxn modelId="{062200EC-4C19-4CCE-A50C-9231AA8FD91E}" srcId="{FDA06D25-8BA2-47A3-A2CA-FBBF0E63EF3C}" destId="{EFF5F66B-A961-4D31-B4F9-ED9A601BA834}" srcOrd="0" destOrd="0" parTransId="{F0C2AFC9-5E97-417B-BE98-546751D2DE3A}" sibTransId="{3926F223-F366-417D-97B8-A04706C9FD8C}"/>
    <dgm:cxn modelId="{FB8522F8-DFAF-4E3C-B5DA-13A74D9C605A}" type="presParOf" srcId="{C3C88D49-68C1-4640-922A-92300E467E6B}" destId="{29C7C361-EC0A-4279-AA2B-BF012278C80B}" srcOrd="0" destOrd="0" presId="urn:microsoft.com/office/officeart/2017/3/layout/DropPinTimeline"/>
    <dgm:cxn modelId="{5D6D7D77-563B-4D89-BD20-B70BEF9A2426}" type="presParOf" srcId="{C3C88D49-68C1-4640-922A-92300E467E6B}" destId="{81A6687A-F32D-445B-B7B8-FF19CB50B49D}" srcOrd="1" destOrd="0" presId="urn:microsoft.com/office/officeart/2017/3/layout/DropPinTimeline"/>
    <dgm:cxn modelId="{50006EC2-A096-4D5E-B65B-61E7BCF883B6}" type="presParOf" srcId="{81A6687A-F32D-445B-B7B8-FF19CB50B49D}" destId="{B7A0E286-17DC-4671-9F8B-BFF0CCF83453}" srcOrd="0" destOrd="0" presId="urn:microsoft.com/office/officeart/2017/3/layout/DropPinTimeline"/>
    <dgm:cxn modelId="{6BE39BBC-8F1A-4485-B2E6-1AF06B15412E}" type="presParOf" srcId="{B7A0E286-17DC-4671-9F8B-BFF0CCF83453}" destId="{9B212782-DB7B-43BD-9E8D-D6FA940EECBE}" srcOrd="0" destOrd="0" presId="urn:microsoft.com/office/officeart/2017/3/layout/DropPinTimeline"/>
    <dgm:cxn modelId="{75ECC352-6037-40D8-BAB3-68F22DF791F4}" type="presParOf" srcId="{B7A0E286-17DC-4671-9F8B-BFF0CCF83453}" destId="{BF6CDEB7-E898-4CE0-80CB-AF7F199A9523}" srcOrd="1" destOrd="0" presId="urn:microsoft.com/office/officeart/2017/3/layout/DropPinTimeline"/>
    <dgm:cxn modelId="{C54A9844-6C7C-48B5-B1ED-A95F331D85C6}" type="presParOf" srcId="{BF6CDEB7-E898-4CE0-80CB-AF7F199A9523}" destId="{69C6FF8C-E3E9-497E-B409-71E9F0E10F7F}" srcOrd="0" destOrd="0" presId="urn:microsoft.com/office/officeart/2017/3/layout/DropPinTimeline"/>
    <dgm:cxn modelId="{6625C0BB-7369-4832-BE41-E3D0074915F3}" type="presParOf" srcId="{BF6CDEB7-E898-4CE0-80CB-AF7F199A9523}" destId="{219FBECE-85C4-4653-A758-4011D8BC71F9}" srcOrd="1" destOrd="0" presId="urn:microsoft.com/office/officeart/2017/3/layout/DropPinTimeline"/>
    <dgm:cxn modelId="{D0620143-C2D7-423B-96A4-2564DBA3B408}" type="presParOf" srcId="{B7A0E286-17DC-4671-9F8B-BFF0CCF83453}" destId="{B66BC765-1122-46FA-884B-438686A1DC33}" srcOrd="2" destOrd="0" presId="urn:microsoft.com/office/officeart/2017/3/layout/DropPinTimeline"/>
    <dgm:cxn modelId="{35A93B9A-3979-4ECB-8718-B82ABE57347B}" type="presParOf" srcId="{B7A0E286-17DC-4671-9F8B-BFF0CCF83453}" destId="{5B3A228C-AED7-41BE-883E-8E9749DDFD77}" srcOrd="3" destOrd="0" presId="urn:microsoft.com/office/officeart/2017/3/layout/DropPinTimeline"/>
    <dgm:cxn modelId="{B9749D50-0E00-4D09-9CE9-C79CACF167B1}" type="presParOf" srcId="{B7A0E286-17DC-4671-9F8B-BFF0CCF83453}" destId="{BDC8B2AD-14C9-44C3-BD15-C80CE2981B59}" srcOrd="4" destOrd="0" presId="urn:microsoft.com/office/officeart/2017/3/layout/DropPinTimeline"/>
    <dgm:cxn modelId="{9D150455-C974-4C7F-B7DC-548D4BD4E419}" type="presParOf" srcId="{B7A0E286-17DC-4671-9F8B-BFF0CCF83453}" destId="{F71DFDAC-D868-4363-945D-75ADC8CB472A}" srcOrd="5" destOrd="0" presId="urn:microsoft.com/office/officeart/2017/3/layout/DropPinTimeline"/>
    <dgm:cxn modelId="{118AA6A3-99AB-42C5-BECD-E2236F14024D}" type="presParOf" srcId="{81A6687A-F32D-445B-B7B8-FF19CB50B49D}" destId="{AD2F530C-502F-415A-A022-FC0EA2A211ED}" srcOrd="1" destOrd="0" presId="urn:microsoft.com/office/officeart/2017/3/layout/DropPinTimeline"/>
    <dgm:cxn modelId="{41DD166F-298E-4C3C-92C1-384DA5B7BC85}" type="presParOf" srcId="{81A6687A-F32D-445B-B7B8-FF19CB50B49D}" destId="{10C13A4A-E89A-47D6-B80B-09AF36ED7D91}" srcOrd="2" destOrd="0" presId="urn:microsoft.com/office/officeart/2017/3/layout/DropPinTimeline"/>
    <dgm:cxn modelId="{886DC4BB-0B5D-41B4-8F50-69461C446CD0}" type="presParOf" srcId="{10C13A4A-E89A-47D6-B80B-09AF36ED7D91}" destId="{642938F1-1EBB-4050-B927-685402BFF27B}" srcOrd="0" destOrd="0" presId="urn:microsoft.com/office/officeart/2017/3/layout/DropPinTimeline"/>
    <dgm:cxn modelId="{F51A4D49-87AB-4C4E-A9D6-C0BA6CC4A8E8}" type="presParOf" srcId="{10C13A4A-E89A-47D6-B80B-09AF36ED7D91}" destId="{648E54AB-CCFD-4878-B26B-A02EBD592841}" srcOrd="1" destOrd="0" presId="urn:microsoft.com/office/officeart/2017/3/layout/DropPinTimeline"/>
    <dgm:cxn modelId="{C7ABCDB4-D898-4B75-939F-DB1AA259936E}" type="presParOf" srcId="{648E54AB-CCFD-4878-B26B-A02EBD592841}" destId="{9DDF9776-C30B-47EF-940D-F4EBC8FB3C1C}" srcOrd="0" destOrd="0" presId="urn:microsoft.com/office/officeart/2017/3/layout/DropPinTimeline"/>
    <dgm:cxn modelId="{F8BDDF0F-D784-4ED6-A89B-CF67A7702726}" type="presParOf" srcId="{648E54AB-CCFD-4878-B26B-A02EBD592841}" destId="{756507DB-F67E-4575-8923-0E1119D39968}" srcOrd="1" destOrd="0" presId="urn:microsoft.com/office/officeart/2017/3/layout/DropPinTimeline"/>
    <dgm:cxn modelId="{10A36E24-F223-445C-9615-46E47D29023C}" type="presParOf" srcId="{10C13A4A-E89A-47D6-B80B-09AF36ED7D91}" destId="{8853DDB2-21E1-4658-86EE-22465CD03972}" srcOrd="2" destOrd="0" presId="urn:microsoft.com/office/officeart/2017/3/layout/DropPinTimeline"/>
    <dgm:cxn modelId="{2E0DCE13-C23B-4671-94AD-F22BC7878EC2}" type="presParOf" srcId="{10C13A4A-E89A-47D6-B80B-09AF36ED7D91}" destId="{EE1F8E07-AE12-4CA3-AD58-425595F99A6F}" srcOrd="3" destOrd="0" presId="urn:microsoft.com/office/officeart/2017/3/layout/DropPinTimeline"/>
    <dgm:cxn modelId="{9ECC4AA0-BC3D-4295-9E85-068423C78C40}" type="presParOf" srcId="{10C13A4A-E89A-47D6-B80B-09AF36ED7D91}" destId="{9F4CA98F-613F-4446-94C3-DA78C8FD9163}" srcOrd="4" destOrd="0" presId="urn:microsoft.com/office/officeart/2017/3/layout/DropPinTimeline"/>
    <dgm:cxn modelId="{EA9B8927-A145-40BD-B664-4DD2DB90A730}" type="presParOf" srcId="{10C13A4A-E89A-47D6-B80B-09AF36ED7D91}" destId="{362AC18A-38DD-41D7-B61F-BC6732EA4645}" srcOrd="5" destOrd="0" presId="urn:microsoft.com/office/officeart/2017/3/layout/DropPinTimeline"/>
    <dgm:cxn modelId="{3A1AB8CD-0A19-4B0E-B2B1-10D5FE2CBB37}" type="presParOf" srcId="{81A6687A-F32D-445B-B7B8-FF19CB50B49D}" destId="{5A11F56F-7C4C-409E-AA7E-89B0760F5B8C}" srcOrd="3" destOrd="0" presId="urn:microsoft.com/office/officeart/2017/3/layout/DropPinTimeline"/>
    <dgm:cxn modelId="{A360AD89-D1B9-41A2-B5F9-224BF261FE19}" type="presParOf" srcId="{81A6687A-F32D-445B-B7B8-FF19CB50B49D}" destId="{AEF8DD88-BB44-4671-A402-5FEDF37CD292}" srcOrd="4" destOrd="0" presId="urn:microsoft.com/office/officeart/2017/3/layout/DropPinTimeline"/>
    <dgm:cxn modelId="{25A669E9-19DB-4739-9B65-DC305ED5B98F}" type="presParOf" srcId="{AEF8DD88-BB44-4671-A402-5FEDF37CD292}" destId="{E5DA4F3A-B8FF-4300-AE60-52089ACAFC59}" srcOrd="0" destOrd="0" presId="urn:microsoft.com/office/officeart/2017/3/layout/DropPinTimeline"/>
    <dgm:cxn modelId="{DCDD2D9F-2EF1-41A7-A950-5DBA4367292D}" type="presParOf" srcId="{AEF8DD88-BB44-4671-A402-5FEDF37CD292}" destId="{258F772E-F939-44C5-BD92-27DCEED98B01}" srcOrd="1" destOrd="0" presId="urn:microsoft.com/office/officeart/2017/3/layout/DropPinTimeline"/>
    <dgm:cxn modelId="{97950880-9691-4CBC-A058-AB3697C05577}" type="presParOf" srcId="{258F772E-F939-44C5-BD92-27DCEED98B01}" destId="{539F877D-DD8F-4B7A-B2E3-92354DE58660}" srcOrd="0" destOrd="0" presId="urn:microsoft.com/office/officeart/2017/3/layout/DropPinTimeline"/>
    <dgm:cxn modelId="{FE5BE45C-DE80-475F-9D4B-9F7D0A770C23}" type="presParOf" srcId="{258F772E-F939-44C5-BD92-27DCEED98B01}" destId="{5E3EB61C-0138-4474-BFBB-73A0A5AD93C8}" srcOrd="1" destOrd="0" presId="urn:microsoft.com/office/officeart/2017/3/layout/DropPinTimeline"/>
    <dgm:cxn modelId="{CBFCC0DC-1738-4805-B053-B0317ED4E688}" type="presParOf" srcId="{AEF8DD88-BB44-4671-A402-5FEDF37CD292}" destId="{CC6E2450-F5D0-4E3B-81CA-5FCD9A42AFA1}" srcOrd="2" destOrd="0" presId="urn:microsoft.com/office/officeart/2017/3/layout/DropPinTimeline"/>
    <dgm:cxn modelId="{E9243057-61F4-4292-9F50-8B610F50C107}" type="presParOf" srcId="{AEF8DD88-BB44-4671-A402-5FEDF37CD292}" destId="{F6F6AA11-9244-463A-AD75-82619309DEEE}" srcOrd="3" destOrd="0" presId="urn:microsoft.com/office/officeart/2017/3/layout/DropPinTimeline"/>
    <dgm:cxn modelId="{4B16B75D-F2E9-4D26-AAC5-6DD4B3F374A4}" type="presParOf" srcId="{AEF8DD88-BB44-4671-A402-5FEDF37CD292}" destId="{6552F5CB-8D81-4EAF-BE34-900DE64A6C74}" srcOrd="4" destOrd="0" presId="urn:microsoft.com/office/officeart/2017/3/layout/DropPinTimeline"/>
    <dgm:cxn modelId="{321B8022-DCD8-41D7-A50C-52BEBE8663D7}" type="presParOf" srcId="{AEF8DD88-BB44-4671-A402-5FEDF37CD292}" destId="{0AA11200-D43F-4738-9B97-CD04E6CBCEC3}" srcOrd="5" destOrd="0" presId="urn:microsoft.com/office/officeart/2017/3/layout/DropPinTimeline"/>
    <dgm:cxn modelId="{0CF9D24C-0085-4204-A14C-66A2F8D0F64A}" type="presParOf" srcId="{81A6687A-F32D-445B-B7B8-FF19CB50B49D}" destId="{96BBF7F8-651E-4914-83E8-9B878C4AF696}" srcOrd="5" destOrd="0" presId="urn:microsoft.com/office/officeart/2017/3/layout/DropPinTimeline"/>
    <dgm:cxn modelId="{44D4E04D-2313-4CAB-B677-C9AF9479D1FC}" type="presParOf" srcId="{81A6687A-F32D-445B-B7B8-FF19CB50B49D}" destId="{FF6EB866-E8D8-44DE-BAB1-16718A4DF85B}" srcOrd="6" destOrd="0" presId="urn:microsoft.com/office/officeart/2017/3/layout/DropPinTimeline"/>
    <dgm:cxn modelId="{DA1179F5-BA00-44D4-8F67-2E6ECDB3BC30}" type="presParOf" srcId="{FF6EB866-E8D8-44DE-BAB1-16718A4DF85B}" destId="{D79B77B3-0292-4619-A1D9-D275CF1E2067}" srcOrd="0" destOrd="0" presId="urn:microsoft.com/office/officeart/2017/3/layout/DropPinTimeline"/>
    <dgm:cxn modelId="{930BBB2B-0F3C-4561-B2C3-B443CF35CCFE}" type="presParOf" srcId="{FF6EB866-E8D8-44DE-BAB1-16718A4DF85B}" destId="{5CA4382B-0494-433F-8B49-81690B337CE4}" srcOrd="1" destOrd="0" presId="urn:microsoft.com/office/officeart/2017/3/layout/DropPinTimeline"/>
    <dgm:cxn modelId="{074DCF7A-4024-4C77-8CF0-7AE7DA024DE5}" type="presParOf" srcId="{5CA4382B-0494-433F-8B49-81690B337CE4}" destId="{A3BDBF0F-9EF9-4780-BA17-EA67A08F278C}" srcOrd="0" destOrd="0" presId="urn:microsoft.com/office/officeart/2017/3/layout/DropPinTimeline"/>
    <dgm:cxn modelId="{86E0A269-FD55-4F95-AA81-786239389B92}" type="presParOf" srcId="{5CA4382B-0494-433F-8B49-81690B337CE4}" destId="{700B372A-7CCA-44EF-9319-39FF887C1BEA}" srcOrd="1" destOrd="0" presId="urn:microsoft.com/office/officeart/2017/3/layout/DropPinTimeline"/>
    <dgm:cxn modelId="{6B88392D-654B-4578-BB16-982AB9489EFA}" type="presParOf" srcId="{FF6EB866-E8D8-44DE-BAB1-16718A4DF85B}" destId="{EE267F1F-CB2B-4D0B-93FF-0F5654D89B9A}" srcOrd="2" destOrd="0" presId="urn:microsoft.com/office/officeart/2017/3/layout/DropPinTimeline"/>
    <dgm:cxn modelId="{9B9EC6CA-5DD3-4880-B11C-D75198972CBC}" type="presParOf" srcId="{FF6EB866-E8D8-44DE-BAB1-16718A4DF85B}" destId="{F9165406-F83E-46DC-AC05-1CFDCAF40546}" srcOrd="3" destOrd="0" presId="urn:microsoft.com/office/officeart/2017/3/layout/DropPinTimeline"/>
    <dgm:cxn modelId="{BABA2851-3483-43DA-8711-FC3529F33D23}" type="presParOf" srcId="{FF6EB866-E8D8-44DE-BAB1-16718A4DF85B}" destId="{685E61CE-E4E0-49F9-9FC5-8661E03867BB}" srcOrd="4" destOrd="0" presId="urn:microsoft.com/office/officeart/2017/3/layout/DropPinTimeline"/>
    <dgm:cxn modelId="{45CA41FB-69E0-4620-938B-482BD6CE24A7}" type="presParOf" srcId="{FF6EB866-E8D8-44DE-BAB1-16718A4DF85B}" destId="{C5801CB5-626F-4297-888A-7BCC14B19662}" srcOrd="5" destOrd="0" presId="urn:microsoft.com/office/officeart/2017/3/layout/DropPinTimeline"/>
    <dgm:cxn modelId="{2BC97C24-EF74-4065-87C1-7D7C7FBCF2F4}" type="presParOf" srcId="{81A6687A-F32D-445B-B7B8-FF19CB50B49D}" destId="{F4FB0618-930C-47D0-B89D-14BBCF8C3843}" srcOrd="7" destOrd="0" presId="urn:microsoft.com/office/officeart/2017/3/layout/DropPinTimeline"/>
    <dgm:cxn modelId="{04480119-5345-48D6-BE60-039310A0A8CE}" type="presParOf" srcId="{81A6687A-F32D-445B-B7B8-FF19CB50B49D}" destId="{853D0AEE-1C84-42DB-8D30-D820D65DFD8C}" srcOrd="8" destOrd="0" presId="urn:microsoft.com/office/officeart/2017/3/layout/DropPinTimeline"/>
    <dgm:cxn modelId="{53A2E38D-A7ED-4926-B159-3ADB446DF464}" type="presParOf" srcId="{853D0AEE-1C84-42DB-8D30-D820D65DFD8C}" destId="{D9A0B5C1-B8BC-4E14-8AF0-B1172EC5AC11}" srcOrd="0" destOrd="0" presId="urn:microsoft.com/office/officeart/2017/3/layout/DropPinTimeline"/>
    <dgm:cxn modelId="{581F35C5-FABB-4D96-8166-64FDD8F4BEC7}" type="presParOf" srcId="{853D0AEE-1C84-42DB-8D30-D820D65DFD8C}" destId="{0CB2E1F8-A660-4770-885A-00C76E235B0A}" srcOrd="1" destOrd="0" presId="urn:microsoft.com/office/officeart/2017/3/layout/DropPinTimeline"/>
    <dgm:cxn modelId="{DD54180C-C5DB-449C-AA56-6C58059DB1FB}" type="presParOf" srcId="{0CB2E1F8-A660-4770-885A-00C76E235B0A}" destId="{CABAA771-8B2E-49FE-9DDD-E2EFDFDA7F5D}" srcOrd="0" destOrd="0" presId="urn:microsoft.com/office/officeart/2017/3/layout/DropPinTimeline"/>
    <dgm:cxn modelId="{BC44C12E-889F-4E25-BDE5-7F2F28A653E6}" type="presParOf" srcId="{0CB2E1F8-A660-4770-885A-00C76E235B0A}" destId="{7B2AEAD4-801E-463C-824D-C02C3650A332}" srcOrd="1" destOrd="0" presId="urn:microsoft.com/office/officeart/2017/3/layout/DropPinTimeline"/>
    <dgm:cxn modelId="{565FCF0F-4362-40FC-81B5-CC15332E4E17}" type="presParOf" srcId="{853D0AEE-1C84-42DB-8D30-D820D65DFD8C}" destId="{B458002F-EF1A-41FE-BDFD-6EC79F0AF7F0}" srcOrd="2" destOrd="0" presId="urn:microsoft.com/office/officeart/2017/3/layout/DropPinTimeline"/>
    <dgm:cxn modelId="{8FE1E499-C9F7-450C-A0BA-9153CBC9F948}" type="presParOf" srcId="{853D0AEE-1C84-42DB-8D30-D820D65DFD8C}" destId="{45A08BC6-3A2D-40A8-A429-279954FE3EEE}" srcOrd="3" destOrd="0" presId="urn:microsoft.com/office/officeart/2017/3/layout/DropPinTimeline"/>
    <dgm:cxn modelId="{A45EBEAA-4BB4-43B1-AC4B-B72EC8F312BE}" type="presParOf" srcId="{853D0AEE-1C84-42DB-8D30-D820D65DFD8C}" destId="{EF49A584-3637-45DB-9CEB-0EDF08D135EA}" srcOrd="4" destOrd="0" presId="urn:microsoft.com/office/officeart/2017/3/layout/DropPinTimeline"/>
    <dgm:cxn modelId="{E55D279E-5C19-4B76-A8DE-14B04AB01577}" type="presParOf" srcId="{853D0AEE-1C84-42DB-8D30-D820D65DFD8C}" destId="{519492A8-123F-40F4-B194-953A71862070}"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19A1CF-14DD-40CE-A664-E5FD4D3AE1B1}" type="doc">
      <dgm:prSet loTypeId="urn:microsoft.com/office/officeart/2005/8/layout/process1" loCatId="process" qsTypeId="urn:microsoft.com/office/officeart/2005/8/quickstyle/simple1" qsCatId="simple" csTypeId="urn:microsoft.com/office/officeart/2005/8/colors/accent1_2" csCatId="accent1" phldr="1"/>
      <dgm:spPr/>
    </dgm:pt>
    <dgm:pt modelId="{D0E3E1F9-ACFA-404D-B5A1-16B7A8D12426}">
      <dgm:prSet phldrT="[Text]"/>
      <dgm:spPr>
        <a:solidFill>
          <a:srgbClr val="2B3885"/>
        </a:solidFill>
      </dgm:spPr>
      <dgm:t>
        <a:bodyPr/>
        <a:lstStyle/>
        <a:p>
          <a:r>
            <a:rPr lang="en-US" dirty="0"/>
            <a:t>Interactive Excel-based data template</a:t>
          </a:r>
        </a:p>
      </dgm:t>
    </dgm:pt>
    <dgm:pt modelId="{572ED6C6-102E-43C0-BF84-ED2CD785E885}" type="parTrans" cxnId="{D6BDE989-E241-4467-AF53-20B6615C7D36}">
      <dgm:prSet/>
      <dgm:spPr/>
      <dgm:t>
        <a:bodyPr/>
        <a:lstStyle/>
        <a:p>
          <a:endParaRPr lang="en-US"/>
        </a:p>
      </dgm:t>
    </dgm:pt>
    <dgm:pt modelId="{1A9B9722-F85B-48C9-A850-13335BBD8BA8}" type="sibTrans" cxnId="{D6BDE989-E241-4467-AF53-20B6615C7D36}">
      <dgm:prSet/>
      <dgm:spPr/>
      <dgm:t>
        <a:bodyPr/>
        <a:lstStyle/>
        <a:p>
          <a:endParaRPr lang="en-US"/>
        </a:p>
      </dgm:t>
    </dgm:pt>
    <dgm:pt modelId="{93C1F830-44C9-4F76-84FB-64EE67950625}">
      <dgm:prSet phldrT="[Text]"/>
      <dgm:spPr>
        <a:solidFill>
          <a:srgbClr val="2B3885"/>
        </a:solidFill>
      </dgm:spPr>
      <dgm:t>
        <a:bodyPr/>
        <a:lstStyle/>
        <a:p>
          <a:r>
            <a:rPr lang="en-US" dirty="0"/>
            <a:t>Filter results at the desired level</a:t>
          </a:r>
        </a:p>
      </dgm:t>
    </dgm:pt>
    <dgm:pt modelId="{1F1D7941-5BBE-4FBB-919B-04BBB97E92AB}" type="parTrans" cxnId="{03453546-3CB7-4217-B06A-8FB5D75056A3}">
      <dgm:prSet/>
      <dgm:spPr/>
      <dgm:t>
        <a:bodyPr/>
        <a:lstStyle/>
        <a:p>
          <a:endParaRPr lang="en-US"/>
        </a:p>
      </dgm:t>
    </dgm:pt>
    <dgm:pt modelId="{28374C54-A860-4250-B091-5218D6D7C4C8}" type="sibTrans" cxnId="{03453546-3CB7-4217-B06A-8FB5D75056A3}">
      <dgm:prSet/>
      <dgm:spPr/>
      <dgm:t>
        <a:bodyPr/>
        <a:lstStyle/>
        <a:p>
          <a:endParaRPr lang="en-US"/>
        </a:p>
      </dgm:t>
    </dgm:pt>
    <dgm:pt modelId="{E497F345-CAFF-4FBE-98D4-514BA2E63264}">
      <dgm:prSet phldrT="[Text]"/>
      <dgm:spPr>
        <a:solidFill>
          <a:srgbClr val="2B3885"/>
        </a:solidFill>
      </dgm:spPr>
      <dgm:t>
        <a:bodyPr/>
        <a:lstStyle/>
        <a:p>
          <a:r>
            <a:rPr lang="en-US" dirty="0"/>
            <a:t>Plug findings into Canva template &amp; customize as desired</a:t>
          </a:r>
        </a:p>
      </dgm:t>
    </dgm:pt>
    <dgm:pt modelId="{E5D9A648-ADBD-4D37-8F53-C1F7490447E4}" type="parTrans" cxnId="{78F4238F-06EE-4226-A7C2-B0FE182EADF2}">
      <dgm:prSet/>
      <dgm:spPr/>
      <dgm:t>
        <a:bodyPr/>
        <a:lstStyle/>
        <a:p>
          <a:endParaRPr lang="en-US"/>
        </a:p>
      </dgm:t>
    </dgm:pt>
    <dgm:pt modelId="{5F7842CB-422F-40FE-8E20-AEE0B7F7FA81}" type="sibTrans" cxnId="{78F4238F-06EE-4226-A7C2-B0FE182EADF2}">
      <dgm:prSet/>
      <dgm:spPr/>
      <dgm:t>
        <a:bodyPr/>
        <a:lstStyle/>
        <a:p>
          <a:endParaRPr lang="en-US"/>
        </a:p>
      </dgm:t>
    </dgm:pt>
    <dgm:pt modelId="{B61C3FBC-BB3B-440B-AB63-E8764F94450F}" type="pres">
      <dgm:prSet presAssocID="{1219A1CF-14DD-40CE-A664-E5FD4D3AE1B1}" presName="Name0" presStyleCnt="0">
        <dgm:presLayoutVars>
          <dgm:dir/>
          <dgm:resizeHandles val="exact"/>
        </dgm:presLayoutVars>
      </dgm:prSet>
      <dgm:spPr/>
    </dgm:pt>
    <dgm:pt modelId="{DBA80083-844E-4045-BC35-3DFDB0028F44}" type="pres">
      <dgm:prSet presAssocID="{D0E3E1F9-ACFA-404D-B5A1-16B7A8D12426}" presName="node" presStyleLbl="node1" presStyleIdx="0" presStyleCnt="3">
        <dgm:presLayoutVars>
          <dgm:bulletEnabled val="1"/>
        </dgm:presLayoutVars>
      </dgm:prSet>
      <dgm:spPr/>
    </dgm:pt>
    <dgm:pt modelId="{59BD34C7-EA57-41D1-A0EA-E5EB5A3FEC28}" type="pres">
      <dgm:prSet presAssocID="{1A9B9722-F85B-48C9-A850-13335BBD8BA8}" presName="sibTrans" presStyleLbl="sibTrans2D1" presStyleIdx="0" presStyleCnt="2"/>
      <dgm:spPr/>
    </dgm:pt>
    <dgm:pt modelId="{EFBFE87C-1B75-4E64-A368-CFEE4BE3D706}" type="pres">
      <dgm:prSet presAssocID="{1A9B9722-F85B-48C9-A850-13335BBD8BA8}" presName="connectorText" presStyleLbl="sibTrans2D1" presStyleIdx="0" presStyleCnt="2"/>
      <dgm:spPr/>
    </dgm:pt>
    <dgm:pt modelId="{A9ACFB07-CA52-4F00-B5B3-F98B98C6BC51}" type="pres">
      <dgm:prSet presAssocID="{93C1F830-44C9-4F76-84FB-64EE67950625}" presName="node" presStyleLbl="node1" presStyleIdx="1" presStyleCnt="3">
        <dgm:presLayoutVars>
          <dgm:bulletEnabled val="1"/>
        </dgm:presLayoutVars>
      </dgm:prSet>
      <dgm:spPr/>
    </dgm:pt>
    <dgm:pt modelId="{C885AFB8-C6BC-4506-8674-5955E4FCA306}" type="pres">
      <dgm:prSet presAssocID="{28374C54-A860-4250-B091-5218D6D7C4C8}" presName="sibTrans" presStyleLbl="sibTrans2D1" presStyleIdx="1" presStyleCnt="2"/>
      <dgm:spPr/>
    </dgm:pt>
    <dgm:pt modelId="{DC881177-E0A7-44DF-B178-41AE94B7E526}" type="pres">
      <dgm:prSet presAssocID="{28374C54-A860-4250-B091-5218D6D7C4C8}" presName="connectorText" presStyleLbl="sibTrans2D1" presStyleIdx="1" presStyleCnt="2"/>
      <dgm:spPr/>
    </dgm:pt>
    <dgm:pt modelId="{9E606B24-A20A-419F-96F2-C99E26D2FF01}" type="pres">
      <dgm:prSet presAssocID="{E497F345-CAFF-4FBE-98D4-514BA2E63264}" presName="node" presStyleLbl="node1" presStyleIdx="2" presStyleCnt="3">
        <dgm:presLayoutVars>
          <dgm:bulletEnabled val="1"/>
        </dgm:presLayoutVars>
      </dgm:prSet>
      <dgm:spPr/>
    </dgm:pt>
  </dgm:ptLst>
  <dgm:cxnLst>
    <dgm:cxn modelId="{5DF94033-2FD8-40D4-A90F-EE06F3F8A7C9}" type="presOf" srcId="{1219A1CF-14DD-40CE-A664-E5FD4D3AE1B1}" destId="{B61C3FBC-BB3B-440B-AB63-E8764F94450F}" srcOrd="0" destOrd="0" presId="urn:microsoft.com/office/officeart/2005/8/layout/process1"/>
    <dgm:cxn modelId="{03453546-3CB7-4217-B06A-8FB5D75056A3}" srcId="{1219A1CF-14DD-40CE-A664-E5FD4D3AE1B1}" destId="{93C1F830-44C9-4F76-84FB-64EE67950625}" srcOrd="1" destOrd="0" parTransId="{1F1D7941-5BBE-4FBB-919B-04BBB97E92AB}" sibTransId="{28374C54-A860-4250-B091-5218D6D7C4C8}"/>
    <dgm:cxn modelId="{32024067-FE0B-49BC-876F-3F0E5026AA3C}" type="presOf" srcId="{E497F345-CAFF-4FBE-98D4-514BA2E63264}" destId="{9E606B24-A20A-419F-96F2-C99E26D2FF01}" srcOrd="0" destOrd="0" presId="urn:microsoft.com/office/officeart/2005/8/layout/process1"/>
    <dgm:cxn modelId="{2C7BF850-8AEA-4ADA-88BD-B185D25F9FAA}" type="presOf" srcId="{28374C54-A860-4250-B091-5218D6D7C4C8}" destId="{DC881177-E0A7-44DF-B178-41AE94B7E526}" srcOrd="1" destOrd="0" presId="urn:microsoft.com/office/officeart/2005/8/layout/process1"/>
    <dgm:cxn modelId="{7D2C2E73-5574-4877-947C-90EC90ED4376}" type="presOf" srcId="{1A9B9722-F85B-48C9-A850-13335BBD8BA8}" destId="{59BD34C7-EA57-41D1-A0EA-E5EB5A3FEC28}" srcOrd="0" destOrd="0" presId="urn:microsoft.com/office/officeart/2005/8/layout/process1"/>
    <dgm:cxn modelId="{B4D6D37A-953D-44E4-8D1A-F4748E7E6A6B}" type="presOf" srcId="{1A9B9722-F85B-48C9-A850-13335BBD8BA8}" destId="{EFBFE87C-1B75-4E64-A368-CFEE4BE3D706}" srcOrd="1" destOrd="0" presId="urn:microsoft.com/office/officeart/2005/8/layout/process1"/>
    <dgm:cxn modelId="{D6BDE989-E241-4467-AF53-20B6615C7D36}" srcId="{1219A1CF-14DD-40CE-A664-E5FD4D3AE1B1}" destId="{D0E3E1F9-ACFA-404D-B5A1-16B7A8D12426}" srcOrd="0" destOrd="0" parTransId="{572ED6C6-102E-43C0-BF84-ED2CD785E885}" sibTransId="{1A9B9722-F85B-48C9-A850-13335BBD8BA8}"/>
    <dgm:cxn modelId="{78F4238F-06EE-4226-A7C2-B0FE182EADF2}" srcId="{1219A1CF-14DD-40CE-A664-E5FD4D3AE1B1}" destId="{E497F345-CAFF-4FBE-98D4-514BA2E63264}" srcOrd="2" destOrd="0" parTransId="{E5D9A648-ADBD-4D37-8F53-C1F7490447E4}" sibTransId="{5F7842CB-422F-40FE-8E20-AEE0B7F7FA81}"/>
    <dgm:cxn modelId="{C45F65C4-F18A-4762-8F0C-F7ECAE425B9B}" type="presOf" srcId="{D0E3E1F9-ACFA-404D-B5A1-16B7A8D12426}" destId="{DBA80083-844E-4045-BC35-3DFDB0028F44}" srcOrd="0" destOrd="0" presId="urn:microsoft.com/office/officeart/2005/8/layout/process1"/>
    <dgm:cxn modelId="{1391A7F6-E10A-416D-9694-A098C336FEF8}" type="presOf" srcId="{93C1F830-44C9-4F76-84FB-64EE67950625}" destId="{A9ACFB07-CA52-4F00-B5B3-F98B98C6BC51}" srcOrd="0" destOrd="0" presId="urn:microsoft.com/office/officeart/2005/8/layout/process1"/>
    <dgm:cxn modelId="{7438A3FE-9817-43CD-BC5D-3694F8A2AD1B}" type="presOf" srcId="{28374C54-A860-4250-B091-5218D6D7C4C8}" destId="{C885AFB8-C6BC-4506-8674-5955E4FCA306}" srcOrd="0" destOrd="0" presId="urn:microsoft.com/office/officeart/2005/8/layout/process1"/>
    <dgm:cxn modelId="{8D068FA7-513D-4F88-AB09-59CB2760543E}" type="presParOf" srcId="{B61C3FBC-BB3B-440B-AB63-E8764F94450F}" destId="{DBA80083-844E-4045-BC35-3DFDB0028F44}" srcOrd="0" destOrd="0" presId="urn:microsoft.com/office/officeart/2005/8/layout/process1"/>
    <dgm:cxn modelId="{D504CB45-3501-4899-898E-CAFED360BD58}" type="presParOf" srcId="{B61C3FBC-BB3B-440B-AB63-E8764F94450F}" destId="{59BD34C7-EA57-41D1-A0EA-E5EB5A3FEC28}" srcOrd="1" destOrd="0" presId="urn:microsoft.com/office/officeart/2005/8/layout/process1"/>
    <dgm:cxn modelId="{C61AA619-C1C9-4CC1-8180-293778FC85AA}" type="presParOf" srcId="{59BD34C7-EA57-41D1-A0EA-E5EB5A3FEC28}" destId="{EFBFE87C-1B75-4E64-A368-CFEE4BE3D706}" srcOrd="0" destOrd="0" presId="urn:microsoft.com/office/officeart/2005/8/layout/process1"/>
    <dgm:cxn modelId="{0272FFA5-34C3-4C3A-930E-D994384A4081}" type="presParOf" srcId="{B61C3FBC-BB3B-440B-AB63-E8764F94450F}" destId="{A9ACFB07-CA52-4F00-B5B3-F98B98C6BC51}" srcOrd="2" destOrd="0" presId="urn:microsoft.com/office/officeart/2005/8/layout/process1"/>
    <dgm:cxn modelId="{60A155E3-3C02-49F9-ACF8-312E234F8B96}" type="presParOf" srcId="{B61C3FBC-BB3B-440B-AB63-E8764F94450F}" destId="{C885AFB8-C6BC-4506-8674-5955E4FCA306}" srcOrd="3" destOrd="0" presId="urn:microsoft.com/office/officeart/2005/8/layout/process1"/>
    <dgm:cxn modelId="{8267E1F4-EB20-4828-B13C-ADD9FCE65E8D}" type="presParOf" srcId="{C885AFB8-C6BC-4506-8674-5955E4FCA306}" destId="{DC881177-E0A7-44DF-B178-41AE94B7E526}" srcOrd="0" destOrd="0" presId="urn:microsoft.com/office/officeart/2005/8/layout/process1"/>
    <dgm:cxn modelId="{73AC6A42-4ABC-4EB8-8028-E2A7A201A546}" type="presParOf" srcId="{B61C3FBC-BB3B-440B-AB63-E8764F94450F}" destId="{9E606B24-A20A-419F-96F2-C99E26D2FF0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90EB19-065D-4E1D-B216-92D834093AB5}"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D34531ED-FA6B-4BE1-B6CF-578E258A2C13}">
      <dgm:prSet/>
      <dgm:spPr/>
      <dgm:t>
        <a:bodyPr/>
        <a:lstStyle/>
        <a:p>
          <a:pPr>
            <a:lnSpc>
              <a:spcPct val="100000"/>
            </a:lnSpc>
          </a:pPr>
          <a:r>
            <a:rPr lang="en-US"/>
            <a:t>No changes anticipated to EATS</a:t>
          </a:r>
        </a:p>
      </dgm:t>
    </dgm:pt>
    <dgm:pt modelId="{DE749133-4B2C-4A0F-8AD2-DDE91CADC5D6}" type="parTrans" cxnId="{4E3A3797-91CF-4DFF-A02F-EF0031E4F82E}">
      <dgm:prSet/>
      <dgm:spPr/>
      <dgm:t>
        <a:bodyPr/>
        <a:lstStyle/>
        <a:p>
          <a:endParaRPr lang="en-US"/>
        </a:p>
      </dgm:t>
    </dgm:pt>
    <dgm:pt modelId="{E656BAC0-EB54-4F9C-9A5E-38FE7AAEE6E3}" type="sibTrans" cxnId="{4E3A3797-91CF-4DFF-A02F-EF0031E4F82E}">
      <dgm:prSet/>
      <dgm:spPr/>
      <dgm:t>
        <a:bodyPr/>
        <a:lstStyle/>
        <a:p>
          <a:endParaRPr lang="en-US"/>
        </a:p>
      </dgm:t>
    </dgm:pt>
    <dgm:pt modelId="{20B19E0C-B30E-4BB1-83C7-911C6ECD2792}">
      <dgm:prSet/>
      <dgm:spPr/>
      <dgm:t>
        <a:bodyPr/>
        <a:lstStyle/>
        <a:p>
          <a:pPr>
            <a:lnSpc>
              <a:spcPct val="100000"/>
            </a:lnSpc>
          </a:pPr>
          <a:r>
            <a:rPr lang="en-US"/>
            <a:t>Alternative Interventions</a:t>
          </a:r>
        </a:p>
      </dgm:t>
    </dgm:pt>
    <dgm:pt modelId="{9AC5255F-0019-40AD-9C55-380B85670C5D}" type="parTrans" cxnId="{E12347E0-568B-49A9-AEFC-E03D79E0FB14}">
      <dgm:prSet/>
      <dgm:spPr/>
      <dgm:t>
        <a:bodyPr/>
        <a:lstStyle/>
        <a:p>
          <a:endParaRPr lang="en-US"/>
        </a:p>
      </dgm:t>
    </dgm:pt>
    <dgm:pt modelId="{DB639325-779A-4922-94B0-9602DF3C9FC3}" type="sibTrans" cxnId="{E12347E0-568B-49A9-AEFC-E03D79E0FB14}">
      <dgm:prSet/>
      <dgm:spPr/>
      <dgm:t>
        <a:bodyPr/>
        <a:lstStyle/>
        <a:p>
          <a:endParaRPr lang="en-US"/>
        </a:p>
      </dgm:t>
    </dgm:pt>
    <dgm:pt modelId="{9189F209-9BD6-42FF-88CD-26429B9F4AD9}">
      <dgm:prSet/>
      <dgm:spPr/>
      <dgm:t>
        <a:bodyPr/>
        <a:lstStyle/>
        <a:p>
          <a:pPr>
            <a:lnSpc>
              <a:spcPct val="100000"/>
            </a:lnSpc>
          </a:pPr>
          <a:r>
            <a:rPr lang="en-US" dirty="0"/>
            <a:t>Though 3+ session DE opts you into IOE, you can evaluate “alternative interventions” in the school environment. </a:t>
          </a:r>
        </a:p>
      </dgm:t>
    </dgm:pt>
    <dgm:pt modelId="{7CDE3F81-C535-4DD4-9086-F9C7B56AA800}" type="parTrans" cxnId="{A5C09F31-B49F-42FA-A8D0-851E4035BF12}">
      <dgm:prSet/>
      <dgm:spPr/>
      <dgm:t>
        <a:bodyPr/>
        <a:lstStyle/>
        <a:p>
          <a:endParaRPr lang="en-US"/>
        </a:p>
      </dgm:t>
    </dgm:pt>
    <dgm:pt modelId="{E3B71C1C-D64A-4D54-B59F-FB40D8DC2503}" type="sibTrans" cxnId="{A5C09F31-B49F-42FA-A8D0-851E4035BF12}">
      <dgm:prSet/>
      <dgm:spPr/>
      <dgm:t>
        <a:bodyPr/>
        <a:lstStyle/>
        <a:p>
          <a:endParaRPr lang="en-US"/>
        </a:p>
      </dgm:t>
    </dgm:pt>
    <dgm:pt modelId="{A5A9ADD1-564C-4276-AD4F-7E7D3F60B1BF}">
      <dgm:prSet/>
      <dgm:spPr/>
      <dgm:t>
        <a:bodyPr/>
        <a:lstStyle/>
        <a:p>
          <a:pPr>
            <a:lnSpc>
              <a:spcPct val="100000"/>
            </a:lnSpc>
          </a:pPr>
          <a:r>
            <a:rPr lang="en-US"/>
            <a:t>Interventions should be:</a:t>
          </a:r>
        </a:p>
      </dgm:t>
    </dgm:pt>
    <dgm:pt modelId="{7F5FC1E2-EB40-4F45-8B28-72813F3BB843}" type="parTrans" cxnId="{962B0CB6-A19E-4051-8D6F-71F504F5AFE6}">
      <dgm:prSet/>
      <dgm:spPr/>
      <dgm:t>
        <a:bodyPr/>
        <a:lstStyle/>
        <a:p>
          <a:endParaRPr lang="en-US"/>
        </a:p>
      </dgm:t>
    </dgm:pt>
    <dgm:pt modelId="{5A96FDEE-B16F-4933-9410-BFB29FEDE632}" type="sibTrans" cxnId="{962B0CB6-A19E-4051-8D6F-71F504F5AFE6}">
      <dgm:prSet/>
      <dgm:spPr/>
      <dgm:t>
        <a:bodyPr/>
        <a:lstStyle/>
        <a:p>
          <a:endParaRPr lang="en-US"/>
        </a:p>
      </dgm:t>
    </dgm:pt>
    <dgm:pt modelId="{1652B0D2-A4B4-4E16-8F6F-CAE4A20A36D2}">
      <dgm:prSet/>
      <dgm:spPr/>
      <dgm:t>
        <a:bodyPr/>
        <a:lstStyle/>
        <a:p>
          <a:r>
            <a:rPr lang="en-US"/>
            <a:t>With grades 4+</a:t>
          </a:r>
        </a:p>
      </dgm:t>
    </dgm:pt>
    <dgm:pt modelId="{67605EFF-9BE8-4291-95FF-9D2698BB1196}" type="parTrans" cxnId="{2A4AA351-582B-4CB2-9C5F-64F5D72B8551}">
      <dgm:prSet/>
      <dgm:spPr/>
      <dgm:t>
        <a:bodyPr/>
        <a:lstStyle/>
        <a:p>
          <a:endParaRPr lang="en-US"/>
        </a:p>
      </dgm:t>
    </dgm:pt>
    <dgm:pt modelId="{2C4D4C04-21D4-44F4-B0B6-4F083AC5C563}" type="sibTrans" cxnId="{2A4AA351-582B-4CB2-9C5F-64F5D72B8551}">
      <dgm:prSet/>
      <dgm:spPr/>
      <dgm:t>
        <a:bodyPr/>
        <a:lstStyle/>
        <a:p>
          <a:endParaRPr lang="en-US"/>
        </a:p>
      </dgm:t>
    </dgm:pt>
    <dgm:pt modelId="{E75A7B0A-9B8A-434C-8CDD-B9666D98E232}">
      <dgm:prSet/>
      <dgm:spPr/>
      <dgm:t>
        <a:bodyPr/>
        <a:lstStyle/>
        <a:p>
          <a:r>
            <a:rPr lang="en-US"/>
            <a:t>Occur during school/after school</a:t>
          </a:r>
        </a:p>
      </dgm:t>
    </dgm:pt>
    <dgm:pt modelId="{BD83142C-90D0-405C-AD3C-28004E73F626}" type="parTrans" cxnId="{31F27681-5C7E-4D2C-8DBD-B888FBE52991}">
      <dgm:prSet/>
      <dgm:spPr/>
      <dgm:t>
        <a:bodyPr/>
        <a:lstStyle/>
        <a:p>
          <a:endParaRPr lang="en-US"/>
        </a:p>
      </dgm:t>
    </dgm:pt>
    <dgm:pt modelId="{0483082E-CC35-47F7-8495-208C6E127A95}" type="sibTrans" cxnId="{31F27681-5C7E-4D2C-8DBD-B888FBE52991}">
      <dgm:prSet/>
      <dgm:spPr/>
      <dgm:t>
        <a:bodyPr/>
        <a:lstStyle/>
        <a:p>
          <a:endParaRPr lang="en-US"/>
        </a:p>
      </dgm:t>
    </dgm:pt>
    <dgm:pt modelId="{BB2DF102-AB42-403F-B346-121F154F24A8}">
      <dgm:prSet/>
      <dgm:spPr/>
      <dgm:t>
        <a:bodyPr/>
        <a:lstStyle/>
        <a:p>
          <a:r>
            <a:rPr lang="en-US"/>
            <a:t>Robust enough to be expected to affect student behavior</a:t>
          </a:r>
        </a:p>
      </dgm:t>
    </dgm:pt>
    <dgm:pt modelId="{8D133E0F-A696-4D79-9A7C-EA3073C2AFC9}" type="parTrans" cxnId="{72BA26B8-EA92-4C9F-BD04-0482245C547A}">
      <dgm:prSet/>
      <dgm:spPr/>
      <dgm:t>
        <a:bodyPr/>
        <a:lstStyle/>
        <a:p>
          <a:endParaRPr lang="en-US"/>
        </a:p>
      </dgm:t>
    </dgm:pt>
    <dgm:pt modelId="{3B2E48B7-3F02-4DE7-A2F7-52C44BC69F6C}" type="sibTrans" cxnId="{72BA26B8-EA92-4C9F-BD04-0482245C547A}">
      <dgm:prSet/>
      <dgm:spPr/>
      <dgm:t>
        <a:bodyPr/>
        <a:lstStyle/>
        <a:p>
          <a:endParaRPr lang="en-US"/>
        </a:p>
      </dgm:t>
    </dgm:pt>
    <dgm:pt modelId="{37B1AE85-C957-4E2D-BCCE-B4CCAE6A437A}" type="pres">
      <dgm:prSet presAssocID="{A190EB19-065D-4E1D-B216-92D834093AB5}" presName="root" presStyleCnt="0">
        <dgm:presLayoutVars>
          <dgm:dir/>
          <dgm:resizeHandles val="exact"/>
        </dgm:presLayoutVars>
      </dgm:prSet>
      <dgm:spPr/>
    </dgm:pt>
    <dgm:pt modelId="{FC19E171-1581-4E34-B2A6-99D2CA459A88}" type="pres">
      <dgm:prSet presAssocID="{D34531ED-FA6B-4BE1-B6CF-578E258A2C13}" presName="compNode" presStyleCnt="0"/>
      <dgm:spPr/>
    </dgm:pt>
    <dgm:pt modelId="{C5DFB1BD-A7B2-4AA3-98AC-0180EAE882A8}" type="pres">
      <dgm:prSet presAssocID="{D34531ED-FA6B-4BE1-B6CF-578E258A2C13}" presName="bgRect" presStyleLbl="bgShp" presStyleIdx="0" presStyleCnt="2"/>
      <dgm:spPr/>
    </dgm:pt>
    <dgm:pt modelId="{6A45E831-CFD2-42D2-95D2-210C36596CA3}" type="pres">
      <dgm:prSet presAssocID="{D34531ED-FA6B-4BE1-B6CF-578E258A2C13}"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unch Box with solid fill"/>
        </a:ext>
      </dgm:extLst>
    </dgm:pt>
    <dgm:pt modelId="{D32C8F11-B88D-4424-BE51-5C3DC257B0A7}" type="pres">
      <dgm:prSet presAssocID="{D34531ED-FA6B-4BE1-B6CF-578E258A2C13}" presName="spaceRect" presStyleCnt="0"/>
      <dgm:spPr/>
    </dgm:pt>
    <dgm:pt modelId="{394271BA-9B6F-4874-9AD1-6D533D5B3C60}" type="pres">
      <dgm:prSet presAssocID="{D34531ED-FA6B-4BE1-B6CF-578E258A2C13}" presName="parTx" presStyleLbl="revTx" presStyleIdx="0" presStyleCnt="3">
        <dgm:presLayoutVars>
          <dgm:chMax val="0"/>
          <dgm:chPref val="0"/>
        </dgm:presLayoutVars>
      </dgm:prSet>
      <dgm:spPr/>
    </dgm:pt>
    <dgm:pt modelId="{277C3815-D07F-4F0F-86B9-9949FEF12046}" type="pres">
      <dgm:prSet presAssocID="{E656BAC0-EB54-4F9C-9A5E-38FE7AAEE6E3}" presName="sibTrans" presStyleCnt="0"/>
      <dgm:spPr/>
    </dgm:pt>
    <dgm:pt modelId="{2422AE0E-798B-4E27-BE46-391BD94DDFB5}" type="pres">
      <dgm:prSet presAssocID="{20B19E0C-B30E-4BB1-83C7-911C6ECD2792}" presName="compNode" presStyleCnt="0"/>
      <dgm:spPr/>
    </dgm:pt>
    <dgm:pt modelId="{8375A84A-5E4E-43D8-9E8A-B3EE886A697F}" type="pres">
      <dgm:prSet presAssocID="{20B19E0C-B30E-4BB1-83C7-911C6ECD2792}" presName="bgRect" presStyleLbl="bgShp" presStyleIdx="1" presStyleCnt="2"/>
      <dgm:spPr/>
    </dgm:pt>
    <dgm:pt modelId="{7E61BCF5-C0A5-4013-A057-BBEB1B475F54}" type="pres">
      <dgm:prSet presAssocID="{20B19E0C-B30E-4BB1-83C7-911C6ECD279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AF080CAE-F687-4815-9FE1-D16A8802E701}" type="pres">
      <dgm:prSet presAssocID="{20B19E0C-B30E-4BB1-83C7-911C6ECD2792}" presName="spaceRect" presStyleCnt="0"/>
      <dgm:spPr/>
    </dgm:pt>
    <dgm:pt modelId="{D7C1DB8F-8D2C-4CD9-9363-BBE562C758D8}" type="pres">
      <dgm:prSet presAssocID="{20B19E0C-B30E-4BB1-83C7-911C6ECD2792}" presName="parTx" presStyleLbl="revTx" presStyleIdx="1" presStyleCnt="3">
        <dgm:presLayoutVars>
          <dgm:chMax val="0"/>
          <dgm:chPref val="0"/>
        </dgm:presLayoutVars>
      </dgm:prSet>
      <dgm:spPr/>
    </dgm:pt>
    <dgm:pt modelId="{CCFA5002-5819-4759-9600-E8E5B54F2EC1}" type="pres">
      <dgm:prSet presAssocID="{20B19E0C-B30E-4BB1-83C7-911C6ECD2792}" presName="desTx" presStyleLbl="revTx" presStyleIdx="2" presStyleCnt="3">
        <dgm:presLayoutVars/>
      </dgm:prSet>
      <dgm:spPr/>
    </dgm:pt>
  </dgm:ptLst>
  <dgm:cxnLst>
    <dgm:cxn modelId="{CF8C4308-7F1B-4729-9587-389B34EA8692}" type="presOf" srcId="{E75A7B0A-9B8A-434C-8CDD-B9666D98E232}" destId="{CCFA5002-5819-4759-9600-E8E5B54F2EC1}" srcOrd="0" destOrd="3" presId="urn:microsoft.com/office/officeart/2018/2/layout/IconVerticalSolidList"/>
    <dgm:cxn modelId="{A5C09F31-B49F-42FA-A8D0-851E4035BF12}" srcId="{20B19E0C-B30E-4BB1-83C7-911C6ECD2792}" destId="{9189F209-9BD6-42FF-88CD-26429B9F4AD9}" srcOrd="0" destOrd="0" parTransId="{7CDE3F81-C535-4DD4-9086-F9C7B56AA800}" sibTransId="{E3B71C1C-D64A-4D54-B59F-FB40D8DC2503}"/>
    <dgm:cxn modelId="{D7820635-D517-4ACE-A772-0D0F5CA1BE3C}" type="presOf" srcId="{D34531ED-FA6B-4BE1-B6CF-578E258A2C13}" destId="{394271BA-9B6F-4874-9AD1-6D533D5B3C60}" srcOrd="0" destOrd="0" presId="urn:microsoft.com/office/officeart/2018/2/layout/IconVerticalSolidList"/>
    <dgm:cxn modelId="{78D3923A-E365-4F65-B091-80FE0DF70905}" type="presOf" srcId="{9189F209-9BD6-42FF-88CD-26429B9F4AD9}" destId="{CCFA5002-5819-4759-9600-E8E5B54F2EC1}" srcOrd="0" destOrd="0" presId="urn:microsoft.com/office/officeart/2018/2/layout/IconVerticalSolidList"/>
    <dgm:cxn modelId="{B3D85348-977C-419F-9777-9ACE4963C5BB}" type="presOf" srcId="{BB2DF102-AB42-403F-B346-121F154F24A8}" destId="{CCFA5002-5819-4759-9600-E8E5B54F2EC1}" srcOrd="0" destOrd="4" presId="urn:microsoft.com/office/officeart/2018/2/layout/IconVerticalSolidList"/>
    <dgm:cxn modelId="{2A4AA351-582B-4CB2-9C5F-64F5D72B8551}" srcId="{A5A9ADD1-564C-4276-AD4F-7E7D3F60B1BF}" destId="{1652B0D2-A4B4-4E16-8F6F-CAE4A20A36D2}" srcOrd="0" destOrd="0" parTransId="{67605EFF-9BE8-4291-95FF-9D2698BB1196}" sibTransId="{2C4D4C04-21D4-44F4-B0B6-4F083AC5C563}"/>
    <dgm:cxn modelId="{31F27681-5C7E-4D2C-8DBD-B888FBE52991}" srcId="{A5A9ADD1-564C-4276-AD4F-7E7D3F60B1BF}" destId="{E75A7B0A-9B8A-434C-8CDD-B9666D98E232}" srcOrd="1" destOrd="0" parTransId="{BD83142C-90D0-405C-AD3C-28004E73F626}" sibTransId="{0483082E-CC35-47F7-8495-208C6E127A95}"/>
    <dgm:cxn modelId="{741AEC8B-74DE-4AC8-A92B-2EDDA5569AEF}" type="presOf" srcId="{1652B0D2-A4B4-4E16-8F6F-CAE4A20A36D2}" destId="{CCFA5002-5819-4759-9600-E8E5B54F2EC1}" srcOrd="0" destOrd="2" presId="urn:microsoft.com/office/officeart/2018/2/layout/IconVerticalSolidList"/>
    <dgm:cxn modelId="{4E3A3797-91CF-4DFF-A02F-EF0031E4F82E}" srcId="{A190EB19-065D-4E1D-B216-92D834093AB5}" destId="{D34531ED-FA6B-4BE1-B6CF-578E258A2C13}" srcOrd="0" destOrd="0" parTransId="{DE749133-4B2C-4A0F-8AD2-DDE91CADC5D6}" sibTransId="{E656BAC0-EB54-4F9C-9A5E-38FE7AAEE6E3}"/>
    <dgm:cxn modelId="{962B0CB6-A19E-4051-8D6F-71F504F5AFE6}" srcId="{20B19E0C-B30E-4BB1-83C7-911C6ECD2792}" destId="{A5A9ADD1-564C-4276-AD4F-7E7D3F60B1BF}" srcOrd="1" destOrd="0" parTransId="{7F5FC1E2-EB40-4F45-8B28-72813F3BB843}" sibTransId="{5A96FDEE-B16F-4933-9410-BFB29FEDE632}"/>
    <dgm:cxn modelId="{72BA26B8-EA92-4C9F-BD04-0482245C547A}" srcId="{A5A9ADD1-564C-4276-AD4F-7E7D3F60B1BF}" destId="{BB2DF102-AB42-403F-B346-121F154F24A8}" srcOrd="2" destOrd="0" parTransId="{8D133E0F-A696-4D79-9A7C-EA3073C2AFC9}" sibTransId="{3B2E48B7-3F02-4DE7-A2F7-52C44BC69F6C}"/>
    <dgm:cxn modelId="{1DC3F3BC-67F6-446A-8EEB-BE4F76AA8480}" type="presOf" srcId="{A5A9ADD1-564C-4276-AD4F-7E7D3F60B1BF}" destId="{CCFA5002-5819-4759-9600-E8E5B54F2EC1}" srcOrd="0" destOrd="1" presId="urn:microsoft.com/office/officeart/2018/2/layout/IconVerticalSolidList"/>
    <dgm:cxn modelId="{E12347E0-568B-49A9-AEFC-E03D79E0FB14}" srcId="{A190EB19-065D-4E1D-B216-92D834093AB5}" destId="{20B19E0C-B30E-4BB1-83C7-911C6ECD2792}" srcOrd="1" destOrd="0" parTransId="{9AC5255F-0019-40AD-9C55-380B85670C5D}" sibTransId="{DB639325-779A-4922-94B0-9602DF3C9FC3}"/>
    <dgm:cxn modelId="{996DF5E3-7CE2-42E0-8283-F58A4F7293C8}" type="presOf" srcId="{20B19E0C-B30E-4BB1-83C7-911C6ECD2792}" destId="{D7C1DB8F-8D2C-4CD9-9363-BBE562C758D8}" srcOrd="0" destOrd="0" presId="urn:microsoft.com/office/officeart/2018/2/layout/IconVerticalSolidList"/>
    <dgm:cxn modelId="{1F4C34EC-00AD-4CDD-807E-DD3F614C7404}" type="presOf" srcId="{A190EB19-065D-4E1D-B216-92D834093AB5}" destId="{37B1AE85-C957-4E2D-BCCE-B4CCAE6A437A}" srcOrd="0" destOrd="0" presId="urn:microsoft.com/office/officeart/2018/2/layout/IconVerticalSolidList"/>
    <dgm:cxn modelId="{F3CE6887-89FD-43C4-BDD9-6A5BD2F8E6BD}" type="presParOf" srcId="{37B1AE85-C957-4E2D-BCCE-B4CCAE6A437A}" destId="{FC19E171-1581-4E34-B2A6-99D2CA459A88}" srcOrd="0" destOrd="0" presId="urn:microsoft.com/office/officeart/2018/2/layout/IconVerticalSolidList"/>
    <dgm:cxn modelId="{7FB187C4-8FDE-4774-89F7-E3B1D3FFA139}" type="presParOf" srcId="{FC19E171-1581-4E34-B2A6-99D2CA459A88}" destId="{C5DFB1BD-A7B2-4AA3-98AC-0180EAE882A8}" srcOrd="0" destOrd="0" presId="urn:microsoft.com/office/officeart/2018/2/layout/IconVerticalSolidList"/>
    <dgm:cxn modelId="{04C6D8C3-9E42-4D73-9980-EA535B90A265}" type="presParOf" srcId="{FC19E171-1581-4E34-B2A6-99D2CA459A88}" destId="{6A45E831-CFD2-42D2-95D2-210C36596CA3}" srcOrd="1" destOrd="0" presId="urn:microsoft.com/office/officeart/2018/2/layout/IconVerticalSolidList"/>
    <dgm:cxn modelId="{F1DB0E69-BDED-4F39-805D-53D29C8F589A}" type="presParOf" srcId="{FC19E171-1581-4E34-B2A6-99D2CA459A88}" destId="{D32C8F11-B88D-4424-BE51-5C3DC257B0A7}" srcOrd="2" destOrd="0" presId="urn:microsoft.com/office/officeart/2018/2/layout/IconVerticalSolidList"/>
    <dgm:cxn modelId="{58EDD872-A452-4C31-AE40-7C294055AB1B}" type="presParOf" srcId="{FC19E171-1581-4E34-B2A6-99D2CA459A88}" destId="{394271BA-9B6F-4874-9AD1-6D533D5B3C60}" srcOrd="3" destOrd="0" presId="urn:microsoft.com/office/officeart/2018/2/layout/IconVerticalSolidList"/>
    <dgm:cxn modelId="{2F3F840A-C4DF-46DF-8477-40D18400FDB0}" type="presParOf" srcId="{37B1AE85-C957-4E2D-BCCE-B4CCAE6A437A}" destId="{277C3815-D07F-4F0F-86B9-9949FEF12046}" srcOrd="1" destOrd="0" presId="urn:microsoft.com/office/officeart/2018/2/layout/IconVerticalSolidList"/>
    <dgm:cxn modelId="{F8445416-1A6F-42B0-A093-B559E0182A6F}" type="presParOf" srcId="{37B1AE85-C957-4E2D-BCCE-B4CCAE6A437A}" destId="{2422AE0E-798B-4E27-BE46-391BD94DDFB5}" srcOrd="2" destOrd="0" presId="urn:microsoft.com/office/officeart/2018/2/layout/IconVerticalSolidList"/>
    <dgm:cxn modelId="{3DCC82A8-8ADD-4F1B-89CA-B015A422860D}" type="presParOf" srcId="{2422AE0E-798B-4E27-BE46-391BD94DDFB5}" destId="{8375A84A-5E4E-43D8-9E8A-B3EE886A697F}" srcOrd="0" destOrd="0" presId="urn:microsoft.com/office/officeart/2018/2/layout/IconVerticalSolidList"/>
    <dgm:cxn modelId="{483ABD4A-E5FF-46EA-8F2C-3C1D34A5C2BD}" type="presParOf" srcId="{2422AE0E-798B-4E27-BE46-391BD94DDFB5}" destId="{7E61BCF5-C0A5-4013-A057-BBEB1B475F54}" srcOrd="1" destOrd="0" presId="urn:microsoft.com/office/officeart/2018/2/layout/IconVerticalSolidList"/>
    <dgm:cxn modelId="{1DB32060-02F6-4E64-9BDF-58410F704AB6}" type="presParOf" srcId="{2422AE0E-798B-4E27-BE46-391BD94DDFB5}" destId="{AF080CAE-F687-4815-9FE1-D16A8802E701}" srcOrd="2" destOrd="0" presId="urn:microsoft.com/office/officeart/2018/2/layout/IconVerticalSolidList"/>
    <dgm:cxn modelId="{FD13B55A-8E71-4864-9CEE-618E238E744F}" type="presParOf" srcId="{2422AE0E-798B-4E27-BE46-391BD94DDFB5}" destId="{D7C1DB8F-8D2C-4CD9-9363-BBE562C758D8}" srcOrd="3" destOrd="0" presId="urn:microsoft.com/office/officeart/2018/2/layout/IconVerticalSolidList"/>
    <dgm:cxn modelId="{E8F945A6-3FFE-4E48-8E83-968DEAE41C43}" type="presParOf" srcId="{2422AE0E-798B-4E27-BE46-391BD94DDFB5}" destId="{CCFA5002-5819-4759-9600-E8E5B54F2EC1}"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0C664-6295-4B85-A763-859141DEC15F}">
      <dsp:nvSpPr>
        <dsp:cNvPr id="0" name=""/>
        <dsp:cNvSpPr/>
      </dsp:nvSpPr>
      <dsp:spPr>
        <a:xfrm>
          <a:off x="421804" y="2336668"/>
          <a:ext cx="336417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June 2025</a:t>
          </a:r>
        </a:p>
      </dsp:txBody>
      <dsp:txXfrm>
        <a:off x="421804" y="2336668"/>
        <a:ext cx="3364170" cy="491701"/>
      </dsp:txXfrm>
    </dsp:sp>
    <dsp:sp modelId="{ADA02657-B09B-444A-8DF6-4DD00666E842}">
      <dsp:nvSpPr>
        <dsp:cNvPr id="0" name=""/>
        <dsp:cNvSpPr/>
      </dsp:nvSpPr>
      <dsp:spPr>
        <a:xfrm>
          <a:off x="0" y="2088642"/>
          <a:ext cx="10515600" cy="17405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EA8AA53-9FC8-45AB-AFCE-97316886E09E}">
      <dsp:nvSpPr>
        <dsp:cNvPr id="0" name=""/>
        <dsp:cNvSpPr/>
      </dsp:nvSpPr>
      <dsp:spPr>
        <a:xfrm>
          <a:off x="253596" y="400459"/>
          <a:ext cx="3700587" cy="948455"/>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800100">
            <a:lnSpc>
              <a:spcPct val="90000"/>
            </a:lnSpc>
            <a:spcBef>
              <a:spcPct val="0"/>
            </a:spcBef>
            <a:spcAft>
              <a:spcPct val="35000"/>
            </a:spcAft>
            <a:buNone/>
          </a:pPr>
          <a:r>
            <a:rPr lang="en-US" sz="1800" kern="1200" dirty="0"/>
            <a:t>Date TBD: </a:t>
          </a:r>
        </a:p>
        <a:p>
          <a:pPr marL="0" lvl="0" indent="0" algn="ctr" defTabSz="800100">
            <a:lnSpc>
              <a:spcPct val="90000"/>
            </a:lnSpc>
            <a:spcBef>
              <a:spcPct val="0"/>
            </a:spcBef>
            <a:spcAft>
              <a:spcPct val="35000"/>
            </a:spcAft>
            <a:buNone/>
          </a:pPr>
          <a:r>
            <a:rPr lang="en-US" sz="1800" kern="1200" dirty="0">
              <a:hlinkClick xmlns:r="http://schemas.openxmlformats.org/officeDocument/2006/relationships" r:id="rId1"/>
            </a:rPr>
            <a:t>NPI Cross-Project Office Hours</a:t>
          </a:r>
          <a:endParaRPr lang="en-US" sz="1800" kern="1200" dirty="0"/>
        </a:p>
      </dsp:txBody>
      <dsp:txXfrm>
        <a:off x="253596" y="400459"/>
        <a:ext cx="3700587" cy="948455"/>
      </dsp:txXfrm>
    </dsp:sp>
    <dsp:sp modelId="{6C613893-A669-4506-A55A-186DED57A702}">
      <dsp:nvSpPr>
        <dsp:cNvPr id="0" name=""/>
        <dsp:cNvSpPr/>
      </dsp:nvSpPr>
      <dsp:spPr>
        <a:xfrm>
          <a:off x="2103890" y="1348914"/>
          <a:ext cx="0" cy="739727"/>
        </a:xfrm>
        <a:prstGeom prst="line">
          <a:avLst/>
        </a:prstGeom>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3FBCF1D6-2F7F-4318-B6B7-C572622AFD9C}">
      <dsp:nvSpPr>
        <dsp:cNvPr id="0" name=""/>
        <dsp:cNvSpPr/>
      </dsp:nvSpPr>
      <dsp:spPr>
        <a:xfrm>
          <a:off x="2524411" y="1522968"/>
          <a:ext cx="336417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Fri. 13 June</a:t>
          </a:r>
        </a:p>
      </dsp:txBody>
      <dsp:txXfrm>
        <a:off x="2524411" y="1522968"/>
        <a:ext cx="3364170" cy="491701"/>
      </dsp:txXfrm>
    </dsp:sp>
    <dsp:sp modelId="{F7B7E692-108C-48C6-A236-A1D50AF61DB2}">
      <dsp:nvSpPr>
        <dsp:cNvPr id="0" name=""/>
        <dsp:cNvSpPr/>
      </dsp:nvSpPr>
      <dsp:spPr>
        <a:xfrm>
          <a:off x="2356202" y="3002423"/>
          <a:ext cx="3700587" cy="85361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800100">
            <a:lnSpc>
              <a:spcPct val="90000"/>
            </a:lnSpc>
            <a:spcBef>
              <a:spcPct val="0"/>
            </a:spcBef>
            <a:spcAft>
              <a:spcPct val="35000"/>
            </a:spcAft>
            <a:buNone/>
          </a:pPr>
          <a:r>
            <a:rPr lang="en-US" sz="1800" kern="1200" dirty="0"/>
            <a:t>EATS post-test to remain continuously open</a:t>
          </a:r>
        </a:p>
      </dsp:txBody>
      <dsp:txXfrm>
        <a:off x="2356202" y="3002423"/>
        <a:ext cx="3700587" cy="853610"/>
      </dsp:txXfrm>
    </dsp:sp>
    <dsp:sp modelId="{E7959B7F-BB92-47A2-96D5-3CB07DCFC02F}">
      <dsp:nvSpPr>
        <dsp:cNvPr id="0" name=""/>
        <dsp:cNvSpPr/>
      </dsp:nvSpPr>
      <dsp:spPr>
        <a:xfrm>
          <a:off x="4206496" y="2262695"/>
          <a:ext cx="0" cy="739727"/>
        </a:xfrm>
        <a:prstGeom prst="line">
          <a:avLst/>
        </a:prstGeom>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BCA41C42-6056-4D21-956C-D9385B63D57F}">
      <dsp:nvSpPr>
        <dsp:cNvPr id="0" name=""/>
        <dsp:cNvSpPr/>
      </dsp:nvSpPr>
      <dsp:spPr>
        <a:xfrm>
          <a:off x="2049498"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A4A889AD-B5BD-4E6E-ADCA-C51161BC8C66}">
      <dsp:nvSpPr>
        <dsp:cNvPr id="0" name=""/>
        <dsp:cNvSpPr/>
      </dsp:nvSpPr>
      <dsp:spPr>
        <a:xfrm>
          <a:off x="4152105"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8CB65EDD-9DF5-4BB9-A459-40985F9F64E0}">
      <dsp:nvSpPr>
        <dsp:cNvPr id="0" name=""/>
        <dsp:cNvSpPr/>
      </dsp:nvSpPr>
      <dsp:spPr>
        <a:xfrm>
          <a:off x="4627018" y="2336668"/>
          <a:ext cx="336417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Mon. 30 June</a:t>
          </a:r>
        </a:p>
      </dsp:txBody>
      <dsp:txXfrm>
        <a:off x="4627018" y="2336668"/>
        <a:ext cx="3364170" cy="491701"/>
      </dsp:txXfrm>
    </dsp:sp>
    <dsp:sp modelId="{95D183CE-04D6-4837-AC0E-68A12DBD67C3}">
      <dsp:nvSpPr>
        <dsp:cNvPr id="0" name=""/>
        <dsp:cNvSpPr/>
      </dsp:nvSpPr>
      <dsp:spPr>
        <a:xfrm>
          <a:off x="4458809" y="153860"/>
          <a:ext cx="3700587" cy="1195054"/>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800100">
            <a:lnSpc>
              <a:spcPct val="90000"/>
            </a:lnSpc>
            <a:spcBef>
              <a:spcPct val="0"/>
            </a:spcBef>
            <a:spcAft>
              <a:spcPct val="35000"/>
            </a:spcAft>
            <a:buNone/>
          </a:pPr>
          <a:r>
            <a:rPr lang="en-US" sz="1800" kern="1200" dirty="0"/>
            <a:t>EATS post-test closes </a:t>
          </a:r>
        </a:p>
        <a:p>
          <a:pPr marL="0" lvl="0" indent="0" algn="ctr" defTabSz="800100">
            <a:lnSpc>
              <a:spcPct val="90000"/>
            </a:lnSpc>
            <a:spcBef>
              <a:spcPct val="0"/>
            </a:spcBef>
            <a:spcAft>
              <a:spcPct val="35000"/>
            </a:spcAft>
            <a:buNone/>
          </a:pPr>
          <a:r>
            <a:rPr lang="en-US" sz="1800" kern="1200" dirty="0"/>
            <a:t>ALL surveys and Planning Worksheets due</a:t>
          </a:r>
        </a:p>
      </dsp:txBody>
      <dsp:txXfrm>
        <a:off x="4458809" y="153860"/>
        <a:ext cx="3700587" cy="1195054"/>
      </dsp:txXfrm>
    </dsp:sp>
    <dsp:sp modelId="{BDA666DC-9D6F-4245-B365-771655C428DC}">
      <dsp:nvSpPr>
        <dsp:cNvPr id="0" name=""/>
        <dsp:cNvSpPr/>
      </dsp:nvSpPr>
      <dsp:spPr>
        <a:xfrm>
          <a:off x="6309103" y="1348914"/>
          <a:ext cx="0" cy="739727"/>
        </a:xfrm>
        <a:prstGeom prst="line">
          <a:avLst/>
        </a:prstGeom>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BA907ADF-3D1E-48F1-8CC4-7EB926E2D787}">
      <dsp:nvSpPr>
        <dsp:cNvPr id="0" name=""/>
        <dsp:cNvSpPr/>
      </dsp:nvSpPr>
      <dsp:spPr>
        <a:xfrm>
          <a:off x="6729624" y="1522968"/>
          <a:ext cx="336417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Tue. 15 July</a:t>
          </a:r>
        </a:p>
      </dsp:txBody>
      <dsp:txXfrm>
        <a:off x="6729624" y="1522968"/>
        <a:ext cx="3364170" cy="491701"/>
      </dsp:txXfrm>
    </dsp:sp>
    <dsp:sp modelId="{705B6C4B-0189-4BF3-BBF1-0774039FDBEF}">
      <dsp:nvSpPr>
        <dsp:cNvPr id="0" name=""/>
        <dsp:cNvSpPr/>
      </dsp:nvSpPr>
      <dsp:spPr>
        <a:xfrm>
          <a:off x="6561416" y="3002423"/>
          <a:ext cx="3700587" cy="607011"/>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800100">
            <a:lnSpc>
              <a:spcPct val="90000"/>
            </a:lnSpc>
            <a:spcBef>
              <a:spcPct val="0"/>
            </a:spcBef>
            <a:spcAft>
              <a:spcPct val="35000"/>
            </a:spcAft>
            <a:buNone/>
          </a:pPr>
          <a:r>
            <a:rPr lang="en-US" sz="1800" kern="1200" dirty="0">
              <a:hlinkClick xmlns:r="http://schemas.openxmlformats.org/officeDocument/2006/relationships" r:id="rId2"/>
            </a:rPr>
            <a:t>FFY 26 EATS Administration Training</a:t>
          </a:r>
          <a:endParaRPr lang="en-US" sz="1800" kern="1200" dirty="0"/>
        </a:p>
      </dsp:txBody>
      <dsp:txXfrm>
        <a:off x="6561416" y="3002423"/>
        <a:ext cx="3700587" cy="607011"/>
      </dsp:txXfrm>
    </dsp:sp>
    <dsp:sp modelId="{D6B2E1CC-4285-4F12-AA72-11EF618A1DAA}">
      <dsp:nvSpPr>
        <dsp:cNvPr id="0" name=""/>
        <dsp:cNvSpPr/>
      </dsp:nvSpPr>
      <dsp:spPr>
        <a:xfrm>
          <a:off x="8411709" y="2262695"/>
          <a:ext cx="0" cy="739727"/>
        </a:xfrm>
        <a:prstGeom prst="line">
          <a:avLst/>
        </a:prstGeom>
        <a:gradFill rotWithShape="0">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7DEA2D6B-933D-4219-8186-C601926C7319}">
      <dsp:nvSpPr>
        <dsp:cNvPr id="0" name=""/>
        <dsp:cNvSpPr/>
      </dsp:nvSpPr>
      <dsp:spPr>
        <a:xfrm>
          <a:off x="6254711"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6400061D-7279-47A6-A9E5-26F15988BDFC}">
      <dsp:nvSpPr>
        <dsp:cNvPr id="0" name=""/>
        <dsp:cNvSpPr/>
      </dsp:nvSpPr>
      <dsp:spPr>
        <a:xfrm>
          <a:off x="8357318"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7C361-EC0A-4279-AA2B-BF012278C80B}">
      <dsp:nvSpPr>
        <dsp:cNvPr id="0" name=""/>
        <dsp:cNvSpPr/>
      </dsp:nvSpPr>
      <dsp:spPr>
        <a:xfrm>
          <a:off x="0" y="1677987"/>
          <a:ext cx="105156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9C6FF8C-E3E9-497E-B409-71E9F0E10F7F}">
      <dsp:nvSpPr>
        <dsp:cNvPr id="0" name=""/>
        <dsp:cNvSpPr/>
      </dsp:nvSpPr>
      <dsp:spPr>
        <a:xfrm rot="8100000">
          <a:off x="54092" y="386710"/>
          <a:ext cx="246795" cy="246795"/>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19FBECE-85C4-4653-A758-4011D8BC71F9}">
      <dsp:nvSpPr>
        <dsp:cNvPr id="0" name=""/>
        <dsp:cNvSpPr/>
      </dsp:nvSpPr>
      <dsp:spPr>
        <a:xfrm>
          <a:off x="81509" y="414127"/>
          <a:ext cx="191961" cy="19196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66BC765-1122-46FA-884B-438686A1DC33}">
      <dsp:nvSpPr>
        <dsp:cNvPr id="0" name=""/>
        <dsp:cNvSpPr/>
      </dsp:nvSpPr>
      <dsp:spPr>
        <a:xfrm>
          <a:off x="352000" y="684618"/>
          <a:ext cx="2919259" cy="993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Engage school(s) for next FY</a:t>
          </a:r>
        </a:p>
        <a:p>
          <a:pPr marL="0" lvl="0" indent="0" algn="l" defTabSz="622300">
            <a:lnSpc>
              <a:spcPct val="90000"/>
            </a:lnSpc>
            <a:spcBef>
              <a:spcPct val="0"/>
            </a:spcBef>
            <a:spcAft>
              <a:spcPct val="35000"/>
            </a:spcAft>
            <a:buNone/>
          </a:pPr>
          <a:r>
            <a:rPr lang="en-US" sz="1400" kern="1200"/>
            <a:t>Plan intervention</a:t>
          </a:r>
        </a:p>
      </dsp:txBody>
      <dsp:txXfrm>
        <a:off x="352000" y="684618"/>
        <a:ext cx="2919259" cy="993368"/>
      </dsp:txXfrm>
    </dsp:sp>
    <dsp:sp modelId="{5B3A228C-AED7-41BE-883E-8E9749DDFD77}">
      <dsp:nvSpPr>
        <dsp:cNvPr id="0" name=""/>
        <dsp:cNvSpPr/>
      </dsp:nvSpPr>
      <dsp:spPr>
        <a:xfrm>
          <a:off x="352000" y="335597"/>
          <a:ext cx="2919259" cy="34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Mar.–June</a:t>
          </a:r>
        </a:p>
      </dsp:txBody>
      <dsp:txXfrm>
        <a:off x="352000" y="335597"/>
        <a:ext cx="2919259" cy="349021"/>
      </dsp:txXfrm>
    </dsp:sp>
    <dsp:sp modelId="{BDC8B2AD-14C9-44C3-BD15-C80CE2981B59}">
      <dsp:nvSpPr>
        <dsp:cNvPr id="0" name=""/>
        <dsp:cNvSpPr/>
      </dsp:nvSpPr>
      <dsp:spPr>
        <a:xfrm>
          <a:off x="177489" y="684618"/>
          <a:ext cx="0" cy="99336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B212782-DB7B-43BD-9E8D-D6FA940EECBE}">
      <dsp:nvSpPr>
        <dsp:cNvPr id="0" name=""/>
        <dsp:cNvSpPr/>
      </dsp:nvSpPr>
      <dsp:spPr>
        <a:xfrm>
          <a:off x="146078" y="1646575"/>
          <a:ext cx="62823" cy="62823"/>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DDF9776-C30B-47EF-940D-F4EBC8FB3C1C}">
      <dsp:nvSpPr>
        <dsp:cNvPr id="0" name=""/>
        <dsp:cNvSpPr/>
      </dsp:nvSpPr>
      <dsp:spPr>
        <a:xfrm rot="18900000">
          <a:off x="1812682" y="2722469"/>
          <a:ext cx="246795" cy="246795"/>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56507DB-F67E-4575-8923-0E1119D39968}">
      <dsp:nvSpPr>
        <dsp:cNvPr id="0" name=""/>
        <dsp:cNvSpPr/>
      </dsp:nvSpPr>
      <dsp:spPr>
        <a:xfrm>
          <a:off x="1840099" y="2749885"/>
          <a:ext cx="191961" cy="19196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853DDB2-21E1-4658-86EE-22465CD03972}">
      <dsp:nvSpPr>
        <dsp:cNvPr id="0" name=""/>
        <dsp:cNvSpPr/>
      </dsp:nvSpPr>
      <dsp:spPr>
        <a:xfrm>
          <a:off x="2110591" y="1677987"/>
          <a:ext cx="2910565" cy="993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a:t>Identify classrooms/teachers</a:t>
          </a:r>
        </a:p>
        <a:p>
          <a:pPr marL="0" lvl="0" indent="0" algn="l" defTabSz="622300">
            <a:lnSpc>
              <a:spcPct val="90000"/>
            </a:lnSpc>
            <a:spcBef>
              <a:spcPct val="0"/>
            </a:spcBef>
            <a:spcAft>
              <a:spcPct val="35000"/>
            </a:spcAft>
            <a:buNone/>
          </a:pPr>
          <a:r>
            <a:rPr lang="en-US" sz="1400" kern="1200" dirty="0"/>
            <a:t>Train survey administrator(s)</a:t>
          </a:r>
        </a:p>
        <a:p>
          <a:pPr marL="0" lvl="0" indent="0" algn="l" defTabSz="622300">
            <a:lnSpc>
              <a:spcPct val="90000"/>
            </a:lnSpc>
            <a:spcBef>
              <a:spcPct val="0"/>
            </a:spcBef>
            <a:spcAft>
              <a:spcPct val="35000"/>
            </a:spcAft>
            <a:buNone/>
          </a:pPr>
          <a:r>
            <a:rPr lang="en-US" sz="1400" kern="1200"/>
            <a:t>Complete Planning Worksheet</a:t>
          </a:r>
        </a:p>
      </dsp:txBody>
      <dsp:txXfrm>
        <a:off x="2110591" y="1677987"/>
        <a:ext cx="2910565" cy="993368"/>
      </dsp:txXfrm>
    </dsp:sp>
    <dsp:sp modelId="{EE1F8E07-AE12-4CA3-AD58-425595F99A6F}">
      <dsp:nvSpPr>
        <dsp:cNvPr id="0" name=""/>
        <dsp:cNvSpPr/>
      </dsp:nvSpPr>
      <dsp:spPr>
        <a:xfrm>
          <a:off x="2110591" y="2671356"/>
          <a:ext cx="2910565" cy="34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June–Aug.</a:t>
          </a:r>
        </a:p>
      </dsp:txBody>
      <dsp:txXfrm>
        <a:off x="2110591" y="2671356"/>
        <a:ext cx="2910565" cy="349021"/>
      </dsp:txXfrm>
    </dsp:sp>
    <dsp:sp modelId="{9F4CA98F-613F-4446-94C3-DA78C8FD9163}">
      <dsp:nvSpPr>
        <dsp:cNvPr id="0" name=""/>
        <dsp:cNvSpPr/>
      </dsp:nvSpPr>
      <dsp:spPr>
        <a:xfrm>
          <a:off x="1936080" y="1677987"/>
          <a:ext cx="0" cy="99336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42938F1-1EBB-4050-B927-685402BFF27B}">
      <dsp:nvSpPr>
        <dsp:cNvPr id="0" name=""/>
        <dsp:cNvSpPr/>
      </dsp:nvSpPr>
      <dsp:spPr>
        <a:xfrm>
          <a:off x="1904148" y="1646575"/>
          <a:ext cx="62823" cy="62823"/>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39F877D-DD8F-4B7A-B2E3-92354DE58660}">
      <dsp:nvSpPr>
        <dsp:cNvPr id="0" name=""/>
        <dsp:cNvSpPr/>
      </dsp:nvSpPr>
      <dsp:spPr>
        <a:xfrm rot="8100000">
          <a:off x="3560797" y="386710"/>
          <a:ext cx="246795" cy="246795"/>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E3EB61C-0138-4474-BFBB-73A0A5AD93C8}">
      <dsp:nvSpPr>
        <dsp:cNvPr id="0" name=""/>
        <dsp:cNvSpPr/>
      </dsp:nvSpPr>
      <dsp:spPr>
        <a:xfrm>
          <a:off x="3588214" y="414127"/>
          <a:ext cx="191961" cy="19196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C6E2450-F5D0-4E3B-81CA-5FCD9A42AFA1}">
      <dsp:nvSpPr>
        <dsp:cNvPr id="0" name=""/>
        <dsp:cNvSpPr/>
      </dsp:nvSpPr>
      <dsp:spPr>
        <a:xfrm>
          <a:off x="3858706" y="684618"/>
          <a:ext cx="2910565" cy="993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Turn in Planning Worksheets/get links</a:t>
          </a:r>
        </a:p>
        <a:p>
          <a:pPr marL="0" lvl="0" indent="0" algn="l" defTabSz="622300">
            <a:lnSpc>
              <a:spcPct val="90000"/>
            </a:lnSpc>
            <a:spcBef>
              <a:spcPct val="0"/>
            </a:spcBef>
            <a:spcAft>
              <a:spcPct val="35000"/>
            </a:spcAft>
            <a:buNone/>
          </a:pPr>
          <a:r>
            <a:rPr lang="en-US" sz="1400" kern="1200" dirty="0"/>
            <a:t>Pre-test students</a:t>
          </a:r>
        </a:p>
      </dsp:txBody>
      <dsp:txXfrm>
        <a:off x="3858706" y="684618"/>
        <a:ext cx="2910565" cy="993368"/>
      </dsp:txXfrm>
    </dsp:sp>
    <dsp:sp modelId="{F6F6AA11-9244-463A-AD75-82619309DEEE}">
      <dsp:nvSpPr>
        <dsp:cNvPr id="0" name=""/>
        <dsp:cNvSpPr/>
      </dsp:nvSpPr>
      <dsp:spPr>
        <a:xfrm>
          <a:off x="3858706" y="335597"/>
          <a:ext cx="2910565" cy="34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Aug.–Oct.</a:t>
          </a:r>
        </a:p>
      </dsp:txBody>
      <dsp:txXfrm>
        <a:off x="3858706" y="335597"/>
        <a:ext cx="2910565" cy="349021"/>
      </dsp:txXfrm>
    </dsp:sp>
    <dsp:sp modelId="{6552F5CB-8D81-4EAF-BE34-900DE64A6C74}">
      <dsp:nvSpPr>
        <dsp:cNvPr id="0" name=""/>
        <dsp:cNvSpPr/>
      </dsp:nvSpPr>
      <dsp:spPr>
        <a:xfrm>
          <a:off x="3684195" y="684618"/>
          <a:ext cx="0" cy="99336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5DA4F3A-B8FF-4300-AE60-52089ACAFC59}">
      <dsp:nvSpPr>
        <dsp:cNvPr id="0" name=""/>
        <dsp:cNvSpPr/>
      </dsp:nvSpPr>
      <dsp:spPr>
        <a:xfrm>
          <a:off x="3652263" y="1646575"/>
          <a:ext cx="62823" cy="62823"/>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3BDBF0F-9EF9-4780-BA17-EA67A08F278C}">
      <dsp:nvSpPr>
        <dsp:cNvPr id="0" name=""/>
        <dsp:cNvSpPr/>
      </dsp:nvSpPr>
      <dsp:spPr>
        <a:xfrm rot="18900000">
          <a:off x="5308913" y="2722469"/>
          <a:ext cx="246795" cy="246795"/>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00B372A-7CCA-44EF-9319-39FF887C1BEA}">
      <dsp:nvSpPr>
        <dsp:cNvPr id="0" name=""/>
        <dsp:cNvSpPr/>
      </dsp:nvSpPr>
      <dsp:spPr>
        <a:xfrm>
          <a:off x="5336329" y="2749885"/>
          <a:ext cx="191961" cy="19196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E267F1F-CB2B-4D0B-93FF-0F5654D89B9A}">
      <dsp:nvSpPr>
        <dsp:cNvPr id="0" name=""/>
        <dsp:cNvSpPr/>
      </dsp:nvSpPr>
      <dsp:spPr>
        <a:xfrm>
          <a:off x="5606821" y="1677987"/>
          <a:ext cx="2910565" cy="993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a:t>Conduct intervention (timeline variable)</a:t>
          </a:r>
        </a:p>
      </dsp:txBody>
      <dsp:txXfrm>
        <a:off x="5606821" y="1677987"/>
        <a:ext cx="2910565" cy="993368"/>
      </dsp:txXfrm>
    </dsp:sp>
    <dsp:sp modelId="{F9165406-F83E-46DC-AC05-1CFDCAF40546}">
      <dsp:nvSpPr>
        <dsp:cNvPr id="0" name=""/>
        <dsp:cNvSpPr/>
      </dsp:nvSpPr>
      <dsp:spPr>
        <a:xfrm>
          <a:off x="5606821" y="2671356"/>
          <a:ext cx="2910565" cy="34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Sep.–May</a:t>
          </a:r>
        </a:p>
      </dsp:txBody>
      <dsp:txXfrm>
        <a:off x="5606821" y="2671356"/>
        <a:ext cx="2910565" cy="349021"/>
      </dsp:txXfrm>
    </dsp:sp>
    <dsp:sp modelId="{685E61CE-E4E0-49F9-9FC5-8661E03867BB}">
      <dsp:nvSpPr>
        <dsp:cNvPr id="0" name=""/>
        <dsp:cNvSpPr/>
      </dsp:nvSpPr>
      <dsp:spPr>
        <a:xfrm>
          <a:off x="5432310" y="1677987"/>
          <a:ext cx="0" cy="99336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79B77B3-0292-4619-A1D9-D275CF1E2067}">
      <dsp:nvSpPr>
        <dsp:cNvPr id="0" name=""/>
        <dsp:cNvSpPr/>
      </dsp:nvSpPr>
      <dsp:spPr>
        <a:xfrm>
          <a:off x="5400379" y="1646575"/>
          <a:ext cx="62823" cy="62823"/>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ABAA771-8B2E-49FE-9DDD-E2EFDFDA7F5D}">
      <dsp:nvSpPr>
        <dsp:cNvPr id="0" name=""/>
        <dsp:cNvSpPr/>
      </dsp:nvSpPr>
      <dsp:spPr>
        <a:xfrm rot="8100000">
          <a:off x="7057028" y="386710"/>
          <a:ext cx="246795" cy="246795"/>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B2AEAD4-801E-463C-824D-C02C3650A332}">
      <dsp:nvSpPr>
        <dsp:cNvPr id="0" name=""/>
        <dsp:cNvSpPr/>
      </dsp:nvSpPr>
      <dsp:spPr>
        <a:xfrm>
          <a:off x="7084445" y="414127"/>
          <a:ext cx="191961" cy="191961"/>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458002F-EF1A-41FE-BDFD-6EC79F0AF7F0}">
      <dsp:nvSpPr>
        <dsp:cNvPr id="0" name=""/>
        <dsp:cNvSpPr/>
      </dsp:nvSpPr>
      <dsp:spPr>
        <a:xfrm>
          <a:off x="7354936" y="684618"/>
          <a:ext cx="2910565" cy="993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Post-test students</a:t>
          </a:r>
        </a:p>
        <a:p>
          <a:pPr marL="0" lvl="0" indent="0" algn="l" defTabSz="622300">
            <a:lnSpc>
              <a:spcPct val="90000"/>
            </a:lnSpc>
            <a:spcBef>
              <a:spcPct val="0"/>
            </a:spcBef>
            <a:spcAft>
              <a:spcPct val="35000"/>
            </a:spcAft>
            <a:buNone/>
          </a:pPr>
          <a:r>
            <a:rPr lang="en-US" sz="1400" kern="1200"/>
            <a:t>Update Planning Worksheet</a:t>
          </a:r>
        </a:p>
        <a:p>
          <a:pPr marL="0" lvl="0" indent="0" algn="l" defTabSz="622300">
            <a:lnSpc>
              <a:spcPct val="90000"/>
            </a:lnSpc>
            <a:spcBef>
              <a:spcPct val="0"/>
            </a:spcBef>
            <a:spcAft>
              <a:spcPct val="35000"/>
            </a:spcAft>
            <a:buNone/>
          </a:pPr>
          <a:r>
            <a:rPr lang="en-US" sz="1400" kern="1200" dirty="0"/>
            <a:t>Turn in all deliverables by June 30th </a:t>
          </a:r>
        </a:p>
      </dsp:txBody>
      <dsp:txXfrm>
        <a:off x="7354936" y="684618"/>
        <a:ext cx="2910565" cy="993368"/>
      </dsp:txXfrm>
    </dsp:sp>
    <dsp:sp modelId="{45A08BC6-3A2D-40A8-A429-279954FE3EEE}">
      <dsp:nvSpPr>
        <dsp:cNvPr id="0" name=""/>
        <dsp:cNvSpPr/>
      </dsp:nvSpPr>
      <dsp:spPr>
        <a:xfrm>
          <a:off x="7354936" y="335597"/>
          <a:ext cx="2910565" cy="349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Apr.–June</a:t>
          </a:r>
        </a:p>
      </dsp:txBody>
      <dsp:txXfrm>
        <a:off x="7354936" y="335597"/>
        <a:ext cx="2910565" cy="349021"/>
      </dsp:txXfrm>
    </dsp:sp>
    <dsp:sp modelId="{EF49A584-3637-45DB-9CEB-0EDF08D135EA}">
      <dsp:nvSpPr>
        <dsp:cNvPr id="0" name=""/>
        <dsp:cNvSpPr/>
      </dsp:nvSpPr>
      <dsp:spPr>
        <a:xfrm>
          <a:off x="7180425" y="684618"/>
          <a:ext cx="0" cy="99336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9A0B5C1-B8BC-4E14-8AF0-B1172EC5AC11}">
      <dsp:nvSpPr>
        <dsp:cNvPr id="0" name=""/>
        <dsp:cNvSpPr/>
      </dsp:nvSpPr>
      <dsp:spPr>
        <a:xfrm>
          <a:off x="7148494" y="1646575"/>
          <a:ext cx="62823" cy="62823"/>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80083-844E-4045-BC35-3DFDB0028F44}">
      <dsp:nvSpPr>
        <dsp:cNvPr id="0" name=""/>
        <dsp:cNvSpPr/>
      </dsp:nvSpPr>
      <dsp:spPr>
        <a:xfrm>
          <a:off x="7858" y="2202862"/>
          <a:ext cx="2348706" cy="1409223"/>
        </a:xfrm>
        <a:prstGeom prst="roundRect">
          <a:avLst>
            <a:gd name="adj" fmla="val 10000"/>
          </a:avLst>
        </a:prstGeom>
        <a:solidFill>
          <a:srgbClr val="2B38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Interactive Excel-based data template</a:t>
          </a:r>
        </a:p>
      </dsp:txBody>
      <dsp:txXfrm>
        <a:off x="49133" y="2244137"/>
        <a:ext cx="2266156" cy="1326673"/>
      </dsp:txXfrm>
    </dsp:sp>
    <dsp:sp modelId="{59BD34C7-EA57-41D1-A0EA-E5EB5A3FEC28}">
      <dsp:nvSpPr>
        <dsp:cNvPr id="0" name=""/>
        <dsp:cNvSpPr/>
      </dsp:nvSpPr>
      <dsp:spPr>
        <a:xfrm>
          <a:off x="2591435" y="2616234"/>
          <a:ext cx="497925" cy="5824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591435" y="2732730"/>
        <a:ext cx="348548" cy="349487"/>
      </dsp:txXfrm>
    </dsp:sp>
    <dsp:sp modelId="{A9ACFB07-CA52-4F00-B5B3-F98B98C6BC51}">
      <dsp:nvSpPr>
        <dsp:cNvPr id="0" name=""/>
        <dsp:cNvSpPr/>
      </dsp:nvSpPr>
      <dsp:spPr>
        <a:xfrm>
          <a:off x="3296046" y="2202862"/>
          <a:ext cx="2348706" cy="1409223"/>
        </a:xfrm>
        <a:prstGeom prst="roundRect">
          <a:avLst>
            <a:gd name="adj" fmla="val 10000"/>
          </a:avLst>
        </a:prstGeom>
        <a:solidFill>
          <a:srgbClr val="2B38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Filter results at the desired level</a:t>
          </a:r>
        </a:p>
      </dsp:txBody>
      <dsp:txXfrm>
        <a:off x="3337321" y="2244137"/>
        <a:ext cx="2266156" cy="1326673"/>
      </dsp:txXfrm>
    </dsp:sp>
    <dsp:sp modelId="{C885AFB8-C6BC-4506-8674-5955E4FCA306}">
      <dsp:nvSpPr>
        <dsp:cNvPr id="0" name=""/>
        <dsp:cNvSpPr/>
      </dsp:nvSpPr>
      <dsp:spPr>
        <a:xfrm>
          <a:off x="5879623" y="2616234"/>
          <a:ext cx="497925" cy="5824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879623" y="2732730"/>
        <a:ext cx="348548" cy="349487"/>
      </dsp:txXfrm>
    </dsp:sp>
    <dsp:sp modelId="{9E606B24-A20A-419F-96F2-C99E26D2FF01}">
      <dsp:nvSpPr>
        <dsp:cNvPr id="0" name=""/>
        <dsp:cNvSpPr/>
      </dsp:nvSpPr>
      <dsp:spPr>
        <a:xfrm>
          <a:off x="6584235" y="2202862"/>
          <a:ext cx="2348706" cy="1409223"/>
        </a:xfrm>
        <a:prstGeom prst="roundRect">
          <a:avLst>
            <a:gd name="adj" fmla="val 10000"/>
          </a:avLst>
        </a:prstGeom>
        <a:solidFill>
          <a:srgbClr val="2B38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Plug findings into Canva template &amp; customize as desired</a:t>
          </a:r>
        </a:p>
      </dsp:txBody>
      <dsp:txXfrm>
        <a:off x="6625510" y="2244137"/>
        <a:ext cx="2266156" cy="13266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FB1BD-A7B2-4AA3-98AC-0180EAE882A8}">
      <dsp:nvSpPr>
        <dsp:cNvPr id="0" name=""/>
        <dsp:cNvSpPr/>
      </dsp:nvSpPr>
      <dsp:spPr>
        <a:xfrm>
          <a:off x="0" y="709959"/>
          <a:ext cx="10515600" cy="13028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45E831-CFD2-42D2-95D2-210C36596CA3}">
      <dsp:nvSpPr>
        <dsp:cNvPr id="0" name=""/>
        <dsp:cNvSpPr/>
      </dsp:nvSpPr>
      <dsp:spPr>
        <a:xfrm>
          <a:off x="394113" y="1003101"/>
          <a:ext cx="716569" cy="71656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4271BA-9B6F-4874-9AD1-6D533D5B3C60}">
      <dsp:nvSpPr>
        <dsp:cNvPr id="0" name=""/>
        <dsp:cNvSpPr/>
      </dsp:nvSpPr>
      <dsp:spPr>
        <a:xfrm>
          <a:off x="1504795" y="709959"/>
          <a:ext cx="9009333"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1111250">
            <a:lnSpc>
              <a:spcPct val="100000"/>
            </a:lnSpc>
            <a:spcBef>
              <a:spcPct val="0"/>
            </a:spcBef>
            <a:spcAft>
              <a:spcPct val="35000"/>
            </a:spcAft>
            <a:buNone/>
          </a:pPr>
          <a:r>
            <a:rPr lang="en-US" sz="2500" kern="1200"/>
            <a:t>No changes anticipated to EATS</a:t>
          </a:r>
        </a:p>
      </dsp:txBody>
      <dsp:txXfrm>
        <a:off x="1504795" y="709959"/>
        <a:ext cx="9009333" cy="1302853"/>
      </dsp:txXfrm>
    </dsp:sp>
    <dsp:sp modelId="{8375A84A-5E4E-43D8-9E8A-B3EE886A697F}">
      <dsp:nvSpPr>
        <dsp:cNvPr id="0" name=""/>
        <dsp:cNvSpPr/>
      </dsp:nvSpPr>
      <dsp:spPr>
        <a:xfrm>
          <a:off x="0" y="2338525"/>
          <a:ext cx="10515600" cy="1302853"/>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61BCF5-C0A5-4013-A057-BBEB1B475F54}">
      <dsp:nvSpPr>
        <dsp:cNvPr id="0" name=""/>
        <dsp:cNvSpPr/>
      </dsp:nvSpPr>
      <dsp:spPr>
        <a:xfrm>
          <a:off x="394113" y="2631667"/>
          <a:ext cx="716569" cy="716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C1DB8F-8D2C-4CD9-9363-BBE562C758D8}">
      <dsp:nvSpPr>
        <dsp:cNvPr id="0" name=""/>
        <dsp:cNvSpPr/>
      </dsp:nvSpPr>
      <dsp:spPr>
        <a:xfrm>
          <a:off x="1504795" y="2338525"/>
          <a:ext cx="4732020"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1111250">
            <a:lnSpc>
              <a:spcPct val="100000"/>
            </a:lnSpc>
            <a:spcBef>
              <a:spcPct val="0"/>
            </a:spcBef>
            <a:spcAft>
              <a:spcPct val="35000"/>
            </a:spcAft>
            <a:buNone/>
          </a:pPr>
          <a:r>
            <a:rPr lang="en-US" sz="2500" kern="1200"/>
            <a:t>Alternative Interventions</a:t>
          </a:r>
        </a:p>
      </dsp:txBody>
      <dsp:txXfrm>
        <a:off x="1504795" y="2338525"/>
        <a:ext cx="4732020" cy="1302853"/>
      </dsp:txXfrm>
    </dsp:sp>
    <dsp:sp modelId="{CCFA5002-5819-4759-9600-E8E5B54F2EC1}">
      <dsp:nvSpPr>
        <dsp:cNvPr id="0" name=""/>
        <dsp:cNvSpPr/>
      </dsp:nvSpPr>
      <dsp:spPr>
        <a:xfrm>
          <a:off x="6236815" y="2338525"/>
          <a:ext cx="4277313"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488950">
            <a:lnSpc>
              <a:spcPct val="100000"/>
            </a:lnSpc>
            <a:spcBef>
              <a:spcPct val="0"/>
            </a:spcBef>
            <a:spcAft>
              <a:spcPct val="35000"/>
            </a:spcAft>
            <a:buNone/>
          </a:pPr>
          <a:r>
            <a:rPr lang="en-US" sz="1100" kern="1200" dirty="0"/>
            <a:t>Though 3+ session DE opts you into IOE, you can evaluate “alternative interventions” in the school environment. </a:t>
          </a:r>
        </a:p>
        <a:p>
          <a:pPr marL="0" lvl="0" indent="0" algn="l" defTabSz="488950">
            <a:lnSpc>
              <a:spcPct val="100000"/>
            </a:lnSpc>
            <a:spcBef>
              <a:spcPct val="0"/>
            </a:spcBef>
            <a:spcAft>
              <a:spcPct val="35000"/>
            </a:spcAft>
            <a:buNone/>
          </a:pPr>
          <a:r>
            <a:rPr lang="en-US" sz="1100" kern="1200"/>
            <a:t>Interventions should be:</a:t>
          </a:r>
        </a:p>
        <a:p>
          <a:pPr marL="57150" lvl="1" indent="-57150" algn="l" defTabSz="488950">
            <a:lnSpc>
              <a:spcPct val="90000"/>
            </a:lnSpc>
            <a:spcBef>
              <a:spcPct val="0"/>
            </a:spcBef>
            <a:spcAft>
              <a:spcPct val="15000"/>
            </a:spcAft>
            <a:buChar char="•"/>
          </a:pPr>
          <a:r>
            <a:rPr lang="en-US" sz="1100" kern="1200"/>
            <a:t>With grades 4+</a:t>
          </a:r>
        </a:p>
        <a:p>
          <a:pPr marL="57150" lvl="1" indent="-57150" algn="l" defTabSz="488950">
            <a:lnSpc>
              <a:spcPct val="90000"/>
            </a:lnSpc>
            <a:spcBef>
              <a:spcPct val="0"/>
            </a:spcBef>
            <a:spcAft>
              <a:spcPct val="15000"/>
            </a:spcAft>
            <a:buChar char="•"/>
          </a:pPr>
          <a:r>
            <a:rPr lang="en-US" sz="1100" kern="1200"/>
            <a:t>Occur during school/after school</a:t>
          </a:r>
        </a:p>
        <a:p>
          <a:pPr marL="57150" lvl="1" indent="-57150" algn="l" defTabSz="488950">
            <a:lnSpc>
              <a:spcPct val="90000"/>
            </a:lnSpc>
            <a:spcBef>
              <a:spcPct val="0"/>
            </a:spcBef>
            <a:spcAft>
              <a:spcPct val="15000"/>
            </a:spcAft>
            <a:buChar char="•"/>
          </a:pPr>
          <a:r>
            <a:rPr lang="en-US" sz="1100" kern="1200"/>
            <a:t>Robust enough to be expected to affect student behavior</a:t>
          </a:r>
        </a:p>
      </dsp:txBody>
      <dsp:txXfrm>
        <a:off x="6236815" y="2338525"/>
        <a:ext cx="4277313" cy="1302853"/>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FB51B-2B43-4CC0-91F3-B496B6D01DC9}"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57EF9-0DEA-4C68-897D-CBBE769D053E}" type="slidenum">
              <a:rPr lang="en-US" smtClean="0"/>
              <a:t>‹#›</a:t>
            </a:fld>
            <a:endParaRPr lang="en-US"/>
          </a:p>
        </p:txBody>
      </p:sp>
    </p:spTree>
    <p:extLst>
      <p:ext uri="{BB962C8B-B14F-4D97-AF65-F5344CB8AC3E}">
        <p14:creationId xmlns:p14="http://schemas.microsoft.com/office/powerpoint/2010/main" val="57624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557EF9-0DEA-4C68-897D-CBBE769D053E}" type="slidenum">
              <a:rPr lang="en-US" smtClean="0"/>
              <a:t>14</a:t>
            </a:fld>
            <a:endParaRPr lang="en-US"/>
          </a:p>
        </p:txBody>
      </p:sp>
    </p:spTree>
    <p:extLst>
      <p:ext uri="{BB962C8B-B14F-4D97-AF65-F5344CB8AC3E}">
        <p14:creationId xmlns:p14="http://schemas.microsoft.com/office/powerpoint/2010/main" val="2299967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A white and purple background with a logo&#10;&#10;Description automatically generated">
            <a:extLst>
              <a:ext uri="{FF2B5EF4-FFF2-40B4-BE49-F238E27FC236}">
                <a16:creationId xmlns:a16="http://schemas.microsoft.com/office/drawing/2014/main" id="{411BF595-0DF6-2D1B-A40D-1DD976EA3CB2}"/>
              </a:ext>
            </a:extLst>
          </p:cNvPr>
          <p:cNvPicPr>
            <a:picLocks noChangeAspect="1"/>
          </p:cNvPicPr>
          <p:nvPr userDrawn="1"/>
        </p:nvPicPr>
        <p:blipFill>
          <a:blip r:embed="rId2"/>
          <a:stretch>
            <a:fillRect/>
          </a:stretch>
        </p:blipFill>
        <p:spPr>
          <a:xfrm>
            <a:off x="650" y="0"/>
            <a:ext cx="12190700" cy="6858000"/>
          </a:xfrm>
          <a:prstGeom prst="rect">
            <a:avLst/>
          </a:prstGeom>
        </p:spPr>
      </p:pic>
      <p:sp>
        <p:nvSpPr>
          <p:cNvPr id="2" name="Title 1">
            <a:extLst>
              <a:ext uri="{FF2B5EF4-FFF2-40B4-BE49-F238E27FC236}">
                <a16:creationId xmlns:a16="http://schemas.microsoft.com/office/drawing/2014/main" id="{388DD38F-C150-0847-A901-99348C2DC0CD}"/>
              </a:ext>
            </a:extLst>
          </p:cNvPr>
          <p:cNvSpPr>
            <a:spLocks noGrp="1"/>
          </p:cNvSpPr>
          <p:nvPr>
            <p:ph type="ctrTitle"/>
          </p:nvPr>
        </p:nvSpPr>
        <p:spPr>
          <a:xfrm>
            <a:off x="5969000" y="1122363"/>
            <a:ext cx="5511800" cy="2387600"/>
          </a:xfrm>
        </p:spPr>
        <p:txBody>
          <a:bodyPr anchor="b">
            <a:normAutofit/>
          </a:bodyPr>
          <a:lstStyle>
            <a:lvl1pPr algn="ctr">
              <a:defRPr sz="48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9D328D1-B573-E24A-8FD6-12DCF3B185B6}"/>
              </a:ext>
            </a:extLst>
          </p:cNvPr>
          <p:cNvSpPr>
            <a:spLocks noGrp="1"/>
          </p:cNvSpPr>
          <p:nvPr>
            <p:ph type="subTitle" idx="1"/>
          </p:nvPr>
        </p:nvSpPr>
        <p:spPr>
          <a:xfrm>
            <a:off x="5969000" y="3602038"/>
            <a:ext cx="55118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7836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45A9B-0D3B-9848-AB35-0E2646D6C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17720-72F7-3B46-9E8C-F254453270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C5EA8A-C537-C54B-A832-40518AC20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2A074-E97A-5B42-B03D-CB57992145B2}"/>
              </a:ext>
            </a:extLst>
          </p:cNvPr>
          <p:cNvSpPr>
            <a:spLocks noGrp="1"/>
          </p:cNvSpPr>
          <p:nvPr>
            <p:ph type="dt" sz="half" idx="10"/>
          </p:nvPr>
        </p:nvSpPr>
        <p:spPr/>
        <p:txBody>
          <a:bodyPr/>
          <a:lstStyle/>
          <a:p>
            <a:fld id="{C1D30179-B65F-F446-91C9-CBE070704E17}" type="datetimeFigureOut">
              <a:rPr lang="en-US" smtClean="0"/>
              <a:t>4/10/2025</a:t>
            </a:fld>
            <a:endParaRPr lang="en-US"/>
          </a:p>
        </p:txBody>
      </p:sp>
      <p:sp>
        <p:nvSpPr>
          <p:cNvPr id="6" name="Footer Placeholder 5">
            <a:extLst>
              <a:ext uri="{FF2B5EF4-FFF2-40B4-BE49-F238E27FC236}">
                <a16:creationId xmlns:a16="http://schemas.microsoft.com/office/drawing/2014/main" id="{D33E15EF-C73D-5248-BB71-F085D0930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53A90-9CEC-5A49-AD3E-5A30C61AFB8F}"/>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323434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D0F0-DDA8-F148-8FE1-215E174240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4A1A5-59DF-9A41-B640-9348396259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ACA9FC-4A74-014B-B428-2F09059DC144}"/>
              </a:ext>
            </a:extLst>
          </p:cNvPr>
          <p:cNvSpPr>
            <a:spLocks noGrp="1"/>
          </p:cNvSpPr>
          <p:nvPr>
            <p:ph type="dt" sz="half" idx="10"/>
          </p:nvPr>
        </p:nvSpPr>
        <p:spPr/>
        <p:txBody>
          <a:bodyPr/>
          <a:lstStyle/>
          <a:p>
            <a:fld id="{C1D30179-B65F-F446-91C9-CBE070704E17}" type="datetimeFigureOut">
              <a:rPr lang="en-US" smtClean="0"/>
              <a:t>4/10/2025</a:t>
            </a:fld>
            <a:endParaRPr lang="en-US"/>
          </a:p>
        </p:txBody>
      </p:sp>
      <p:sp>
        <p:nvSpPr>
          <p:cNvPr id="5" name="Footer Placeholder 4">
            <a:extLst>
              <a:ext uri="{FF2B5EF4-FFF2-40B4-BE49-F238E27FC236}">
                <a16:creationId xmlns:a16="http://schemas.microsoft.com/office/drawing/2014/main" id="{17083C65-8198-8344-8717-84AF3C6E1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81C1D-C627-204C-A820-3EA8009EFC19}"/>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1088704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0FDCC3-7419-544B-9964-A9A4C9FF0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B6A46-D461-8849-81E6-C3D5631903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BC004-98E2-D445-9A4F-38F3B3D7375E}"/>
              </a:ext>
            </a:extLst>
          </p:cNvPr>
          <p:cNvSpPr>
            <a:spLocks noGrp="1"/>
          </p:cNvSpPr>
          <p:nvPr>
            <p:ph type="dt" sz="half" idx="10"/>
          </p:nvPr>
        </p:nvSpPr>
        <p:spPr/>
        <p:txBody>
          <a:bodyPr/>
          <a:lstStyle/>
          <a:p>
            <a:fld id="{C1D30179-B65F-F446-91C9-CBE070704E17}" type="datetimeFigureOut">
              <a:rPr lang="en-US" smtClean="0"/>
              <a:t>4/10/2025</a:t>
            </a:fld>
            <a:endParaRPr lang="en-US"/>
          </a:p>
        </p:txBody>
      </p:sp>
      <p:sp>
        <p:nvSpPr>
          <p:cNvPr id="5" name="Footer Placeholder 4">
            <a:extLst>
              <a:ext uri="{FF2B5EF4-FFF2-40B4-BE49-F238E27FC236}">
                <a16:creationId xmlns:a16="http://schemas.microsoft.com/office/drawing/2014/main" id="{25D153F6-F504-7841-80B0-F0533224A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9D37C-328D-3C47-8108-46FDDB6620AD}"/>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1597150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37A0-1EE1-094E-ABDA-99B17C2CAEB0}"/>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4A922A9-BD72-134C-A77B-CCE77E19E458}"/>
              </a:ext>
            </a:extLst>
          </p:cNvPr>
          <p:cNvSpPr>
            <a:spLocks noGrp="1"/>
          </p:cNvSpPr>
          <p:nvPr>
            <p:ph type="subTitle" idx="1"/>
          </p:nvPr>
        </p:nvSpPr>
        <p:spPr>
          <a:xfrm>
            <a:off x="1524000" y="3602038"/>
            <a:ext cx="9144000" cy="1655762"/>
          </a:xfrm>
        </p:spPr>
        <p:txBody>
          <a:bodyPr/>
          <a:lstStyle>
            <a:lvl1pPr marL="0" indent="0" algn="ctr">
              <a:buNone/>
              <a:defRPr sz="2400" strike="sngStrike">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4DF33CE-3BA5-3943-A091-27950CC182A2}"/>
              </a:ext>
            </a:extLst>
          </p:cNvPr>
          <p:cNvSpPr>
            <a:spLocks noGrp="1"/>
          </p:cNvSpPr>
          <p:nvPr>
            <p:ph type="sldNum" sz="quarter" idx="12"/>
          </p:nvPr>
        </p:nvSpPr>
        <p:spPr/>
        <p:txBody>
          <a:bodyPr/>
          <a:lstStyle/>
          <a:p>
            <a:fld id="{69280D35-D7F2-7B4C-B1FE-824959C6F424}" type="slidenum">
              <a:rPr lang="en-US" smtClean="0"/>
              <a:t>‹#›</a:t>
            </a:fld>
            <a:endParaRPr lang="en-US"/>
          </a:p>
        </p:txBody>
      </p:sp>
    </p:spTree>
    <p:extLst>
      <p:ext uri="{BB962C8B-B14F-4D97-AF65-F5344CB8AC3E}">
        <p14:creationId xmlns:p14="http://schemas.microsoft.com/office/powerpoint/2010/main" val="717984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A25D-B4D9-774B-8F39-3453553B27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180F51-DA7E-2A43-9000-DD5B9899B8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60FFE3-70E2-EA4A-AEAA-CB01A3E86D29}"/>
              </a:ext>
            </a:extLst>
          </p:cNvPr>
          <p:cNvSpPr>
            <a:spLocks noGrp="1"/>
          </p:cNvSpPr>
          <p:nvPr>
            <p:ph type="dt" sz="half" idx="10"/>
          </p:nvPr>
        </p:nvSpPr>
        <p:spPr/>
        <p:txBody>
          <a:bodyPr/>
          <a:lstStyle/>
          <a:p>
            <a:fld id="{0CB11CA2-BB88-8644-98B4-6A53F6EA3C3D}" type="datetimeFigureOut">
              <a:rPr lang="en-US" smtClean="0"/>
              <a:t>4/10/2025</a:t>
            </a:fld>
            <a:endParaRPr lang="en-US"/>
          </a:p>
        </p:txBody>
      </p:sp>
      <p:sp>
        <p:nvSpPr>
          <p:cNvPr id="5" name="Footer Placeholder 4">
            <a:extLst>
              <a:ext uri="{FF2B5EF4-FFF2-40B4-BE49-F238E27FC236}">
                <a16:creationId xmlns:a16="http://schemas.microsoft.com/office/drawing/2014/main" id="{972D4320-7E57-7A4E-8CB8-E3676F67D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E17A3-B13D-8C4B-84CD-7EE2E595D0DC}"/>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551238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0926D-1EBB-B045-B829-242DD3A6D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D75F42-D264-B642-8713-DE54F1F6F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B7178-70B9-DA44-A084-FCF125E93BC5}"/>
              </a:ext>
            </a:extLst>
          </p:cNvPr>
          <p:cNvSpPr>
            <a:spLocks noGrp="1"/>
          </p:cNvSpPr>
          <p:nvPr>
            <p:ph type="dt" sz="half" idx="10"/>
          </p:nvPr>
        </p:nvSpPr>
        <p:spPr/>
        <p:txBody>
          <a:bodyPr/>
          <a:lstStyle/>
          <a:p>
            <a:fld id="{0CB11CA2-BB88-8644-98B4-6A53F6EA3C3D}" type="datetimeFigureOut">
              <a:rPr lang="en-US" smtClean="0"/>
              <a:t>4/10/2025</a:t>
            </a:fld>
            <a:endParaRPr lang="en-US"/>
          </a:p>
        </p:txBody>
      </p:sp>
      <p:sp>
        <p:nvSpPr>
          <p:cNvPr id="5" name="Footer Placeholder 4">
            <a:extLst>
              <a:ext uri="{FF2B5EF4-FFF2-40B4-BE49-F238E27FC236}">
                <a16:creationId xmlns:a16="http://schemas.microsoft.com/office/drawing/2014/main" id="{B9AB9BD2-65B4-3245-BA00-10318F000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B376C-3EF6-F640-9BE9-2BB325C4D7E4}"/>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405551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9855-5710-2748-9CAC-0C16C0A2B6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8A16BC-C0F4-6747-AECD-8B332CFDB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698D37-8764-F843-9824-E063E866D9E4}"/>
              </a:ext>
            </a:extLst>
          </p:cNvPr>
          <p:cNvSpPr>
            <a:spLocks noGrp="1"/>
          </p:cNvSpPr>
          <p:nvPr>
            <p:ph type="dt" sz="half" idx="10"/>
          </p:nvPr>
        </p:nvSpPr>
        <p:spPr/>
        <p:txBody>
          <a:bodyPr/>
          <a:lstStyle/>
          <a:p>
            <a:fld id="{0CB11CA2-BB88-8644-98B4-6A53F6EA3C3D}" type="datetimeFigureOut">
              <a:rPr lang="en-US" smtClean="0"/>
              <a:t>4/10/2025</a:t>
            </a:fld>
            <a:endParaRPr lang="en-US"/>
          </a:p>
        </p:txBody>
      </p:sp>
      <p:sp>
        <p:nvSpPr>
          <p:cNvPr id="5" name="Footer Placeholder 4">
            <a:extLst>
              <a:ext uri="{FF2B5EF4-FFF2-40B4-BE49-F238E27FC236}">
                <a16:creationId xmlns:a16="http://schemas.microsoft.com/office/drawing/2014/main" id="{A1F21946-D1A0-C942-B46B-FF0CF853A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B91AD-51BB-3C47-A633-0FDD42A4EE97}"/>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613791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69D1-20DF-0043-A02D-78596AC0F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2B8D0-C20A-F04B-981A-DA974A36F9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674BCF-100F-E941-BFF2-7B6B0B23AA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3904E8-EA83-864B-ACF4-F24C33B55488}"/>
              </a:ext>
            </a:extLst>
          </p:cNvPr>
          <p:cNvSpPr>
            <a:spLocks noGrp="1"/>
          </p:cNvSpPr>
          <p:nvPr>
            <p:ph type="dt" sz="half" idx="10"/>
          </p:nvPr>
        </p:nvSpPr>
        <p:spPr/>
        <p:txBody>
          <a:bodyPr/>
          <a:lstStyle/>
          <a:p>
            <a:fld id="{0CB11CA2-BB88-8644-98B4-6A53F6EA3C3D}" type="datetimeFigureOut">
              <a:rPr lang="en-US" smtClean="0"/>
              <a:t>4/10/2025</a:t>
            </a:fld>
            <a:endParaRPr lang="en-US"/>
          </a:p>
        </p:txBody>
      </p:sp>
      <p:sp>
        <p:nvSpPr>
          <p:cNvPr id="6" name="Footer Placeholder 5">
            <a:extLst>
              <a:ext uri="{FF2B5EF4-FFF2-40B4-BE49-F238E27FC236}">
                <a16:creationId xmlns:a16="http://schemas.microsoft.com/office/drawing/2014/main" id="{B541DF38-CEE6-5D4D-8459-B16630103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939E0-1F5B-E748-9F09-5CD6D05C4ECC}"/>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2439839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7351-0478-3444-A34E-7791F585AE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F97317-9412-474E-92A7-B8982763B3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2C12BF-BE58-774F-9DFC-1DF78F1B33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6852B3-06E8-2B4D-ADD2-B3D503C24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2AAFA2-0287-8E41-8792-95DF20CEA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C91D6B-C6F9-C245-8385-C9794CB43A7F}"/>
              </a:ext>
            </a:extLst>
          </p:cNvPr>
          <p:cNvSpPr>
            <a:spLocks noGrp="1"/>
          </p:cNvSpPr>
          <p:nvPr>
            <p:ph type="dt" sz="half" idx="10"/>
          </p:nvPr>
        </p:nvSpPr>
        <p:spPr/>
        <p:txBody>
          <a:bodyPr/>
          <a:lstStyle/>
          <a:p>
            <a:fld id="{0CB11CA2-BB88-8644-98B4-6A53F6EA3C3D}" type="datetimeFigureOut">
              <a:rPr lang="en-US" smtClean="0"/>
              <a:t>4/10/2025</a:t>
            </a:fld>
            <a:endParaRPr lang="en-US"/>
          </a:p>
        </p:txBody>
      </p:sp>
      <p:sp>
        <p:nvSpPr>
          <p:cNvPr id="8" name="Footer Placeholder 7">
            <a:extLst>
              <a:ext uri="{FF2B5EF4-FFF2-40B4-BE49-F238E27FC236}">
                <a16:creationId xmlns:a16="http://schemas.microsoft.com/office/drawing/2014/main" id="{AB02CBAD-2E5E-A34C-BCF6-15EB4A4FB5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3F09A-A506-274A-84B4-F676C828AE4E}"/>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521602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AADC-51BC-6745-B4A6-51772613C5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039962-60A3-814E-A66E-61EAF01AE3A0}"/>
              </a:ext>
            </a:extLst>
          </p:cNvPr>
          <p:cNvSpPr>
            <a:spLocks noGrp="1"/>
          </p:cNvSpPr>
          <p:nvPr>
            <p:ph type="dt" sz="half" idx="10"/>
          </p:nvPr>
        </p:nvSpPr>
        <p:spPr/>
        <p:txBody>
          <a:bodyPr/>
          <a:lstStyle/>
          <a:p>
            <a:fld id="{0CB11CA2-BB88-8644-98B4-6A53F6EA3C3D}" type="datetimeFigureOut">
              <a:rPr lang="en-US" smtClean="0"/>
              <a:t>4/10/2025</a:t>
            </a:fld>
            <a:endParaRPr lang="en-US"/>
          </a:p>
        </p:txBody>
      </p:sp>
      <p:sp>
        <p:nvSpPr>
          <p:cNvPr id="4" name="Footer Placeholder 3">
            <a:extLst>
              <a:ext uri="{FF2B5EF4-FFF2-40B4-BE49-F238E27FC236}">
                <a16:creationId xmlns:a16="http://schemas.microsoft.com/office/drawing/2014/main" id="{7F674173-2B8A-8948-8CAE-F8D3B62F0D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AFE4F1-524B-3746-B7FC-CEBFD57CC333}"/>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249105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AA82-1DB5-0A41-8083-F7B41F5A29B2}"/>
              </a:ext>
            </a:extLst>
          </p:cNvPr>
          <p:cNvSpPr>
            <a:spLocks noGrp="1"/>
          </p:cNvSpPr>
          <p:nvPr>
            <p:ph type="title"/>
          </p:nvPr>
        </p:nvSpPr>
        <p:spPr>
          <a:xfrm>
            <a:off x="838200" y="767556"/>
            <a:ext cx="10515600" cy="1325563"/>
          </a:xfrm>
        </p:spPr>
        <p:txBody>
          <a:bodyPr/>
          <a:lstStyle>
            <a:lvl1pPr>
              <a:defRPr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6600CA9-5163-BB43-B94C-464174D742EC}"/>
              </a:ext>
            </a:extLst>
          </p:cNvPr>
          <p:cNvSpPr>
            <a:spLocks noGrp="1"/>
          </p:cNvSpPr>
          <p:nvPr>
            <p:ph idx="1" hasCustomPrompt="1"/>
          </p:nvPr>
        </p:nvSpPr>
        <p:spPr>
          <a:xfrm>
            <a:off x="838200" y="2228056"/>
            <a:ext cx="10515600" cy="3355163"/>
          </a:xfrm>
        </p:spPr>
        <p:txBody>
          <a:bodyPr/>
          <a:lstStyle>
            <a:lvl1pPr marL="0" indent="0">
              <a:buNone/>
              <a:defRPr sz="3600" b="1">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vl3pPr>
            <a:lvl4pPr>
              <a:defRPr sz="2600"/>
            </a:lvl4pPr>
            <a:lvl5pPr>
              <a:defRPr sz="2400"/>
            </a:lvl5pPr>
          </a:lstStyle>
          <a:p>
            <a:pPr lvl="0"/>
            <a:r>
              <a:rPr lang="en-US"/>
              <a:t>Section subtitle</a:t>
            </a:r>
          </a:p>
          <a:p>
            <a:pPr lvl="1"/>
            <a:r>
              <a:rPr lang="en-US"/>
              <a:t>Second level</a:t>
            </a:r>
          </a:p>
          <a:p>
            <a:pPr lvl="2"/>
            <a:r>
              <a:rPr lang="en-US"/>
              <a:t>Third level</a:t>
            </a:r>
          </a:p>
          <a:p>
            <a:pPr lvl="3"/>
            <a:r>
              <a:rPr lang="en-US"/>
              <a:t>Fourth level</a:t>
            </a:r>
          </a:p>
          <a:p>
            <a:pPr lvl="4"/>
            <a:r>
              <a:rPr lang="en-US"/>
              <a:t>Fifth level</a:t>
            </a:r>
          </a:p>
        </p:txBody>
      </p:sp>
      <p:pic>
        <p:nvPicPr>
          <p:cNvPr id="5" name="Picture 4" descr="A colorful map with a black background&#10;&#10;Description automatically generated">
            <a:extLst>
              <a:ext uri="{FF2B5EF4-FFF2-40B4-BE49-F238E27FC236}">
                <a16:creationId xmlns:a16="http://schemas.microsoft.com/office/drawing/2014/main" id="{644E4916-B828-34CE-7FCB-371FEE2A63F7}"/>
              </a:ext>
            </a:extLst>
          </p:cNvPr>
          <p:cNvPicPr>
            <a:picLocks noChangeAspect="1"/>
          </p:cNvPicPr>
          <p:nvPr userDrawn="1"/>
        </p:nvPicPr>
        <p:blipFill>
          <a:blip r:embed="rId2"/>
          <a:stretch>
            <a:fillRect/>
          </a:stretch>
        </p:blipFill>
        <p:spPr>
          <a:xfrm>
            <a:off x="160448" y="6090444"/>
            <a:ext cx="3246944" cy="608801"/>
          </a:xfrm>
          <a:prstGeom prst="rect">
            <a:avLst/>
          </a:prstGeom>
        </p:spPr>
      </p:pic>
      <p:pic>
        <p:nvPicPr>
          <p:cNvPr id="4" name="Picture 3" descr="A purple and white rectangle&#10;&#10;Description automatically generated">
            <a:extLst>
              <a:ext uri="{FF2B5EF4-FFF2-40B4-BE49-F238E27FC236}">
                <a16:creationId xmlns:a16="http://schemas.microsoft.com/office/drawing/2014/main" id="{FCA66E97-322C-7C6C-1340-237A73DD78C2}"/>
              </a:ext>
            </a:extLst>
          </p:cNvPr>
          <p:cNvPicPr>
            <a:picLocks noChangeAspect="1"/>
          </p:cNvPicPr>
          <p:nvPr userDrawn="1"/>
        </p:nvPicPr>
        <p:blipFill>
          <a:blip r:embed="rId3"/>
          <a:srcRect b="87786"/>
          <a:stretch/>
        </p:blipFill>
        <p:spPr>
          <a:xfrm>
            <a:off x="0" y="0"/>
            <a:ext cx="12190700" cy="837626"/>
          </a:xfrm>
          <a:prstGeom prst="rect">
            <a:avLst/>
          </a:prstGeom>
        </p:spPr>
      </p:pic>
    </p:spTree>
    <p:extLst>
      <p:ext uri="{BB962C8B-B14F-4D97-AF65-F5344CB8AC3E}">
        <p14:creationId xmlns:p14="http://schemas.microsoft.com/office/powerpoint/2010/main" val="2115222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DB7BA4-B554-4047-9D76-7DE18F2C4431}"/>
              </a:ext>
            </a:extLst>
          </p:cNvPr>
          <p:cNvSpPr>
            <a:spLocks noGrp="1"/>
          </p:cNvSpPr>
          <p:nvPr>
            <p:ph type="dt" sz="half" idx="10"/>
          </p:nvPr>
        </p:nvSpPr>
        <p:spPr/>
        <p:txBody>
          <a:bodyPr/>
          <a:lstStyle/>
          <a:p>
            <a:fld id="{0CB11CA2-BB88-8644-98B4-6A53F6EA3C3D}" type="datetimeFigureOut">
              <a:rPr lang="en-US" smtClean="0"/>
              <a:t>4/10/2025</a:t>
            </a:fld>
            <a:endParaRPr lang="en-US"/>
          </a:p>
        </p:txBody>
      </p:sp>
      <p:sp>
        <p:nvSpPr>
          <p:cNvPr id="3" name="Footer Placeholder 2">
            <a:extLst>
              <a:ext uri="{FF2B5EF4-FFF2-40B4-BE49-F238E27FC236}">
                <a16:creationId xmlns:a16="http://schemas.microsoft.com/office/drawing/2014/main" id="{5197B702-28D4-D244-A44F-7CEC919C92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6AD1F4-2338-604E-8482-EF2DB0D4EDBC}"/>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3395131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ED7D-0C14-CB48-BC82-F06753D10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12676-FDBA-4A43-B716-9A1E89403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6E8161-0CC0-0D4E-A1C2-3DB408665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F8742-A805-4B46-8046-EEF934569776}"/>
              </a:ext>
            </a:extLst>
          </p:cNvPr>
          <p:cNvSpPr>
            <a:spLocks noGrp="1"/>
          </p:cNvSpPr>
          <p:nvPr>
            <p:ph type="dt" sz="half" idx="10"/>
          </p:nvPr>
        </p:nvSpPr>
        <p:spPr/>
        <p:txBody>
          <a:bodyPr/>
          <a:lstStyle/>
          <a:p>
            <a:fld id="{0CB11CA2-BB88-8644-98B4-6A53F6EA3C3D}" type="datetimeFigureOut">
              <a:rPr lang="en-US" smtClean="0"/>
              <a:t>4/10/2025</a:t>
            </a:fld>
            <a:endParaRPr lang="en-US"/>
          </a:p>
        </p:txBody>
      </p:sp>
      <p:sp>
        <p:nvSpPr>
          <p:cNvPr id="6" name="Footer Placeholder 5">
            <a:extLst>
              <a:ext uri="{FF2B5EF4-FFF2-40B4-BE49-F238E27FC236}">
                <a16:creationId xmlns:a16="http://schemas.microsoft.com/office/drawing/2014/main" id="{9B4348AB-1783-D145-B908-D8B512E42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8A057-1CA7-7544-BE14-88F594443968}"/>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3589389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9C12-CA29-3946-A3E7-77DBFD8589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9B36E5-0F6D-8245-B6EB-CE60A1F86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1BBE08-E002-C049-9C23-AAC5428F2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BB1B6-3A68-0D4D-AB16-2D642B5D36DE}"/>
              </a:ext>
            </a:extLst>
          </p:cNvPr>
          <p:cNvSpPr>
            <a:spLocks noGrp="1"/>
          </p:cNvSpPr>
          <p:nvPr>
            <p:ph type="dt" sz="half" idx="10"/>
          </p:nvPr>
        </p:nvSpPr>
        <p:spPr/>
        <p:txBody>
          <a:bodyPr/>
          <a:lstStyle/>
          <a:p>
            <a:fld id="{0CB11CA2-BB88-8644-98B4-6A53F6EA3C3D}" type="datetimeFigureOut">
              <a:rPr lang="en-US" smtClean="0"/>
              <a:t>4/10/2025</a:t>
            </a:fld>
            <a:endParaRPr lang="en-US"/>
          </a:p>
        </p:txBody>
      </p:sp>
      <p:sp>
        <p:nvSpPr>
          <p:cNvPr id="6" name="Footer Placeholder 5">
            <a:extLst>
              <a:ext uri="{FF2B5EF4-FFF2-40B4-BE49-F238E27FC236}">
                <a16:creationId xmlns:a16="http://schemas.microsoft.com/office/drawing/2014/main" id="{035D3103-01C1-3F46-BE14-8B7AA41B9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48798-8CB3-284D-AA02-0C20DB6C2824}"/>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1931449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FBF6-5055-354A-A634-0C5311A883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450A89-858A-6C44-B6D9-CB68CB6E97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6155-DB15-E04D-B976-E4FE7BD88610}"/>
              </a:ext>
            </a:extLst>
          </p:cNvPr>
          <p:cNvSpPr>
            <a:spLocks noGrp="1"/>
          </p:cNvSpPr>
          <p:nvPr>
            <p:ph type="dt" sz="half" idx="10"/>
          </p:nvPr>
        </p:nvSpPr>
        <p:spPr/>
        <p:txBody>
          <a:bodyPr/>
          <a:lstStyle/>
          <a:p>
            <a:fld id="{0CB11CA2-BB88-8644-98B4-6A53F6EA3C3D}" type="datetimeFigureOut">
              <a:rPr lang="en-US" smtClean="0"/>
              <a:t>4/10/2025</a:t>
            </a:fld>
            <a:endParaRPr lang="en-US"/>
          </a:p>
        </p:txBody>
      </p:sp>
      <p:sp>
        <p:nvSpPr>
          <p:cNvPr id="5" name="Footer Placeholder 4">
            <a:extLst>
              <a:ext uri="{FF2B5EF4-FFF2-40B4-BE49-F238E27FC236}">
                <a16:creationId xmlns:a16="http://schemas.microsoft.com/office/drawing/2014/main" id="{72127903-332A-F945-81D9-712A9EDB7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C2485-2415-AE41-BA81-B7C1024E365F}"/>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2506965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AF87FF-0B87-E040-9BC5-975B6900BD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4FB225-FBCC-0C43-9934-11CB2FCF44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4BA93-566A-484F-AAE7-564F6D5A9084}"/>
              </a:ext>
            </a:extLst>
          </p:cNvPr>
          <p:cNvSpPr>
            <a:spLocks noGrp="1"/>
          </p:cNvSpPr>
          <p:nvPr>
            <p:ph type="dt" sz="half" idx="10"/>
          </p:nvPr>
        </p:nvSpPr>
        <p:spPr/>
        <p:txBody>
          <a:bodyPr/>
          <a:lstStyle/>
          <a:p>
            <a:fld id="{0CB11CA2-BB88-8644-98B4-6A53F6EA3C3D}" type="datetimeFigureOut">
              <a:rPr lang="en-US" smtClean="0"/>
              <a:t>4/10/2025</a:t>
            </a:fld>
            <a:endParaRPr lang="en-US"/>
          </a:p>
        </p:txBody>
      </p:sp>
      <p:sp>
        <p:nvSpPr>
          <p:cNvPr id="5" name="Footer Placeholder 4">
            <a:extLst>
              <a:ext uri="{FF2B5EF4-FFF2-40B4-BE49-F238E27FC236}">
                <a16:creationId xmlns:a16="http://schemas.microsoft.com/office/drawing/2014/main" id="{54C8546A-3542-814A-869A-AD7345F4B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1D029-03A8-924C-829C-D72BAC507A98}"/>
              </a:ext>
            </a:extLst>
          </p:cNvPr>
          <p:cNvSpPr>
            <a:spLocks noGrp="1"/>
          </p:cNvSpPr>
          <p:nvPr>
            <p:ph type="sldNum" sz="quarter" idx="12"/>
          </p:nvPr>
        </p:nvSpPr>
        <p:spPr/>
        <p:txBody>
          <a:bodyPr/>
          <a:lstStyle/>
          <a:p>
            <a:fld id="{6EC0C10C-F020-BF4B-8150-00A8BD9FF433}" type="slidenum">
              <a:rPr lang="en-US" smtClean="0"/>
              <a:t>‹#›</a:t>
            </a:fld>
            <a:endParaRPr lang="en-US"/>
          </a:p>
        </p:txBody>
      </p:sp>
    </p:spTree>
    <p:extLst>
      <p:ext uri="{BB962C8B-B14F-4D97-AF65-F5344CB8AC3E}">
        <p14:creationId xmlns:p14="http://schemas.microsoft.com/office/powerpoint/2010/main" val="383139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AA82-1DB5-0A41-8083-F7B41F5A29B2}"/>
              </a:ext>
            </a:extLst>
          </p:cNvPr>
          <p:cNvSpPr>
            <a:spLocks noGrp="1"/>
          </p:cNvSpPr>
          <p:nvPr>
            <p:ph type="title"/>
          </p:nvPr>
        </p:nvSpPr>
        <p:spPr>
          <a:xfrm>
            <a:off x="838200" y="767556"/>
            <a:ext cx="10515600" cy="1325563"/>
          </a:xfrm>
        </p:spPr>
        <p:txBody>
          <a:bodyPr/>
          <a:lstStyle>
            <a:lvl1pPr>
              <a:defRPr b="1">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6600CA9-5163-BB43-B94C-464174D742EC}"/>
              </a:ext>
            </a:extLst>
          </p:cNvPr>
          <p:cNvSpPr>
            <a:spLocks noGrp="1"/>
          </p:cNvSpPr>
          <p:nvPr>
            <p:ph idx="1" hasCustomPrompt="1"/>
          </p:nvPr>
        </p:nvSpPr>
        <p:spPr>
          <a:xfrm>
            <a:off x="838200" y="2228056"/>
            <a:ext cx="10515600" cy="3753644"/>
          </a:xfrm>
        </p:spPr>
        <p:txBody>
          <a:bodyPr/>
          <a:lstStyle>
            <a:lvl1pPr marL="0" indent="0">
              <a:buNone/>
              <a:defRPr sz="3600" b="1">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800"/>
            </a:lvl3pPr>
            <a:lvl4pPr>
              <a:defRPr sz="2600"/>
            </a:lvl4pPr>
            <a:lvl5pPr>
              <a:defRPr sz="2400"/>
            </a:lvl5pPr>
          </a:lstStyle>
          <a:p>
            <a:pPr lvl="0"/>
            <a:r>
              <a:rPr lang="en-US"/>
              <a:t>Section subtitle</a:t>
            </a:r>
          </a:p>
          <a:p>
            <a:pPr lvl="1"/>
            <a:r>
              <a:rPr lang="en-US"/>
              <a:t>Second level</a:t>
            </a:r>
          </a:p>
          <a:p>
            <a:pPr lvl="2"/>
            <a:r>
              <a:rPr lang="en-US"/>
              <a:t>Third level</a:t>
            </a:r>
          </a:p>
          <a:p>
            <a:pPr lvl="3"/>
            <a:r>
              <a:rPr lang="en-US"/>
              <a:t>Fourth level</a:t>
            </a:r>
          </a:p>
          <a:p>
            <a:pPr lvl="4"/>
            <a:r>
              <a:rPr lang="en-US"/>
              <a:t>Fifth level</a:t>
            </a:r>
          </a:p>
        </p:txBody>
      </p:sp>
      <p:pic>
        <p:nvPicPr>
          <p:cNvPr id="4" name="Picture 3" descr="A colorful map with a black background&#10;&#10;Description automatically generated">
            <a:extLst>
              <a:ext uri="{FF2B5EF4-FFF2-40B4-BE49-F238E27FC236}">
                <a16:creationId xmlns:a16="http://schemas.microsoft.com/office/drawing/2014/main" id="{3067B90C-B702-1883-4C8B-C0752888C186}"/>
              </a:ext>
            </a:extLst>
          </p:cNvPr>
          <p:cNvPicPr>
            <a:picLocks noChangeAspect="1"/>
          </p:cNvPicPr>
          <p:nvPr userDrawn="1"/>
        </p:nvPicPr>
        <p:blipFill>
          <a:blip r:embed="rId2"/>
          <a:stretch>
            <a:fillRect/>
          </a:stretch>
        </p:blipFill>
        <p:spPr>
          <a:xfrm>
            <a:off x="160448" y="6090444"/>
            <a:ext cx="3246944" cy="608801"/>
          </a:xfrm>
          <a:prstGeom prst="rect">
            <a:avLst/>
          </a:prstGeom>
        </p:spPr>
      </p:pic>
      <p:pic>
        <p:nvPicPr>
          <p:cNvPr id="7" name="Picture 6" descr="A purple and white rectangle&#10;&#10;Description automatically generated">
            <a:extLst>
              <a:ext uri="{FF2B5EF4-FFF2-40B4-BE49-F238E27FC236}">
                <a16:creationId xmlns:a16="http://schemas.microsoft.com/office/drawing/2014/main" id="{A70BB060-DC25-AD31-C1C6-35E93CD2DDB7}"/>
              </a:ext>
            </a:extLst>
          </p:cNvPr>
          <p:cNvPicPr>
            <a:picLocks noChangeAspect="1"/>
          </p:cNvPicPr>
          <p:nvPr userDrawn="1"/>
        </p:nvPicPr>
        <p:blipFill>
          <a:blip r:embed="rId3"/>
          <a:srcRect b="87786"/>
          <a:stretch/>
        </p:blipFill>
        <p:spPr>
          <a:xfrm>
            <a:off x="0" y="0"/>
            <a:ext cx="12190700" cy="837626"/>
          </a:xfrm>
          <a:prstGeom prst="rect">
            <a:avLst/>
          </a:prstGeom>
        </p:spPr>
      </p:pic>
    </p:spTree>
    <p:extLst>
      <p:ext uri="{BB962C8B-B14F-4D97-AF65-F5344CB8AC3E}">
        <p14:creationId xmlns:p14="http://schemas.microsoft.com/office/powerpoint/2010/main" val="2342563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AD50-C820-B74B-9D12-54B1650807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5A7509-3C51-1540-B5B2-80960E1A17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97C75A-44C2-0D45-9B39-CBD19CF04CF4}"/>
              </a:ext>
            </a:extLst>
          </p:cNvPr>
          <p:cNvSpPr>
            <a:spLocks noGrp="1"/>
          </p:cNvSpPr>
          <p:nvPr>
            <p:ph type="dt" sz="half" idx="10"/>
          </p:nvPr>
        </p:nvSpPr>
        <p:spPr/>
        <p:txBody>
          <a:bodyPr/>
          <a:lstStyle/>
          <a:p>
            <a:fld id="{C1D30179-B65F-F446-91C9-CBE070704E17}" type="datetimeFigureOut">
              <a:rPr lang="en-US" smtClean="0"/>
              <a:t>4/10/2025</a:t>
            </a:fld>
            <a:endParaRPr lang="en-US"/>
          </a:p>
        </p:txBody>
      </p:sp>
      <p:sp>
        <p:nvSpPr>
          <p:cNvPr id="5" name="Footer Placeholder 4">
            <a:extLst>
              <a:ext uri="{FF2B5EF4-FFF2-40B4-BE49-F238E27FC236}">
                <a16:creationId xmlns:a16="http://schemas.microsoft.com/office/drawing/2014/main" id="{8FBE2794-1B84-6948-9C2F-67DE0E98C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2E7A24-18F8-6440-AFD3-FFF1C3452141}"/>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385671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0C4C-9C1B-8C45-87A0-74246445ED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53C22E-33C7-8F49-A265-D5D8313AE7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BB54A-308F-2746-B04C-B86E00FCC5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72772E-B089-4543-9E9B-B2CA0B237407}"/>
              </a:ext>
            </a:extLst>
          </p:cNvPr>
          <p:cNvSpPr>
            <a:spLocks noGrp="1"/>
          </p:cNvSpPr>
          <p:nvPr>
            <p:ph type="dt" sz="half" idx="10"/>
          </p:nvPr>
        </p:nvSpPr>
        <p:spPr/>
        <p:txBody>
          <a:bodyPr/>
          <a:lstStyle/>
          <a:p>
            <a:fld id="{C1D30179-B65F-F446-91C9-CBE070704E17}" type="datetimeFigureOut">
              <a:rPr lang="en-US" smtClean="0"/>
              <a:t>4/10/2025</a:t>
            </a:fld>
            <a:endParaRPr lang="en-US"/>
          </a:p>
        </p:txBody>
      </p:sp>
      <p:sp>
        <p:nvSpPr>
          <p:cNvPr id="6" name="Footer Placeholder 5">
            <a:extLst>
              <a:ext uri="{FF2B5EF4-FFF2-40B4-BE49-F238E27FC236}">
                <a16:creationId xmlns:a16="http://schemas.microsoft.com/office/drawing/2014/main" id="{3761BBD7-D362-9647-B586-25CA09FCD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1D535-282B-5F42-9B25-E107E28E966C}"/>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419418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812B-B797-7742-8124-2FCD0E9884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A045D5-C335-6A43-AF25-1E6648EEBE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D3B8F3-7B8E-5947-A74B-02808BC706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8BEFF-5E2A-7444-8D06-0162C78F44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F5142-3022-1446-9DEA-634D5376AC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48A6EB-ECE1-C943-929B-709097BCAD52}"/>
              </a:ext>
            </a:extLst>
          </p:cNvPr>
          <p:cNvSpPr>
            <a:spLocks noGrp="1"/>
          </p:cNvSpPr>
          <p:nvPr>
            <p:ph type="dt" sz="half" idx="10"/>
          </p:nvPr>
        </p:nvSpPr>
        <p:spPr/>
        <p:txBody>
          <a:bodyPr/>
          <a:lstStyle/>
          <a:p>
            <a:fld id="{C1D30179-B65F-F446-91C9-CBE070704E17}" type="datetimeFigureOut">
              <a:rPr lang="en-US" smtClean="0"/>
              <a:t>4/10/2025</a:t>
            </a:fld>
            <a:endParaRPr lang="en-US"/>
          </a:p>
        </p:txBody>
      </p:sp>
      <p:sp>
        <p:nvSpPr>
          <p:cNvPr id="8" name="Footer Placeholder 7">
            <a:extLst>
              <a:ext uri="{FF2B5EF4-FFF2-40B4-BE49-F238E27FC236}">
                <a16:creationId xmlns:a16="http://schemas.microsoft.com/office/drawing/2014/main" id="{3144C670-B14E-0E48-B55D-EC84DA1095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A098D4-C2EA-4244-9BF6-CD3FCAF14099}"/>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82505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F923-9446-2E45-A898-D6FCC99781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4E8671-903F-8E49-8BC8-1D1F3F6B3EB6}"/>
              </a:ext>
            </a:extLst>
          </p:cNvPr>
          <p:cNvSpPr>
            <a:spLocks noGrp="1"/>
          </p:cNvSpPr>
          <p:nvPr>
            <p:ph type="dt" sz="half" idx="10"/>
          </p:nvPr>
        </p:nvSpPr>
        <p:spPr/>
        <p:txBody>
          <a:bodyPr/>
          <a:lstStyle/>
          <a:p>
            <a:fld id="{C1D30179-B65F-F446-91C9-CBE070704E17}" type="datetimeFigureOut">
              <a:rPr lang="en-US" smtClean="0"/>
              <a:t>4/10/2025</a:t>
            </a:fld>
            <a:endParaRPr lang="en-US"/>
          </a:p>
        </p:txBody>
      </p:sp>
      <p:sp>
        <p:nvSpPr>
          <p:cNvPr id="4" name="Footer Placeholder 3">
            <a:extLst>
              <a:ext uri="{FF2B5EF4-FFF2-40B4-BE49-F238E27FC236}">
                <a16:creationId xmlns:a16="http://schemas.microsoft.com/office/drawing/2014/main" id="{FA0BCDD4-AB16-DC44-A2F0-83AC797344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FCCA6E-D388-2946-A4AA-79983DC30909}"/>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270103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89950E-24DB-294B-BAA8-96F21CC168F4}"/>
              </a:ext>
            </a:extLst>
          </p:cNvPr>
          <p:cNvSpPr>
            <a:spLocks noGrp="1"/>
          </p:cNvSpPr>
          <p:nvPr>
            <p:ph type="dt" sz="half" idx="10"/>
          </p:nvPr>
        </p:nvSpPr>
        <p:spPr/>
        <p:txBody>
          <a:bodyPr/>
          <a:lstStyle/>
          <a:p>
            <a:fld id="{C1D30179-B65F-F446-91C9-CBE070704E17}" type="datetimeFigureOut">
              <a:rPr lang="en-US" smtClean="0"/>
              <a:t>4/10/2025</a:t>
            </a:fld>
            <a:endParaRPr lang="en-US"/>
          </a:p>
        </p:txBody>
      </p:sp>
      <p:sp>
        <p:nvSpPr>
          <p:cNvPr id="3" name="Footer Placeholder 2">
            <a:extLst>
              <a:ext uri="{FF2B5EF4-FFF2-40B4-BE49-F238E27FC236}">
                <a16:creationId xmlns:a16="http://schemas.microsoft.com/office/drawing/2014/main" id="{2F4845F0-B9F9-5C4F-A4B1-F5ED69DA7B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A1748D-C581-5448-A94C-5F3FE4A25B47}"/>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320604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37BD8-A2EB-E24A-9E65-A72820568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BC5582-3ACF-114E-AEDA-F4C9407BF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84EA56-2D33-0844-9B63-B7550BE52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1901CE-A1B1-9D4F-A2E0-0E83A82339D5}"/>
              </a:ext>
            </a:extLst>
          </p:cNvPr>
          <p:cNvSpPr>
            <a:spLocks noGrp="1"/>
          </p:cNvSpPr>
          <p:nvPr>
            <p:ph type="dt" sz="half" idx="10"/>
          </p:nvPr>
        </p:nvSpPr>
        <p:spPr/>
        <p:txBody>
          <a:bodyPr/>
          <a:lstStyle/>
          <a:p>
            <a:fld id="{C1D30179-B65F-F446-91C9-CBE070704E17}" type="datetimeFigureOut">
              <a:rPr lang="en-US" smtClean="0"/>
              <a:t>4/10/2025</a:t>
            </a:fld>
            <a:endParaRPr lang="en-US"/>
          </a:p>
        </p:txBody>
      </p:sp>
      <p:sp>
        <p:nvSpPr>
          <p:cNvPr id="6" name="Footer Placeholder 5">
            <a:extLst>
              <a:ext uri="{FF2B5EF4-FFF2-40B4-BE49-F238E27FC236}">
                <a16:creationId xmlns:a16="http://schemas.microsoft.com/office/drawing/2014/main" id="{79CFC791-4F7B-B447-874E-4B66ABBD09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B31FA-F2A7-F04E-B4C3-F33EBC5CF7CB}"/>
              </a:ext>
            </a:extLst>
          </p:cNvPr>
          <p:cNvSpPr>
            <a:spLocks noGrp="1"/>
          </p:cNvSpPr>
          <p:nvPr>
            <p:ph type="sldNum" sz="quarter" idx="12"/>
          </p:nvPr>
        </p:nvSpPr>
        <p:spPr/>
        <p:txBody>
          <a:bodyPr/>
          <a:lstStyle/>
          <a:p>
            <a:fld id="{617E07EE-3704-CE4D-9B60-474F9201CD5F}" type="slidenum">
              <a:rPr lang="en-US" smtClean="0"/>
              <a:t>‹#›</a:t>
            </a:fld>
            <a:endParaRPr lang="en-US"/>
          </a:p>
        </p:txBody>
      </p:sp>
    </p:spTree>
    <p:extLst>
      <p:ext uri="{BB962C8B-B14F-4D97-AF65-F5344CB8AC3E}">
        <p14:creationId xmlns:p14="http://schemas.microsoft.com/office/powerpoint/2010/main" val="25320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95BE0-A2D0-E54E-9352-EEB5C7C7FC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40850F-B278-BD42-AFBE-FFBAF7274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Section subtitle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A547-AE65-4241-9104-BFE1B9A138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30179-B65F-F446-91C9-CBE070704E17}" type="datetimeFigureOut">
              <a:rPr lang="en-US" smtClean="0"/>
              <a:t>4/10/2025</a:t>
            </a:fld>
            <a:endParaRPr lang="en-US"/>
          </a:p>
        </p:txBody>
      </p:sp>
      <p:sp>
        <p:nvSpPr>
          <p:cNvPr id="5" name="Footer Placeholder 4">
            <a:extLst>
              <a:ext uri="{FF2B5EF4-FFF2-40B4-BE49-F238E27FC236}">
                <a16:creationId xmlns:a16="http://schemas.microsoft.com/office/drawing/2014/main" id="{A3EF0867-20DA-C043-BC77-40BC1D9CF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BED5A9-B320-B743-9689-FE5B1D07A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7E07EE-3704-CE4D-9B60-474F9201CD5F}" type="slidenum">
              <a:rPr lang="en-US" smtClean="0"/>
              <a:t>‹#›</a:t>
            </a:fld>
            <a:endParaRPr lang="en-US"/>
          </a:p>
        </p:txBody>
      </p:sp>
    </p:spTree>
    <p:extLst>
      <p:ext uri="{BB962C8B-B14F-4D97-AF65-F5344CB8AC3E}">
        <p14:creationId xmlns:p14="http://schemas.microsoft.com/office/powerpoint/2010/main" val="307102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urple and green rectangle&#10;&#10;Description automatically generated">
            <a:extLst>
              <a:ext uri="{FF2B5EF4-FFF2-40B4-BE49-F238E27FC236}">
                <a16:creationId xmlns:a16="http://schemas.microsoft.com/office/drawing/2014/main" id="{331038E5-6F48-7FD9-EA5E-98C486AF73A3}"/>
              </a:ext>
            </a:extLst>
          </p:cNvPr>
          <p:cNvPicPr>
            <a:picLocks noChangeAspect="1"/>
          </p:cNvPicPr>
          <p:nvPr userDrawn="1"/>
        </p:nvPicPr>
        <p:blipFill>
          <a:blip r:embed="rId3"/>
          <a:stretch>
            <a:fillRect/>
          </a:stretch>
        </p:blipFill>
        <p:spPr>
          <a:xfrm>
            <a:off x="650" y="0"/>
            <a:ext cx="12190700" cy="6858000"/>
          </a:xfrm>
          <a:prstGeom prst="rect">
            <a:avLst/>
          </a:prstGeom>
        </p:spPr>
      </p:pic>
      <p:sp>
        <p:nvSpPr>
          <p:cNvPr id="2" name="Title Placeholder 1">
            <a:extLst>
              <a:ext uri="{FF2B5EF4-FFF2-40B4-BE49-F238E27FC236}">
                <a16:creationId xmlns:a16="http://schemas.microsoft.com/office/drawing/2014/main" id="{57A86AE0-40A6-1E46-A593-25DD42733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755E19-42B9-4A46-90B5-12782457A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F58836-528F-7945-B98A-867762161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105A7-A977-FA46-BA0B-8C6154C51868}" type="datetimeFigureOut">
              <a:rPr lang="en-US" smtClean="0"/>
              <a:t>4/10/2025</a:t>
            </a:fld>
            <a:endParaRPr lang="en-US"/>
          </a:p>
        </p:txBody>
      </p:sp>
      <p:sp>
        <p:nvSpPr>
          <p:cNvPr id="5" name="Footer Placeholder 4">
            <a:extLst>
              <a:ext uri="{FF2B5EF4-FFF2-40B4-BE49-F238E27FC236}">
                <a16:creationId xmlns:a16="http://schemas.microsoft.com/office/drawing/2014/main" id="{0AE5AE97-BC85-C64E-90EC-1BE94FA71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D3FE05-048D-3147-A74E-EF48E8E42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80D35-D7F2-7B4C-B1FE-824959C6F424}" type="slidenum">
              <a:rPr lang="en-US" smtClean="0"/>
              <a:t>‹#›</a:t>
            </a:fld>
            <a:endParaRPr lang="en-US"/>
          </a:p>
        </p:txBody>
      </p:sp>
    </p:spTree>
    <p:extLst>
      <p:ext uri="{BB962C8B-B14F-4D97-AF65-F5344CB8AC3E}">
        <p14:creationId xmlns:p14="http://schemas.microsoft.com/office/powerpoint/2010/main" val="268141934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FEE4F7-30AA-7344-9252-A2D3FC439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BD2A9-3A5C-D248-9B83-E56E3C6C26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CE581-6F1B-2145-8516-2C06C21139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11CA2-BB88-8644-98B4-6A53F6EA3C3D}" type="datetimeFigureOut">
              <a:rPr lang="en-US" smtClean="0"/>
              <a:t>4/10/2025</a:t>
            </a:fld>
            <a:endParaRPr lang="en-US"/>
          </a:p>
        </p:txBody>
      </p:sp>
      <p:sp>
        <p:nvSpPr>
          <p:cNvPr id="5" name="Footer Placeholder 4">
            <a:extLst>
              <a:ext uri="{FF2B5EF4-FFF2-40B4-BE49-F238E27FC236}">
                <a16:creationId xmlns:a16="http://schemas.microsoft.com/office/drawing/2014/main" id="{41027632-0FF1-F14C-85E6-24DD836EE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A5F543-BEAF-4D4E-962F-42E10D66FA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0C10C-F020-BF4B-8150-00A8BD9FF433}" type="slidenum">
              <a:rPr lang="en-US" smtClean="0"/>
              <a:t>‹#›</a:t>
            </a:fld>
            <a:endParaRPr lang="en-US"/>
          </a:p>
        </p:txBody>
      </p:sp>
      <p:pic>
        <p:nvPicPr>
          <p:cNvPr id="8" name="Picture 7" descr="A purple square with white text&#10;&#10;Description automatically generated">
            <a:extLst>
              <a:ext uri="{FF2B5EF4-FFF2-40B4-BE49-F238E27FC236}">
                <a16:creationId xmlns:a16="http://schemas.microsoft.com/office/drawing/2014/main" id="{E0A70583-D457-2750-48B7-626E43FED945}"/>
              </a:ext>
            </a:extLst>
          </p:cNvPr>
          <p:cNvPicPr>
            <a:picLocks noChangeAspect="1"/>
          </p:cNvPicPr>
          <p:nvPr userDrawn="1"/>
        </p:nvPicPr>
        <p:blipFill>
          <a:blip r:embed="rId13"/>
          <a:srcRect t="88642" b="1991"/>
          <a:stretch/>
        </p:blipFill>
        <p:spPr>
          <a:xfrm>
            <a:off x="0" y="6215591"/>
            <a:ext cx="12190700" cy="642409"/>
          </a:xfrm>
          <a:prstGeom prst="rect">
            <a:avLst/>
          </a:prstGeom>
        </p:spPr>
      </p:pic>
    </p:spTree>
    <p:extLst>
      <p:ext uri="{BB962C8B-B14F-4D97-AF65-F5344CB8AC3E}">
        <p14:creationId xmlns:p14="http://schemas.microsoft.com/office/powerpoint/2010/main" val="344460381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8.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hyperlink" Target="https://ucanr.edu/sites/LHDEvaluation/" TargetMode="External"/><Relationship Id="rId4" Type="http://schemas.openxmlformats.org/officeDocument/2006/relationships/hyperlink" Target="https://ucanr.edu/sites/ioe/Quarterly_Call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EvaluateSNAPEd@ucanr.edu"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ucanr.edu/site/calfresh-healthy-living-local-health-department-evaluation/npi-lhd-evaluation-onedrive#list" TargetMode="External"/><Relationship Id="rId1" Type="http://schemas.openxmlformats.org/officeDocument/2006/relationships/slideLayout" Target="../slideLayouts/slideLayout1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EF6D-F85B-D7E7-5D00-6802374B9E3B}"/>
              </a:ext>
            </a:extLst>
          </p:cNvPr>
          <p:cNvSpPr>
            <a:spLocks noGrp="1"/>
          </p:cNvSpPr>
          <p:nvPr>
            <p:ph type="ctrTitle"/>
          </p:nvPr>
        </p:nvSpPr>
        <p:spPr/>
        <p:txBody>
          <a:bodyPr>
            <a:normAutofit/>
          </a:bodyPr>
          <a:lstStyle/>
          <a:p>
            <a:r>
              <a:rPr lang="en-US" sz="4400" dirty="0"/>
              <a:t>Impact Outcome Evaluation Quarterly Call</a:t>
            </a:r>
          </a:p>
        </p:txBody>
      </p:sp>
      <p:sp>
        <p:nvSpPr>
          <p:cNvPr id="3" name="Subtitle 2">
            <a:extLst>
              <a:ext uri="{FF2B5EF4-FFF2-40B4-BE49-F238E27FC236}">
                <a16:creationId xmlns:a16="http://schemas.microsoft.com/office/drawing/2014/main" id="{918A5BB6-C787-56D5-47DB-213AA3D6F0C2}"/>
              </a:ext>
            </a:extLst>
          </p:cNvPr>
          <p:cNvSpPr>
            <a:spLocks noGrp="1"/>
          </p:cNvSpPr>
          <p:nvPr>
            <p:ph type="subTitle" idx="1"/>
          </p:nvPr>
        </p:nvSpPr>
        <p:spPr/>
        <p:txBody>
          <a:bodyPr/>
          <a:lstStyle/>
          <a:p>
            <a:r>
              <a:rPr lang="en-US" dirty="0"/>
              <a:t>April 15, 2025</a:t>
            </a:r>
          </a:p>
          <a:p>
            <a:endParaRPr lang="en-US" dirty="0"/>
          </a:p>
          <a:p>
            <a:r>
              <a:rPr lang="en-US" b="0" dirty="0"/>
              <a:t>Hosted by Amanda Linares</a:t>
            </a:r>
          </a:p>
        </p:txBody>
      </p:sp>
    </p:spTree>
    <p:extLst>
      <p:ext uri="{BB962C8B-B14F-4D97-AF65-F5344CB8AC3E}">
        <p14:creationId xmlns:p14="http://schemas.microsoft.com/office/powerpoint/2010/main" val="226159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B33E-A5DF-6070-AB16-7F913866EF3F}"/>
              </a:ext>
            </a:extLst>
          </p:cNvPr>
          <p:cNvSpPr>
            <a:spLocks noGrp="1"/>
          </p:cNvSpPr>
          <p:nvPr>
            <p:ph type="title"/>
          </p:nvPr>
        </p:nvSpPr>
        <p:spPr/>
        <p:txBody>
          <a:bodyPr/>
          <a:lstStyle/>
          <a:p>
            <a:r>
              <a:rPr lang="en-US" dirty="0" err="1"/>
              <a:t>Opt</a:t>
            </a:r>
            <a:r>
              <a:rPr lang="en-US" dirty="0"/>
              <a:t> outs</a:t>
            </a:r>
          </a:p>
        </p:txBody>
      </p:sp>
      <p:sp>
        <p:nvSpPr>
          <p:cNvPr id="3" name="Content Placeholder 2">
            <a:extLst>
              <a:ext uri="{FF2B5EF4-FFF2-40B4-BE49-F238E27FC236}">
                <a16:creationId xmlns:a16="http://schemas.microsoft.com/office/drawing/2014/main" id="{8D8AB625-DC23-5454-C8B9-F4D022D95D59}"/>
              </a:ext>
            </a:extLst>
          </p:cNvPr>
          <p:cNvSpPr>
            <a:spLocks noGrp="1"/>
          </p:cNvSpPr>
          <p:nvPr>
            <p:ph sz="half" idx="1"/>
          </p:nvPr>
        </p:nvSpPr>
        <p:spPr>
          <a:xfrm>
            <a:off x="6391507" y="1502240"/>
            <a:ext cx="5181600" cy="4351338"/>
          </a:xfrm>
        </p:spPr>
        <p:txBody>
          <a:bodyPr/>
          <a:lstStyle/>
          <a:p>
            <a:pPr marL="0" indent="0">
              <a:buNone/>
            </a:pPr>
            <a:r>
              <a:rPr lang="en-US" dirty="0"/>
              <a:t>Parent opt out form</a:t>
            </a:r>
          </a:p>
          <a:p>
            <a:pPr marL="0" indent="0">
              <a:buNone/>
            </a:pPr>
            <a:r>
              <a:rPr lang="en-US" dirty="0"/>
              <a:t>+</a:t>
            </a:r>
          </a:p>
          <a:p>
            <a:pPr marL="0" indent="0">
              <a:buNone/>
            </a:pPr>
            <a:r>
              <a:rPr lang="en-US" dirty="0"/>
              <a:t>Student opt out (day of)</a:t>
            </a:r>
          </a:p>
          <a:p>
            <a:pPr marL="0" indent="0">
              <a:buNone/>
            </a:pPr>
            <a:r>
              <a:rPr lang="en-US" dirty="0"/>
              <a:t>=</a:t>
            </a:r>
          </a:p>
          <a:p>
            <a:pPr marL="0" indent="0">
              <a:buNone/>
            </a:pPr>
            <a:r>
              <a:rPr lang="en-US" dirty="0"/>
              <a:t>EATS </a:t>
            </a:r>
            <a:r>
              <a:rPr lang="en-US" dirty="0" err="1"/>
              <a:t>Opt</a:t>
            </a:r>
            <a:r>
              <a:rPr lang="en-US" dirty="0"/>
              <a:t> Out</a:t>
            </a:r>
          </a:p>
          <a:p>
            <a:pPr marL="0" indent="0">
              <a:buNone/>
            </a:pPr>
            <a:endParaRPr lang="en-US" dirty="0"/>
          </a:p>
          <a:p>
            <a:pPr marL="0" indent="0">
              <a:buNone/>
            </a:pPr>
            <a:r>
              <a:rPr lang="en-US" dirty="0"/>
              <a:t>Note: Only need to send the parent opt out form home at pre-test</a:t>
            </a:r>
          </a:p>
        </p:txBody>
      </p:sp>
      <p:pic>
        <p:nvPicPr>
          <p:cNvPr id="6" name="Picture 5">
            <a:extLst>
              <a:ext uri="{FF2B5EF4-FFF2-40B4-BE49-F238E27FC236}">
                <a16:creationId xmlns:a16="http://schemas.microsoft.com/office/drawing/2014/main" id="{5350E375-AF2A-BDC4-EE52-80FE25AFE408}"/>
              </a:ext>
            </a:extLst>
          </p:cNvPr>
          <p:cNvPicPr>
            <a:picLocks noChangeAspect="1"/>
          </p:cNvPicPr>
          <p:nvPr/>
        </p:nvPicPr>
        <p:blipFill>
          <a:blip r:embed="rId2"/>
          <a:stretch>
            <a:fillRect/>
          </a:stretch>
        </p:blipFill>
        <p:spPr>
          <a:xfrm>
            <a:off x="904150" y="1925064"/>
            <a:ext cx="5191850" cy="3505689"/>
          </a:xfrm>
          <a:prstGeom prst="rect">
            <a:avLst/>
          </a:prstGeom>
        </p:spPr>
      </p:pic>
      <p:sp>
        <p:nvSpPr>
          <p:cNvPr id="7" name="Oval 6">
            <a:extLst>
              <a:ext uri="{FF2B5EF4-FFF2-40B4-BE49-F238E27FC236}">
                <a16:creationId xmlns:a16="http://schemas.microsoft.com/office/drawing/2014/main" id="{8F16C3DB-D849-AEFC-F9EF-1DB3CFD75B87}"/>
              </a:ext>
            </a:extLst>
          </p:cNvPr>
          <p:cNvSpPr/>
          <p:nvPr/>
        </p:nvSpPr>
        <p:spPr>
          <a:xfrm>
            <a:off x="2029523" y="2821259"/>
            <a:ext cx="1326995" cy="228600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2CE82CD-5069-66BF-43E5-B535AA6251AA}"/>
              </a:ext>
            </a:extLst>
          </p:cNvPr>
          <p:cNvSpPr/>
          <p:nvPr/>
        </p:nvSpPr>
        <p:spPr>
          <a:xfrm>
            <a:off x="4513935" y="2817541"/>
            <a:ext cx="1326995" cy="228600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10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CECCE-FAF6-5E13-6F85-BE45244A50F1}"/>
              </a:ext>
            </a:extLst>
          </p:cNvPr>
          <p:cNvSpPr>
            <a:spLocks noGrp="1"/>
          </p:cNvSpPr>
          <p:nvPr>
            <p:ph type="title"/>
          </p:nvPr>
        </p:nvSpPr>
        <p:spPr/>
        <p:txBody>
          <a:bodyPr>
            <a:normAutofit/>
          </a:bodyPr>
          <a:lstStyle/>
          <a:p>
            <a:r>
              <a:rPr lang="en-US" sz="4200" dirty="0"/>
              <a:t>PEARS PSE Site Activity ID (District-level)</a:t>
            </a:r>
          </a:p>
        </p:txBody>
      </p:sp>
      <p:sp>
        <p:nvSpPr>
          <p:cNvPr id="3" name="Content Placeholder 2">
            <a:extLst>
              <a:ext uri="{FF2B5EF4-FFF2-40B4-BE49-F238E27FC236}">
                <a16:creationId xmlns:a16="http://schemas.microsoft.com/office/drawing/2014/main" id="{8FD4D440-739C-1374-2136-21369D0484B4}"/>
              </a:ext>
            </a:extLst>
          </p:cNvPr>
          <p:cNvSpPr>
            <a:spLocks noGrp="1"/>
          </p:cNvSpPr>
          <p:nvPr>
            <p:ph sz="half" idx="1"/>
          </p:nvPr>
        </p:nvSpPr>
        <p:spPr>
          <a:xfrm>
            <a:off x="693234" y="2168755"/>
            <a:ext cx="6598106" cy="3225877"/>
          </a:xfrm>
        </p:spPr>
        <p:txBody>
          <a:bodyPr>
            <a:normAutofit/>
          </a:bodyPr>
          <a:lstStyle/>
          <a:p>
            <a:pPr marL="0" indent="0">
              <a:buNone/>
            </a:pPr>
            <a:r>
              <a:rPr lang="en-US" b="1" dirty="0"/>
              <a:t>What is this and why do you need it?</a:t>
            </a:r>
          </a:p>
          <a:p>
            <a:pPr marL="0" indent="0">
              <a:buNone/>
            </a:pPr>
            <a:endParaRPr lang="en-US" dirty="0"/>
          </a:p>
          <a:p>
            <a:pPr marL="0" indent="0">
              <a:buNone/>
            </a:pPr>
            <a:r>
              <a:rPr lang="en-US" dirty="0"/>
              <a:t>To generate the CFHL intervention “dose score” for a given school site, we need to include district-level PSE work. </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C71966A2-E233-3F89-EB2F-FDF0BE23F219}"/>
              </a:ext>
            </a:extLst>
          </p:cNvPr>
          <p:cNvPicPr>
            <a:picLocks noChangeAspect="1"/>
          </p:cNvPicPr>
          <p:nvPr/>
        </p:nvPicPr>
        <p:blipFill>
          <a:blip r:embed="rId2"/>
          <a:srcRect t="9049"/>
          <a:stretch/>
        </p:blipFill>
        <p:spPr>
          <a:xfrm>
            <a:off x="7291340" y="1864963"/>
            <a:ext cx="4797662" cy="3482355"/>
          </a:xfrm>
          <a:prstGeom prst="rect">
            <a:avLst/>
          </a:prstGeom>
        </p:spPr>
      </p:pic>
      <p:cxnSp>
        <p:nvCxnSpPr>
          <p:cNvPr id="8" name="Straight Arrow Connector 7">
            <a:extLst>
              <a:ext uri="{FF2B5EF4-FFF2-40B4-BE49-F238E27FC236}">
                <a16:creationId xmlns:a16="http://schemas.microsoft.com/office/drawing/2014/main" id="{C9CCB342-EE5E-991F-6811-D8CB4709D69F}"/>
              </a:ext>
            </a:extLst>
          </p:cNvPr>
          <p:cNvCxnSpPr>
            <a:cxnSpLocks/>
          </p:cNvCxnSpPr>
          <p:nvPr/>
        </p:nvCxnSpPr>
        <p:spPr>
          <a:xfrm flipV="1">
            <a:off x="9690171" y="2925764"/>
            <a:ext cx="1090987" cy="1360755"/>
          </a:xfrm>
          <a:prstGeom prst="straightConnector1">
            <a:avLst/>
          </a:prstGeom>
          <a:ln w="57150">
            <a:solidFill>
              <a:srgbClr val="2B38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838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A2FAD-8DEE-CC02-DD9C-14771764F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9D6C92-2539-D8D9-A506-1BE1B611175A}"/>
              </a:ext>
            </a:extLst>
          </p:cNvPr>
          <p:cNvSpPr>
            <a:spLocks noGrp="1"/>
          </p:cNvSpPr>
          <p:nvPr>
            <p:ph type="title"/>
          </p:nvPr>
        </p:nvSpPr>
        <p:spPr/>
        <p:txBody>
          <a:bodyPr>
            <a:normAutofit/>
          </a:bodyPr>
          <a:lstStyle/>
          <a:p>
            <a:r>
              <a:rPr lang="en-US" sz="4200" dirty="0"/>
              <a:t>PEARS PSE Site Activity ID (District-level) ≠ PEARS Site ID (District)</a:t>
            </a:r>
          </a:p>
        </p:txBody>
      </p:sp>
      <p:sp>
        <p:nvSpPr>
          <p:cNvPr id="3" name="Content Placeholder 2">
            <a:extLst>
              <a:ext uri="{FF2B5EF4-FFF2-40B4-BE49-F238E27FC236}">
                <a16:creationId xmlns:a16="http://schemas.microsoft.com/office/drawing/2014/main" id="{2FBA0B1A-8A3E-F655-C51B-5F346F9EDD1F}"/>
              </a:ext>
            </a:extLst>
          </p:cNvPr>
          <p:cNvSpPr>
            <a:spLocks noGrp="1"/>
          </p:cNvSpPr>
          <p:nvPr>
            <p:ph sz="half" idx="1"/>
          </p:nvPr>
        </p:nvSpPr>
        <p:spPr>
          <a:xfrm>
            <a:off x="1090954" y="2625723"/>
            <a:ext cx="4414438" cy="2255721"/>
          </a:xfrm>
        </p:spPr>
        <p:txBody>
          <a:bodyPr>
            <a:normAutofit/>
          </a:bodyPr>
          <a:lstStyle/>
          <a:p>
            <a:pPr marL="0" indent="0">
              <a:buNone/>
            </a:pPr>
            <a:r>
              <a:rPr lang="en-US" dirty="0"/>
              <a:t>You would only add this </a:t>
            </a:r>
            <a:r>
              <a:rPr lang="en-US" i="1" dirty="0"/>
              <a:t>after</a:t>
            </a:r>
            <a:r>
              <a:rPr lang="en-US" dirty="0"/>
              <a:t> your district-level PSE intervention has been entered into PEARS. </a:t>
            </a:r>
          </a:p>
          <a:p>
            <a:pPr marL="0" indent="0">
              <a:buNone/>
            </a:pPr>
            <a:endParaRPr lang="en-US" dirty="0"/>
          </a:p>
        </p:txBody>
      </p:sp>
      <p:pic>
        <p:nvPicPr>
          <p:cNvPr id="5" name="Picture 4">
            <a:extLst>
              <a:ext uri="{FF2B5EF4-FFF2-40B4-BE49-F238E27FC236}">
                <a16:creationId xmlns:a16="http://schemas.microsoft.com/office/drawing/2014/main" id="{00000000-0008-0000-0100-00000300000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659" t="13754" r="34605" b="12515"/>
          <a:stretch/>
        </p:blipFill>
        <p:spPr bwMode="auto">
          <a:xfrm>
            <a:off x="6096000" y="1876701"/>
            <a:ext cx="5072367" cy="4094775"/>
          </a:xfrm>
          <a:prstGeom prst="rect">
            <a:avLst/>
          </a:prstGeom>
          <a:ln w="15875">
            <a:solidFill>
              <a:schemeClr val="bg1"/>
            </a:solidFill>
          </a:ln>
          <a:extLst>
            <a:ext uri="{53640926-AAD7-44D8-BBD7-CCE9431645EC}">
              <a14:shadowObscured xmlns:a14="http://schemas.microsoft.com/office/drawing/2010/main"/>
            </a:ext>
          </a:extLst>
        </p:spPr>
      </p:pic>
      <p:sp>
        <p:nvSpPr>
          <p:cNvPr id="13" name="Oval 12">
            <a:extLst>
              <a:ext uri="{FF2B5EF4-FFF2-40B4-BE49-F238E27FC236}">
                <a16:creationId xmlns:a16="http://schemas.microsoft.com/office/drawing/2014/main" id="{00000000-0008-0000-0100-000009000000}"/>
              </a:ext>
            </a:extLst>
          </p:cNvPr>
          <p:cNvSpPr/>
          <p:nvPr/>
        </p:nvSpPr>
        <p:spPr>
          <a:xfrm>
            <a:off x="1552380" y="-1725330"/>
            <a:ext cx="1040123" cy="408714"/>
          </a:xfrm>
          <a:prstGeom prst="ellipse">
            <a:avLst/>
          </a:prstGeom>
          <a:noFill/>
          <a:ln w="57150">
            <a:solidFill>
              <a:srgbClr val="2B38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Oval 13">
            <a:extLst>
              <a:ext uri="{FF2B5EF4-FFF2-40B4-BE49-F238E27FC236}">
                <a16:creationId xmlns:a16="http://schemas.microsoft.com/office/drawing/2014/main" id="{CE1420DB-374B-61E7-0CA5-B278D6FECDFE}"/>
              </a:ext>
            </a:extLst>
          </p:cNvPr>
          <p:cNvSpPr/>
          <p:nvPr/>
        </p:nvSpPr>
        <p:spPr>
          <a:xfrm>
            <a:off x="5668523" y="3435772"/>
            <a:ext cx="3263604" cy="451624"/>
          </a:xfrm>
          <a:prstGeom prst="ellipse">
            <a:avLst/>
          </a:prstGeom>
          <a:noFill/>
          <a:ln w="38100">
            <a:solidFill>
              <a:srgbClr val="2B38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6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F764F-932D-F0BE-AD05-05382DD1B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6C3D25-678A-7EE6-02BB-D811D02211EF}"/>
              </a:ext>
            </a:extLst>
          </p:cNvPr>
          <p:cNvSpPr>
            <a:spLocks noGrp="1"/>
          </p:cNvSpPr>
          <p:nvPr>
            <p:ph type="title"/>
          </p:nvPr>
        </p:nvSpPr>
        <p:spPr>
          <a:xfrm>
            <a:off x="838200" y="2303853"/>
            <a:ext cx="10515600" cy="1325563"/>
          </a:xfrm>
        </p:spPr>
        <p:txBody>
          <a:bodyPr/>
          <a:lstStyle/>
          <a:p>
            <a:r>
              <a:rPr lang="en-US" dirty="0"/>
              <a:t>IOE timeline</a:t>
            </a:r>
          </a:p>
        </p:txBody>
      </p:sp>
    </p:spTree>
    <p:extLst>
      <p:ext uri="{BB962C8B-B14F-4D97-AF65-F5344CB8AC3E}">
        <p14:creationId xmlns:p14="http://schemas.microsoft.com/office/powerpoint/2010/main" val="2657793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AEE9-234C-001D-D1E2-3FE31F9D25ED}"/>
              </a:ext>
            </a:extLst>
          </p:cNvPr>
          <p:cNvSpPr>
            <a:spLocks noGrp="1"/>
          </p:cNvSpPr>
          <p:nvPr>
            <p:ph type="title"/>
          </p:nvPr>
        </p:nvSpPr>
        <p:spPr/>
        <p:txBody>
          <a:bodyPr/>
          <a:lstStyle/>
          <a:p>
            <a:r>
              <a:rPr lang="en-US" dirty="0"/>
              <a:t>IOE Timeline</a:t>
            </a:r>
          </a:p>
        </p:txBody>
      </p:sp>
      <p:graphicFrame>
        <p:nvGraphicFramePr>
          <p:cNvPr id="5" name="Content Placeholder 3">
            <a:extLst>
              <a:ext uri="{FF2B5EF4-FFF2-40B4-BE49-F238E27FC236}">
                <a16:creationId xmlns:a16="http://schemas.microsoft.com/office/drawing/2014/main" id="{7364CE3C-4746-10BC-84F6-B83118255681}"/>
              </a:ext>
            </a:extLst>
          </p:cNvPr>
          <p:cNvGraphicFramePr>
            <a:graphicFrameLocks/>
          </p:cNvGraphicFramePr>
          <p:nvPr>
            <p:extLst>
              <p:ext uri="{D42A27DB-BD31-4B8C-83A1-F6EECF244321}">
                <p14:modId xmlns:p14="http://schemas.microsoft.com/office/powerpoint/2010/main" val="1761876817"/>
              </p:ext>
            </p:extLst>
          </p:nvPr>
        </p:nvGraphicFramePr>
        <p:xfrm>
          <a:off x="838200" y="2227263"/>
          <a:ext cx="10515600" cy="335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152BB33E-0F2F-C3DD-B6D0-5368194FC180}"/>
              </a:ext>
            </a:extLst>
          </p:cNvPr>
          <p:cNvGrpSpPr/>
          <p:nvPr/>
        </p:nvGrpSpPr>
        <p:grpSpPr>
          <a:xfrm rot="10800000">
            <a:off x="7307531" y="757335"/>
            <a:ext cx="2293670" cy="1979527"/>
            <a:chOff x="424357" y="3890838"/>
            <a:chExt cx="2140869" cy="2140870"/>
          </a:xfrm>
          <a:solidFill>
            <a:srgbClr val="702B84"/>
          </a:solidFill>
        </p:grpSpPr>
        <p:pic>
          <p:nvPicPr>
            <p:cNvPr id="7" name="Graphic 6" descr="Play with solid fill">
              <a:extLst>
                <a:ext uri="{FF2B5EF4-FFF2-40B4-BE49-F238E27FC236}">
                  <a16:creationId xmlns:a16="http://schemas.microsoft.com/office/drawing/2014/main" id="{63437579-3BDC-DB23-3855-78B58A9F1F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424357" y="3890838"/>
              <a:ext cx="2140870" cy="2140869"/>
            </a:xfrm>
            <a:prstGeom prst="rect">
              <a:avLst/>
            </a:prstGeom>
          </p:spPr>
        </p:pic>
        <p:sp>
          <p:nvSpPr>
            <p:cNvPr id="8" name="TextBox 7">
              <a:extLst>
                <a:ext uri="{FF2B5EF4-FFF2-40B4-BE49-F238E27FC236}">
                  <a16:creationId xmlns:a16="http://schemas.microsoft.com/office/drawing/2014/main" id="{DF234C90-1ABD-ABEE-754C-83F17AF8C60A}"/>
                </a:ext>
              </a:extLst>
            </p:cNvPr>
            <p:cNvSpPr txBox="1"/>
            <p:nvPr/>
          </p:nvSpPr>
          <p:spPr>
            <a:xfrm rot="10800000">
              <a:off x="1069670" y="5001049"/>
              <a:ext cx="876973" cy="565865"/>
            </a:xfrm>
            <a:prstGeom prst="rect">
              <a:avLst/>
            </a:prstGeom>
            <a:grpFill/>
          </p:spPr>
          <p:txBody>
            <a:bodyPr wrap="square" rtlCol="0">
              <a:spAutoFit/>
            </a:bodyPr>
            <a:lstStyle/>
            <a:p>
              <a:pPr algn="ctr"/>
              <a:r>
                <a:rPr lang="en-US" sz="1400" b="1" dirty="0">
                  <a:solidFill>
                    <a:schemeClr val="bg1"/>
                  </a:solidFill>
                </a:rPr>
                <a:t>Currently here</a:t>
              </a:r>
            </a:p>
          </p:txBody>
        </p:sp>
      </p:grpSp>
      <p:sp>
        <p:nvSpPr>
          <p:cNvPr id="13" name="TextBox 12">
            <a:extLst>
              <a:ext uri="{FF2B5EF4-FFF2-40B4-BE49-F238E27FC236}">
                <a16:creationId xmlns:a16="http://schemas.microsoft.com/office/drawing/2014/main" id="{1513C05F-BC93-4802-99DA-40A9A4B0DC58}"/>
              </a:ext>
            </a:extLst>
          </p:cNvPr>
          <p:cNvSpPr txBox="1"/>
          <p:nvPr/>
        </p:nvSpPr>
        <p:spPr>
          <a:xfrm>
            <a:off x="8989624" y="1419703"/>
            <a:ext cx="3207160" cy="830997"/>
          </a:xfrm>
          <a:prstGeom prst="rect">
            <a:avLst/>
          </a:prstGeom>
          <a:noFill/>
        </p:spPr>
        <p:txBody>
          <a:bodyPr wrap="none" rtlCol="0">
            <a:spAutoFit/>
          </a:bodyPr>
          <a:lstStyle/>
          <a:p>
            <a:pPr marL="285750" indent="-285750">
              <a:buFont typeface="Wingdings" panose="05000000000000000000" pitchFamily="2" charset="2"/>
              <a:buChar char="ü"/>
            </a:pPr>
            <a:r>
              <a:rPr lang="en-US" sz="1600" dirty="0">
                <a:sym typeface="Wingdings" panose="05000000000000000000" pitchFamily="2" charset="2"/>
              </a:rPr>
              <a:t>Intervention may still be ongoing</a:t>
            </a:r>
          </a:p>
          <a:p>
            <a:pPr marL="285750" indent="-285750">
              <a:buFont typeface="Wingdings" panose="05000000000000000000" pitchFamily="2" charset="2"/>
              <a:buChar char="ü"/>
            </a:pPr>
            <a:r>
              <a:rPr lang="en-US" sz="1600" dirty="0">
                <a:sym typeface="Wingdings" panose="05000000000000000000" pitchFamily="2" charset="2"/>
              </a:rPr>
              <a:t>Post-tests pending or underway</a:t>
            </a:r>
          </a:p>
          <a:p>
            <a:pPr marL="285750" indent="-285750">
              <a:buFont typeface="Wingdings" panose="05000000000000000000" pitchFamily="2" charset="2"/>
              <a:buChar char="ü"/>
            </a:pPr>
            <a:r>
              <a:rPr lang="en-US" sz="1600" dirty="0">
                <a:sym typeface="Wingdings" panose="05000000000000000000" pitchFamily="2" charset="2"/>
              </a:rPr>
              <a:t>Updating Planning Worksheet</a:t>
            </a:r>
            <a:endParaRPr lang="en-US" sz="1600" dirty="0"/>
          </a:p>
        </p:txBody>
      </p:sp>
    </p:spTree>
    <p:extLst>
      <p:ext uri="{BB962C8B-B14F-4D97-AF65-F5344CB8AC3E}">
        <p14:creationId xmlns:p14="http://schemas.microsoft.com/office/powerpoint/2010/main" val="397920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F4EED-41A2-0251-5ED4-5547743CDA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A67358-7532-360D-9C12-8A442C901DFF}"/>
              </a:ext>
            </a:extLst>
          </p:cNvPr>
          <p:cNvSpPr>
            <a:spLocks noGrp="1"/>
          </p:cNvSpPr>
          <p:nvPr>
            <p:ph type="title"/>
          </p:nvPr>
        </p:nvSpPr>
        <p:spPr>
          <a:xfrm>
            <a:off x="838200" y="2303853"/>
            <a:ext cx="10515600" cy="1325563"/>
          </a:xfrm>
        </p:spPr>
        <p:txBody>
          <a:bodyPr/>
          <a:lstStyle/>
          <a:p>
            <a:r>
              <a:rPr lang="en-US" dirty="0"/>
              <a:t>FFY 25 progress</a:t>
            </a:r>
          </a:p>
        </p:txBody>
      </p:sp>
    </p:spTree>
    <p:extLst>
      <p:ext uri="{BB962C8B-B14F-4D97-AF65-F5344CB8AC3E}">
        <p14:creationId xmlns:p14="http://schemas.microsoft.com/office/powerpoint/2010/main" val="4145503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6C4B9-415A-F289-5B01-AC60C086636E}"/>
              </a:ext>
            </a:extLst>
          </p:cNvPr>
          <p:cNvSpPr>
            <a:spLocks noGrp="1"/>
          </p:cNvSpPr>
          <p:nvPr>
            <p:ph type="title"/>
          </p:nvPr>
        </p:nvSpPr>
        <p:spPr>
          <a:xfrm>
            <a:off x="838200" y="365125"/>
            <a:ext cx="10515600" cy="1325563"/>
          </a:xfrm>
        </p:spPr>
        <p:txBody>
          <a:bodyPr anchor="ctr">
            <a:normAutofit/>
          </a:bodyPr>
          <a:lstStyle/>
          <a:p>
            <a:r>
              <a:rPr lang="en-US" dirty="0"/>
              <a:t>FFY 25 Progress</a:t>
            </a:r>
          </a:p>
        </p:txBody>
      </p:sp>
      <p:sp>
        <p:nvSpPr>
          <p:cNvPr id="3" name="Content Placeholder 2">
            <a:extLst>
              <a:ext uri="{FF2B5EF4-FFF2-40B4-BE49-F238E27FC236}">
                <a16:creationId xmlns:a16="http://schemas.microsoft.com/office/drawing/2014/main" id="{884C2DC2-BD90-9A42-7BBB-CB91081386BD}"/>
              </a:ext>
            </a:extLst>
          </p:cNvPr>
          <p:cNvSpPr>
            <a:spLocks noGrp="1"/>
          </p:cNvSpPr>
          <p:nvPr>
            <p:ph sz="half" idx="1"/>
          </p:nvPr>
        </p:nvSpPr>
        <p:spPr>
          <a:xfrm>
            <a:off x="838200" y="1825625"/>
            <a:ext cx="5181600" cy="4351338"/>
          </a:xfrm>
        </p:spPr>
        <p:txBody>
          <a:bodyPr>
            <a:normAutofit/>
          </a:bodyPr>
          <a:lstStyle/>
          <a:p>
            <a:r>
              <a:rPr lang="en-US" dirty="0"/>
              <a:t>Pre-tests: 6,659</a:t>
            </a:r>
          </a:p>
          <a:p>
            <a:pPr lvl="1"/>
            <a:r>
              <a:rPr lang="en-US" sz="2800"/>
              <a:t>from 102 schools </a:t>
            </a:r>
          </a:p>
          <a:p>
            <a:pPr lvl="1"/>
            <a:r>
              <a:rPr lang="en-US" sz="2800"/>
              <a:t>representing 33 LHDs</a:t>
            </a:r>
          </a:p>
          <a:p>
            <a:pPr lvl="1"/>
            <a:endParaRPr lang="en-US" sz="2800"/>
          </a:p>
          <a:p>
            <a:r>
              <a:rPr lang="en-US" dirty="0"/>
              <a:t>Post-tests: 273</a:t>
            </a:r>
          </a:p>
          <a:p>
            <a:pPr lvl="1"/>
            <a:r>
              <a:rPr lang="en-US" sz="2800"/>
              <a:t>from 4 schools</a:t>
            </a:r>
          </a:p>
          <a:p>
            <a:pPr lvl="1"/>
            <a:r>
              <a:rPr lang="en-US" sz="2800"/>
              <a:t>representing 4 LHDs</a:t>
            </a:r>
          </a:p>
          <a:p>
            <a:pPr lvl="1"/>
            <a:endParaRPr lang="en-US" sz="2800"/>
          </a:p>
          <a:p>
            <a:pPr lvl="1"/>
            <a:endParaRPr lang="en-US" sz="2800"/>
          </a:p>
        </p:txBody>
      </p:sp>
      <p:pic>
        <p:nvPicPr>
          <p:cNvPr id="13" name="Picture 12" descr="A blue and purple speedometer&#10;&#10;AI-generated content may be incorrect.">
            <a:extLst>
              <a:ext uri="{FF2B5EF4-FFF2-40B4-BE49-F238E27FC236}">
                <a16:creationId xmlns:a16="http://schemas.microsoft.com/office/drawing/2014/main" id="{CFD98732-F830-E959-998E-0A7C9CF404E8}"/>
              </a:ext>
            </a:extLst>
          </p:cNvPr>
          <p:cNvPicPr>
            <a:picLocks noChangeAspect="1"/>
          </p:cNvPicPr>
          <p:nvPr/>
        </p:nvPicPr>
        <p:blipFill>
          <a:blip r:embed="rId2"/>
          <a:stretch>
            <a:fillRect/>
          </a:stretch>
        </p:blipFill>
        <p:spPr>
          <a:xfrm>
            <a:off x="6172200" y="2582831"/>
            <a:ext cx="5181600" cy="2836925"/>
          </a:xfrm>
          <a:prstGeom prst="rect">
            <a:avLst/>
          </a:prstGeom>
          <a:noFill/>
        </p:spPr>
      </p:pic>
      <p:sp>
        <p:nvSpPr>
          <p:cNvPr id="14" name="TextBox 13">
            <a:extLst>
              <a:ext uri="{FF2B5EF4-FFF2-40B4-BE49-F238E27FC236}">
                <a16:creationId xmlns:a16="http://schemas.microsoft.com/office/drawing/2014/main" id="{14DB2257-696F-13B0-BAEB-5E604304B518}"/>
              </a:ext>
            </a:extLst>
          </p:cNvPr>
          <p:cNvSpPr txBox="1"/>
          <p:nvPr/>
        </p:nvSpPr>
        <p:spPr>
          <a:xfrm>
            <a:off x="6512314" y="4192859"/>
            <a:ext cx="628698" cy="523220"/>
          </a:xfrm>
          <a:prstGeom prst="rect">
            <a:avLst/>
          </a:prstGeom>
          <a:noFill/>
        </p:spPr>
        <p:txBody>
          <a:bodyPr wrap="none" rtlCol="0">
            <a:spAutoFit/>
          </a:bodyPr>
          <a:lstStyle/>
          <a:p>
            <a:r>
              <a:rPr lang="en-US" sz="2800" b="1" dirty="0">
                <a:solidFill>
                  <a:schemeClr val="bg1"/>
                </a:solidFill>
              </a:rPr>
              <a:t>4%</a:t>
            </a:r>
          </a:p>
        </p:txBody>
      </p:sp>
    </p:spTree>
    <p:extLst>
      <p:ext uri="{BB962C8B-B14F-4D97-AF65-F5344CB8AC3E}">
        <p14:creationId xmlns:p14="http://schemas.microsoft.com/office/powerpoint/2010/main" val="413763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9827-0D7A-289C-C9EE-003012E9ABC1}"/>
              </a:ext>
            </a:extLst>
          </p:cNvPr>
          <p:cNvSpPr>
            <a:spLocks noGrp="1"/>
          </p:cNvSpPr>
          <p:nvPr>
            <p:ph type="title"/>
          </p:nvPr>
        </p:nvSpPr>
        <p:spPr/>
        <p:txBody>
          <a:bodyPr/>
          <a:lstStyle/>
          <a:p>
            <a:r>
              <a:rPr lang="en-US" dirty="0"/>
              <a:t> Post-test reminders</a:t>
            </a:r>
          </a:p>
        </p:txBody>
      </p:sp>
      <p:sp>
        <p:nvSpPr>
          <p:cNvPr id="3" name="Content Placeholder 2">
            <a:extLst>
              <a:ext uri="{FF2B5EF4-FFF2-40B4-BE49-F238E27FC236}">
                <a16:creationId xmlns:a16="http://schemas.microsoft.com/office/drawing/2014/main" id="{2AE5C41B-0312-4A85-3C07-31C9E1C60D5B}"/>
              </a:ext>
            </a:extLst>
          </p:cNvPr>
          <p:cNvSpPr>
            <a:spLocks noGrp="1"/>
          </p:cNvSpPr>
          <p:nvPr>
            <p:ph sz="half" idx="1"/>
          </p:nvPr>
        </p:nvSpPr>
        <p:spPr>
          <a:xfrm>
            <a:off x="838199" y="1825624"/>
            <a:ext cx="11205118" cy="3761137"/>
          </a:xfrm>
        </p:spPr>
        <p:txBody>
          <a:bodyPr>
            <a:normAutofit/>
          </a:bodyPr>
          <a:lstStyle/>
          <a:p>
            <a:r>
              <a:rPr lang="en-US" dirty="0"/>
              <a:t>Schedule post-tests early, as spring is often more hectic.</a:t>
            </a:r>
          </a:p>
          <a:p>
            <a:pPr lvl="1"/>
            <a:r>
              <a:rPr lang="en-US" dirty="0"/>
              <a:t>Standardized state testing in the spring.</a:t>
            </a:r>
          </a:p>
          <a:p>
            <a:pPr lvl="1"/>
            <a:r>
              <a:rPr lang="en-US" dirty="0"/>
              <a:t>Consider spring break: </a:t>
            </a:r>
            <a:r>
              <a:rPr lang="en-US" b="1" dirty="0">
                <a:solidFill>
                  <a:schemeClr val="accent6"/>
                </a:solidFill>
              </a:rPr>
              <a:t>Do not post-test the week following spring break</a:t>
            </a:r>
            <a:r>
              <a:rPr lang="en-US" dirty="0">
                <a:solidFill>
                  <a:schemeClr val="accent6"/>
                </a:solidFill>
              </a:rPr>
              <a:t>.</a:t>
            </a:r>
          </a:p>
          <a:p>
            <a:pPr lvl="1"/>
            <a:r>
              <a:rPr lang="en-US" dirty="0"/>
              <a:t>Survey closed Tuesday, May 27</a:t>
            </a:r>
            <a:r>
              <a:rPr lang="en-US" baseline="30000" dirty="0"/>
              <a:t>th</a:t>
            </a:r>
            <a:r>
              <a:rPr lang="en-US" dirty="0"/>
              <a:t> </a:t>
            </a:r>
          </a:p>
          <a:p>
            <a:r>
              <a:rPr lang="en-US" dirty="0"/>
              <a:t>DE component must be complete before post-testing.</a:t>
            </a:r>
          </a:p>
          <a:p>
            <a:r>
              <a:rPr lang="en-US" dirty="0"/>
              <a:t>PSE component expected to continue.</a:t>
            </a:r>
          </a:p>
          <a:p>
            <a:pPr marL="0" indent="0">
              <a:buNone/>
            </a:pPr>
            <a:endParaRPr lang="en-US" dirty="0"/>
          </a:p>
          <a:p>
            <a:endParaRPr lang="en-US" dirty="0"/>
          </a:p>
          <a:p>
            <a:endParaRPr lang="en-US" dirty="0"/>
          </a:p>
        </p:txBody>
      </p:sp>
      <p:pic>
        <p:nvPicPr>
          <p:cNvPr id="10" name="Graphic 9" descr="Warning with solid fill">
            <a:extLst>
              <a:ext uri="{FF2B5EF4-FFF2-40B4-BE49-F238E27FC236}">
                <a16:creationId xmlns:a16="http://schemas.microsoft.com/office/drawing/2014/main" id="{9F4EC20A-AD36-F629-4B11-2F82198C613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769397" y="3706192"/>
            <a:ext cx="1584403" cy="1584403"/>
          </a:xfrm>
          <a:prstGeom prst="rect">
            <a:avLst/>
          </a:prstGeom>
        </p:spPr>
      </p:pic>
    </p:spTree>
    <p:extLst>
      <p:ext uri="{BB962C8B-B14F-4D97-AF65-F5344CB8AC3E}">
        <p14:creationId xmlns:p14="http://schemas.microsoft.com/office/powerpoint/2010/main" val="3352081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6513A-2DCF-A0E5-1186-4915B7762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C52783-A206-5114-044B-A552EAC6C022}"/>
              </a:ext>
            </a:extLst>
          </p:cNvPr>
          <p:cNvSpPr>
            <a:spLocks noGrp="1"/>
          </p:cNvSpPr>
          <p:nvPr>
            <p:ph type="title"/>
          </p:nvPr>
        </p:nvSpPr>
        <p:spPr>
          <a:xfrm>
            <a:off x="838200" y="2303853"/>
            <a:ext cx="10515600" cy="1325563"/>
          </a:xfrm>
        </p:spPr>
        <p:txBody>
          <a:bodyPr/>
          <a:lstStyle/>
          <a:p>
            <a:r>
              <a:rPr lang="en-US" dirty="0"/>
              <a:t>Data products</a:t>
            </a:r>
          </a:p>
        </p:txBody>
      </p:sp>
    </p:spTree>
    <p:extLst>
      <p:ext uri="{BB962C8B-B14F-4D97-AF65-F5344CB8AC3E}">
        <p14:creationId xmlns:p14="http://schemas.microsoft.com/office/powerpoint/2010/main" val="1283262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8C70-B46D-F1E4-3FEA-033A1A1D3E6F}"/>
              </a:ext>
            </a:extLst>
          </p:cNvPr>
          <p:cNvSpPr>
            <a:spLocks noGrp="1"/>
          </p:cNvSpPr>
          <p:nvPr>
            <p:ph type="title"/>
          </p:nvPr>
        </p:nvSpPr>
        <p:spPr/>
        <p:txBody>
          <a:bodyPr/>
          <a:lstStyle/>
          <a:p>
            <a:r>
              <a:rPr lang="en-US" dirty="0"/>
              <a:t>Changes for FFY 25</a:t>
            </a:r>
          </a:p>
        </p:txBody>
      </p:sp>
      <p:graphicFrame>
        <p:nvGraphicFramePr>
          <p:cNvPr id="6" name="Diagram 5">
            <a:extLst>
              <a:ext uri="{FF2B5EF4-FFF2-40B4-BE49-F238E27FC236}">
                <a16:creationId xmlns:a16="http://schemas.microsoft.com/office/drawing/2014/main" id="{05235D58-8CBC-1C03-3034-6ADE82D3F834}"/>
              </a:ext>
            </a:extLst>
          </p:cNvPr>
          <p:cNvGraphicFramePr/>
          <p:nvPr>
            <p:extLst>
              <p:ext uri="{D42A27DB-BD31-4B8C-83A1-F6EECF244321}">
                <p14:modId xmlns:p14="http://schemas.microsoft.com/office/powerpoint/2010/main" val="4244580456"/>
              </p:ext>
            </p:extLst>
          </p:nvPr>
        </p:nvGraphicFramePr>
        <p:xfrm>
          <a:off x="1625600" y="677927"/>
          <a:ext cx="8940800" cy="5814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4011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2BAC-76DB-9DA7-C9AF-8CAF0B0C5724}"/>
              </a:ext>
            </a:extLst>
          </p:cNvPr>
          <p:cNvSpPr>
            <a:spLocks noGrp="1"/>
          </p:cNvSpPr>
          <p:nvPr>
            <p:ph type="title"/>
          </p:nvPr>
        </p:nvSpPr>
        <p:spPr/>
        <p:txBody>
          <a:bodyPr/>
          <a:lstStyle/>
          <a:p>
            <a:r>
              <a:rPr lang="en-US" b="0" dirty="0"/>
              <a:t>Access the recording &amp; slides</a:t>
            </a:r>
          </a:p>
        </p:txBody>
      </p:sp>
      <p:pic>
        <p:nvPicPr>
          <p:cNvPr id="4" name="Content Placeholder 3" descr="Laptop Icon&quot; Images – Browse 2,280 Stock Photos, Vectors, and Video | Adobe  Stock">
            <a:extLst>
              <a:ext uri="{FF2B5EF4-FFF2-40B4-BE49-F238E27FC236}">
                <a16:creationId xmlns:a16="http://schemas.microsoft.com/office/drawing/2014/main" id="{7140486A-D2BA-4D28-F4B6-FEC778F655AB}"/>
              </a:ext>
            </a:extLst>
          </p:cNvPr>
          <p:cNvPicPr>
            <a:picLocks noGrp="1" noChangeAspect="1"/>
          </p:cNvPicPr>
          <p:nvPr>
            <p:ph idx="1"/>
          </p:nvPr>
        </p:nvPicPr>
        <p:blipFill rotWithShape="1">
          <a:blip r:embed="rId2"/>
          <a:srcRect t="16667" r="-272" b="15574"/>
          <a:stretch/>
        </p:blipFill>
        <p:spPr>
          <a:xfrm>
            <a:off x="930593" y="2404997"/>
            <a:ext cx="5004836" cy="3382027"/>
          </a:xfrm>
          <a:prstGeom prst="rect">
            <a:avLst/>
          </a:prstGeom>
        </p:spPr>
      </p:pic>
      <p:pic>
        <p:nvPicPr>
          <p:cNvPr id="5" name="Picture 4" descr="Harvest of the Month Evaluation 2017_FINAL">
            <a:extLst>
              <a:ext uri="{FF2B5EF4-FFF2-40B4-BE49-F238E27FC236}">
                <a16:creationId xmlns:a16="http://schemas.microsoft.com/office/drawing/2014/main" id="{91115124-EF86-F440-DFE5-239C9A96C94C}"/>
              </a:ext>
            </a:extLst>
          </p:cNvPr>
          <p:cNvPicPr>
            <a:picLocks noChangeAspect="1"/>
          </p:cNvPicPr>
          <p:nvPr/>
        </p:nvPicPr>
        <p:blipFill>
          <a:blip r:embed="rId3"/>
          <a:stretch>
            <a:fillRect/>
          </a:stretch>
        </p:blipFill>
        <p:spPr>
          <a:xfrm>
            <a:off x="2892617" y="3092934"/>
            <a:ext cx="1143698" cy="1117760"/>
          </a:xfrm>
          <a:prstGeom prst="rect">
            <a:avLst/>
          </a:prstGeom>
        </p:spPr>
      </p:pic>
      <p:sp>
        <p:nvSpPr>
          <p:cNvPr id="6" name="TextBox 5">
            <a:extLst>
              <a:ext uri="{FF2B5EF4-FFF2-40B4-BE49-F238E27FC236}">
                <a16:creationId xmlns:a16="http://schemas.microsoft.com/office/drawing/2014/main" id="{2BCC7BEA-B074-3B23-EAEA-B48D6710EDD2}"/>
              </a:ext>
            </a:extLst>
          </p:cNvPr>
          <p:cNvSpPr txBox="1"/>
          <p:nvPr/>
        </p:nvSpPr>
        <p:spPr>
          <a:xfrm>
            <a:off x="5909131" y="3651814"/>
            <a:ext cx="390202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ea typeface="Calibri"/>
                <a:cs typeface="Calibri"/>
              </a:rPr>
              <a:t>Find the webinar recording and this slide deck on the </a:t>
            </a:r>
            <a:r>
              <a:rPr lang="en-US" sz="2000" b="1" dirty="0">
                <a:solidFill>
                  <a:srgbClr val="702B84"/>
                </a:solidFill>
                <a:ea typeface="Calibri"/>
                <a:cs typeface="Calibri"/>
                <a:hlinkClick r:id="rId4">
                  <a:extLst>
                    <a:ext uri="{A12FA001-AC4F-418D-AE19-62706E023703}">
                      <ahyp:hlinkClr xmlns:ahyp="http://schemas.microsoft.com/office/drawing/2018/hyperlinkcolor" val="tx"/>
                    </a:ext>
                  </a:extLst>
                </a:hlinkClick>
              </a:rPr>
              <a:t>IOE Website</a:t>
            </a:r>
            <a:endParaRPr lang="en-US" sz="2000" b="1" dirty="0">
              <a:solidFill>
                <a:srgbClr val="702B84"/>
              </a:solidFill>
              <a:ea typeface="Calibri"/>
              <a:cs typeface="Calibri"/>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710765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695D-7090-1A6D-4823-2A419640802D}"/>
              </a:ext>
            </a:extLst>
          </p:cNvPr>
          <p:cNvSpPr>
            <a:spLocks noGrp="1"/>
          </p:cNvSpPr>
          <p:nvPr>
            <p:ph type="title"/>
          </p:nvPr>
        </p:nvSpPr>
        <p:spPr/>
        <p:txBody>
          <a:bodyPr/>
          <a:lstStyle/>
          <a:p>
            <a:r>
              <a:rPr lang="en-US" dirty="0"/>
              <a:t>Pros/Cons</a:t>
            </a:r>
          </a:p>
        </p:txBody>
      </p:sp>
      <p:sp>
        <p:nvSpPr>
          <p:cNvPr id="3" name="Content Placeholder 2">
            <a:extLst>
              <a:ext uri="{FF2B5EF4-FFF2-40B4-BE49-F238E27FC236}">
                <a16:creationId xmlns:a16="http://schemas.microsoft.com/office/drawing/2014/main" id="{D5545C77-1F1B-B42A-818B-47C0D0CE720B}"/>
              </a:ext>
            </a:extLst>
          </p:cNvPr>
          <p:cNvSpPr>
            <a:spLocks noGrp="1"/>
          </p:cNvSpPr>
          <p:nvPr>
            <p:ph sz="half" idx="1"/>
          </p:nvPr>
        </p:nvSpPr>
        <p:spPr/>
        <p:txBody>
          <a:bodyPr>
            <a:normAutofit/>
          </a:bodyPr>
          <a:lstStyle/>
          <a:p>
            <a:pPr marL="0" indent="0">
              <a:buNone/>
            </a:pPr>
            <a:r>
              <a:rPr lang="en-US" dirty="0"/>
              <a:t>Pros</a:t>
            </a:r>
          </a:p>
          <a:p>
            <a:r>
              <a:rPr lang="en-US" dirty="0"/>
              <a:t>Customized data products</a:t>
            </a:r>
          </a:p>
          <a:p>
            <a:r>
              <a:rPr lang="en-US" dirty="0"/>
              <a:t>Potential for data products that include data from sites with &lt;30 matched pairs</a:t>
            </a:r>
          </a:p>
          <a:p>
            <a:r>
              <a:rPr lang="en-US" dirty="0"/>
              <a:t>Analysis for your other reports and products</a:t>
            </a:r>
          </a:p>
          <a:p>
            <a:r>
              <a:rPr lang="en-US" dirty="0"/>
              <a:t>Earlier data release</a:t>
            </a:r>
          </a:p>
          <a:p>
            <a:endParaRPr lang="en-US" dirty="0"/>
          </a:p>
        </p:txBody>
      </p:sp>
      <p:sp>
        <p:nvSpPr>
          <p:cNvPr id="4" name="Content Placeholder 3">
            <a:extLst>
              <a:ext uri="{FF2B5EF4-FFF2-40B4-BE49-F238E27FC236}">
                <a16:creationId xmlns:a16="http://schemas.microsoft.com/office/drawing/2014/main" id="{6CEEA411-4529-68B1-1C7C-C30D1B00E096}"/>
              </a:ext>
            </a:extLst>
          </p:cNvPr>
          <p:cNvSpPr>
            <a:spLocks noGrp="1"/>
          </p:cNvSpPr>
          <p:nvPr>
            <p:ph sz="half" idx="2"/>
          </p:nvPr>
        </p:nvSpPr>
        <p:spPr/>
        <p:txBody>
          <a:bodyPr>
            <a:normAutofit/>
          </a:bodyPr>
          <a:lstStyle/>
          <a:p>
            <a:pPr marL="0" indent="0">
              <a:buNone/>
            </a:pPr>
            <a:r>
              <a:rPr lang="en-US" dirty="0"/>
              <a:t>Cons</a:t>
            </a:r>
          </a:p>
          <a:p>
            <a:r>
              <a:rPr lang="en-US" dirty="0"/>
              <a:t>15-20 minutes per infographic, depending on comfort-level in Canva</a:t>
            </a:r>
          </a:p>
        </p:txBody>
      </p:sp>
    </p:spTree>
    <p:extLst>
      <p:ext uri="{BB962C8B-B14F-4D97-AF65-F5344CB8AC3E}">
        <p14:creationId xmlns:p14="http://schemas.microsoft.com/office/powerpoint/2010/main" val="1162508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B67041-DD3A-98EE-13D3-F976C606C6EB}"/>
              </a:ext>
            </a:extLst>
          </p:cNvPr>
          <p:cNvPicPr>
            <a:picLocks noChangeAspect="1"/>
          </p:cNvPicPr>
          <p:nvPr/>
        </p:nvPicPr>
        <p:blipFill>
          <a:blip r:embed="rId2"/>
          <a:srcRect t="2493"/>
          <a:stretch/>
        </p:blipFill>
        <p:spPr>
          <a:xfrm>
            <a:off x="1185724" y="388307"/>
            <a:ext cx="4388358" cy="5589054"/>
          </a:xfrm>
          <a:prstGeom prst="rect">
            <a:avLst/>
          </a:prstGeom>
        </p:spPr>
      </p:pic>
      <p:pic>
        <p:nvPicPr>
          <p:cNvPr id="10" name="Picture 9">
            <a:extLst>
              <a:ext uri="{FF2B5EF4-FFF2-40B4-BE49-F238E27FC236}">
                <a16:creationId xmlns:a16="http://schemas.microsoft.com/office/drawing/2014/main" id="{350E716A-5B7A-5AB5-7D76-E617B1AC41D1}"/>
              </a:ext>
            </a:extLst>
          </p:cNvPr>
          <p:cNvPicPr>
            <a:picLocks noChangeAspect="1"/>
          </p:cNvPicPr>
          <p:nvPr/>
        </p:nvPicPr>
        <p:blipFill>
          <a:blip r:embed="rId3"/>
          <a:stretch>
            <a:fillRect/>
          </a:stretch>
        </p:blipFill>
        <p:spPr>
          <a:xfrm>
            <a:off x="6177163" y="295745"/>
            <a:ext cx="4357743" cy="5681615"/>
          </a:xfrm>
          <a:prstGeom prst="rect">
            <a:avLst/>
          </a:prstGeom>
        </p:spPr>
      </p:pic>
    </p:spTree>
    <p:extLst>
      <p:ext uri="{BB962C8B-B14F-4D97-AF65-F5344CB8AC3E}">
        <p14:creationId xmlns:p14="http://schemas.microsoft.com/office/powerpoint/2010/main" val="1443930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323A-F48C-6034-2AD5-2D4F0BDAAC11}"/>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259EF4BA-6AA2-16C6-00E1-CDCFDF787AAC}"/>
              </a:ext>
            </a:extLst>
          </p:cNvPr>
          <p:cNvSpPr>
            <a:spLocks noGrp="1"/>
          </p:cNvSpPr>
          <p:nvPr>
            <p:ph sz="half" idx="1"/>
          </p:nvPr>
        </p:nvSpPr>
        <p:spPr>
          <a:xfrm>
            <a:off x="838200" y="1558001"/>
            <a:ext cx="10515600" cy="4419058"/>
          </a:xfrm>
        </p:spPr>
        <p:txBody>
          <a:bodyPr>
            <a:normAutofit/>
          </a:bodyPr>
          <a:lstStyle/>
          <a:p>
            <a:pPr marL="0" indent="0">
              <a:buNone/>
            </a:pPr>
            <a:r>
              <a:rPr lang="en-US" dirty="0"/>
              <a:t>This process would be similar to customizing your Data Storytelling Toolkits. Given that…</a:t>
            </a:r>
          </a:p>
          <a:p>
            <a:pPr marL="0" indent="0">
              <a:buNone/>
            </a:pPr>
            <a:endParaRPr lang="en-US" dirty="0"/>
          </a:p>
          <a:p>
            <a:pPr marL="0" indent="0">
              <a:buNone/>
            </a:pPr>
            <a:r>
              <a:rPr lang="en-US" dirty="0"/>
              <a:t>Q: Would you require training on how to populate an infographic (from Excel tables) in Canva?</a:t>
            </a:r>
          </a:p>
          <a:p>
            <a:pPr marL="0" indent="0">
              <a:buNone/>
            </a:pPr>
            <a:endParaRPr lang="en-US" dirty="0"/>
          </a:p>
          <a:p>
            <a:pPr marL="514350" indent="-514350">
              <a:buAutoNum type="arabicPeriod"/>
            </a:pPr>
            <a:r>
              <a:rPr lang="en-US" dirty="0"/>
              <a:t>Yes</a:t>
            </a:r>
          </a:p>
          <a:p>
            <a:pPr marL="514350" indent="-514350">
              <a:buAutoNum type="arabicPeriod"/>
            </a:pPr>
            <a:r>
              <a:rPr lang="en-US" dirty="0"/>
              <a:t>Maybe</a:t>
            </a:r>
          </a:p>
          <a:p>
            <a:pPr marL="514350" indent="-514350">
              <a:buAutoNum type="arabicPeriod"/>
            </a:pPr>
            <a:r>
              <a:rPr lang="en-US" dirty="0"/>
              <a:t>No</a:t>
            </a:r>
          </a:p>
          <a:p>
            <a:pPr marL="514350" indent="-514350">
              <a:buAutoNum type="arabicPeriod"/>
            </a:pPr>
            <a:endParaRPr lang="en-US" dirty="0"/>
          </a:p>
        </p:txBody>
      </p:sp>
    </p:spTree>
    <p:extLst>
      <p:ext uri="{BB962C8B-B14F-4D97-AF65-F5344CB8AC3E}">
        <p14:creationId xmlns:p14="http://schemas.microsoft.com/office/powerpoint/2010/main" val="1481498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72BA8-838B-135B-8E53-6AAD22BB2F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1EF996-1042-8136-5905-2FA159C205AA}"/>
              </a:ext>
            </a:extLst>
          </p:cNvPr>
          <p:cNvSpPr>
            <a:spLocks noGrp="1"/>
          </p:cNvSpPr>
          <p:nvPr>
            <p:ph type="title"/>
          </p:nvPr>
        </p:nvSpPr>
        <p:spPr>
          <a:xfrm>
            <a:off x="838200" y="2303853"/>
            <a:ext cx="10515600" cy="1325563"/>
          </a:xfrm>
        </p:spPr>
        <p:txBody>
          <a:bodyPr/>
          <a:lstStyle/>
          <a:p>
            <a:r>
              <a:rPr lang="en-US" dirty="0"/>
              <a:t>FFY 26 IOE &amp; EATS</a:t>
            </a:r>
          </a:p>
        </p:txBody>
      </p:sp>
    </p:spTree>
    <p:extLst>
      <p:ext uri="{BB962C8B-B14F-4D97-AF65-F5344CB8AC3E}">
        <p14:creationId xmlns:p14="http://schemas.microsoft.com/office/powerpoint/2010/main" val="296648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5AEA7-38EB-FF0A-249A-B223B7FF617C}"/>
              </a:ext>
            </a:extLst>
          </p:cNvPr>
          <p:cNvSpPr>
            <a:spLocks noGrp="1"/>
          </p:cNvSpPr>
          <p:nvPr>
            <p:ph type="title"/>
          </p:nvPr>
        </p:nvSpPr>
        <p:spPr>
          <a:xfrm>
            <a:off x="838200" y="365125"/>
            <a:ext cx="10515600" cy="1325563"/>
          </a:xfrm>
        </p:spPr>
        <p:txBody>
          <a:bodyPr anchor="ctr">
            <a:normAutofit/>
          </a:bodyPr>
          <a:lstStyle/>
          <a:p>
            <a:r>
              <a:rPr lang="en-US" dirty="0"/>
              <a:t>FFY 26 IOE &amp; EATS </a:t>
            </a:r>
          </a:p>
        </p:txBody>
      </p:sp>
      <p:graphicFrame>
        <p:nvGraphicFramePr>
          <p:cNvPr id="5" name="Content Placeholder 2">
            <a:extLst>
              <a:ext uri="{FF2B5EF4-FFF2-40B4-BE49-F238E27FC236}">
                <a16:creationId xmlns:a16="http://schemas.microsoft.com/office/drawing/2014/main" id="{EE1CB2F8-1546-639C-3DE1-DCC83CD638C6}"/>
              </a:ext>
            </a:extLst>
          </p:cNvPr>
          <p:cNvGraphicFramePr>
            <a:graphicFrameLocks noGrp="1"/>
          </p:cNvGraphicFramePr>
          <p:nvPr>
            <p:ph idx="1"/>
            <p:extLst>
              <p:ext uri="{D42A27DB-BD31-4B8C-83A1-F6EECF244321}">
                <p14:modId xmlns:p14="http://schemas.microsoft.com/office/powerpoint/2010/main" val="3926145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8754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EC29-FC05-07D2-1AD5-BC0ED6922360}"/>
              </a:ext>
            </a:extLst>
          </p:cNvPr>
          <p:cNvSpPr>
            <a:spLocks noGrp="1"/>
          </p:cNvSpPr>
          <p:nvPr>
            <p:ph type="title"/>
          </p:nvPr>
        </p:nvSpPr>
        <p:spPr/>
        <p:txBody>
          <a:bodyPr/>
          <a:lstStyle/>
          <a:p>
            <a:r>
              <a:rPr lang="en-US" dirty="0"/>
              <a:t>Be sure to indicate how many sessions!</a:t>
            </a:r>
          </a:p>
        </p:txBody>
      </p:sp>
      <p:sp>
        <p:nvSpPr>
          <p:cNvPr id="3" name="Content Placeholder 2">
            <a:extLst>
              <a:ext uri="{FF2B5EF4-FFF2-40B4-BE49-F238E27FC236}">
                <a16:creationId xmlns:a16="http://schemas.microsoft.com/office/drawing/2014/main" id="{781593A8-3F02-C1A2-323A-84644A4865DC}"/>
              </a:ext>
            </a:extLst>
          </p:cNvPr>
          <p:cNvSpPr>
            <a:spLocks noGrp="1"/>
          </p:cNvSpPr>
          <p:nvPr>
            <p:ph sz="half" idx="1"/>
          </p:nvPr>
        </p:nvSpPr>
        <p:spPr>
          <a:xfrm>
            <a:off x="838200" y="2979817"/>
            <a:ext cx="5629507" cy="1603375"/>
          </a:xfrm>
        </p:spPr>
        <p:txBody>
          <a:bodyPr/>
          <a:lstStyle/>
          <a:p>
            <a:pPr marL="0" indent="0">
              <a:buNone/>
            </a:pPr>
            <a:r>
              <a:rPr lang="en-US" dirty="0"/>
              <a:t>For FFY 25 &amp; 26, be sure to use the dropdown to indicate how many sessions your DE included.</a:t>
            </a:r>
          </a:p>
        </p:txBody>
      </p:sp>
      <p:pic>
        <p:nvPicPr>
          <p:cNvPr id="5" name="Picture 4">
            <a:extLst>
              <a:ext uri="{FF2B5EF4-FFF2-40B4-BE49-F238E27FC236}">
                <a16:creationId xmlns:a16="http://schemas.microsoft.com/office/drawing/2014/main" id="{252CD917-076D-57D2-A83E-237456BAC5FE}"/>
              </a:ext>
            </a:extLst>
          </p:cNvPr>
          <p:cNvPicPr>
            <a:picLocks noChangeAspect="1"/>
          </p:cNvPicPr>
          <p:nvPr/>
        </p:nvPicPr>
        <p:blipFill>
          <a:blip r:embed="rId2"/>
          <a:srcRect t="9049" r="3503"/>
          <a:stretch/>
        </p:blipFill>
        <p:spPr>
          <a:xfrm>
            <a:off x="6724196" y="2040328"/>
            <a:ext cx="4629604" cy="3482355"/>
          </a:xfrm>
          <a:prstGeom prst="rect">
            <a:avLst/>
          </a:prstGeom>
        </p:spPr>
      </p:pic>
      <p:cxnSp>
        <p:nvCxnSpPr>
          <p:cNvPr id="6" name="Straight Arrow Connector 5">
            <a:extLst>
              <a:ext uri="{FF2B5EF4-FFF2-40B4-BE49-F238E27FC236}">
                <a16:creationId xmlns:a16="http://schemas.microsoft.com/office/drawing/2014/main" id="{DB8AF44E-3E3D-6A2C-036A-9A3A5BFA387F}"/>
              </a:ext>
            </a:extLst>
          </p:cNvPr>
          <p:cNvCxnSpPr>
            <a:cxnSpLocks/>
          </p:cNvCxnSpPr>
          <p:nvPr/>
        </p:nvCxnSpPr>
        <p:spPr>
          <a:xfrm flipV="1">
            <a:off x="6096000" y="3201337"/>
            <a:ext cx="1090987" cy="1360755"/>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806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0C07-E54D-582A-3F40-A1C4C852CACF}"/>
              </a:ext>
            </a:extLst>
          </p:cNvPr>
          <p:cNvSpPr>
            <a:spLocks noGrp="1"/>
          </p:cNvSpPr>
          <p:nvPr>
            <p:ph type="title"/>
          </p:nvPr>
        </p:nvSpPr>
        <p:spPr>
          <a:xfrm>
            <a:off x="2956932" y="2249681"/>
            <a:ext cx="10515600" cy="1325563"/>
          </a:xfrm>
        </p:spPr>
        <p:txBody>
          <a:bodyPr/>
          <a:lstStyle/>
          <a:p>
            <a:r>
              <a:rPr lang="en-US" dirty="0"/>
              <a:t>Questions?</a:t>
            </a:r>
          </a:p>
        </p:txBody>
      </p:sp>
      <p:pic>
        <p:nvPicPr>
          <p:cNvPr id="6" name="Content Placeholder 5" descr="Questions with solid fill">
            <a:extLst>
              <a:ext uri="{FF2B5EF4-FFF2-40B4-BE49-F238E27FC236}">
                <a16:creationId xmlns:a16="http://schemas.microsoft.com/office/drawing/2014/main" id="{EEA48E35-56BD-3C86-29A5-FF84FB7683E3}"/>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rcRect/>
          <a:stretch/>
        </p:blipFill>
        <p:spPr>
          <a:xfrm>
            <a:off x="5938024" y="1503419"/>
            <a:ext cx="3484755" cy="3484755"/>
          </a:xfrm>
        </p:spPr>
      </p:pic>
    </p:spTree>
    <p:extLst>
      <p:ext uri="{BB962C8B-B14F-4D97-AF65-F5344CB8AC3E}">
        <p14:creationId xmlns:p14="http://schemas.microsoft.com/office/powerpoint/2010/main" val="321793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B99E06-A088-4EC5-8FA4-64EB95D51B3F}"/>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9AB1345F-16D6-470F-9040-5EEA38A0859A}"/>
              </a:ext>
            </a:extLst>
          </p:cNvPr>
          <p:cNvSpPr>
            <a:spLocks noGrp="1"/>
          </p:cNvSpPr>
          <p:nvPr>
            <p:ph sz="half" idx="1"/>
          </p:nvPr>
        </p:nvSpPr>
        <p:spPr>
          <a:xfrm>
            <a:off x="838200" y="1981742"/>
            <a:ext cx="5897137" cy="3092063"/>
          </a:xfrm>
        </p:spPr>
        <p:txBody>
          <a:bodyPr/>
          <a:lstStyle/>
          <a:p>
            <a:pPr marL="342900" indent="-342900" fontAlgn="base">
              <a:buFont typeface="Arial" panose="020B0604020202020204" pitchFamily="34" charset="0"/>
              <a:buChar char="•"/>
            </a:pPr>
            <a:r>
              <a:rPr lang="en-US" dirty="0">
                <a:solidFill>
                  <a:srgbClr val="000000"/>
                </a:solidFill>
                <a:latin typeface="Arial"/>
                <a:cs typeface="Arial"/>
              </a:rPr>
              <a:t>Upcoming dates</a:t>
            </a:r>
            <a:r>
              <a:rPr lang="en-US" b="0" i="0" u="none" strike="noStrike" dirty="0">
                <a:solidFill>
                  <a:srgbClr val="000000"/>
                </a:solidFill>
                <a:effectLst/>
                <a:latin typeface="Arial"/>
                <a:cs typeface="Arial"/>
              </a:rPr>
              <a:t> &amp; reminders</a:t>
            </a:r>
          </a:p>
          <a:p>
            <a:pPr marL="342900" indent="-342900" fontAlgn="base">
              <a:buFont typeface="Arial" panose="020B0604020202020204" pitchFamily="34" charset="0"/>
              <a:buChar char="•"/>
            </a:pPr>
            <a:r>
              <a:rPr lang="en-US" b="0" i="0" u="none" strike="noStrike" dirty="0">
                <a:solidFill>
                  <a:srgbClr val="000000"/>
                </a:solidFill>
                <a:effectLst/>
                <a:latin typeface="Arial"/>
                <a:cs typeface="Arial"/>
              </a:rPr>
              <a:t>IOE timeline</a:t>
            </a:r>
            <a:endParaRPr lang="en-US" b="0" dirty="0">
              <a:solidFill>
                <a:srgbClr val="000000"/>
              </a:solidFill>
            </a:endParaRPr>
          </a:p>
          <a:p>
            <a:pPr marL="342900" indent="-342900" fontAlgn="base">
              <a:buFont typeface="Arial" panose="020B0604020202020204" pitchFamily="34" charset="0"/>
              <a:buChar char="•"/>
            </a:pPr>
            <a:r>
              <a:rPr lang="en-US" b="0" dirty="0">
                <a:solidFill>
                  <a:srgbClr val="000000"/>
                </a:solidFill>
                <a:latin typeface="Arial"/>
                <a:cs typeface="Arial"/>
              </a:rPr>
              <a:t>FFY 25</a:t>
            </a:r>
            <a:r>
              <a:rPr lang="en-US" b="0" i="0" dirty="0">
                <a:solidFill>
                  <a:srgbClr val="000000"/>
                </a:solidFill>
                <a:effectLst/>
                <a:latin typeface="Arial"/>
                <a:cs typeface="Arial"/>
              </a:rPr>
              <a:t>​ </a:t>
            </a:r>
            <a:r>
              <a:rPr lang="en-US" i="0" dirty="0">
                <a:solidFill>
                  <a:srgbClr val="000000"/>
                </a:solidFill>
                <a:effectLst/>
                <a:latin typeface="Arial"/>
                <a:cs typeface="Arial"/>
              </a:rPr>
              <a:t>p</a:t>
            </a:r>
            <a:r>
              <a:rPr lang="en-US" b="0" i="0" dirty="0">
                <a:solidFill>
                  <a:srgbClr val="000000"/>
                </a:solidFill>
                <a:effectLst/>
                <a:latin typeface="Arial"/>
                <a:cs typeface="Arial"/>
              </a:rPr>
              <a:t>rogress</a:t>
            </a:r>
          </a:p>
          <a:p>
            <a:pPr marL="342900" indent="-342900" fontAlgn="base">
              <a:buFont typeface="Arial" panose="020B0604020202020204" pitchFamily="34" charset="0"/>
              <a:buChar char="•"/>
            </a:pPr>
            <a:r>
              <a:rPr lang="en-US" dirty="0">
                <a:solidFill>
                  <a:srgbClr val="000000"/>
                </a:solidFill>
                <a:latin typeface="Arial"/>
                <a:cs typeface="Arial"/>
              </a:rPr>
              <a:t>Data products</a:t>
            </a:r>
            <a:endParaRPr lang="en-US" b="0" i="0" dirty="0">
              <a:solidFill>
                <a:srgbClr val="000000"/>
              </a:solidFill>
              <a:effectLst/>
              <a:latin typeface="Arial"/>
              <a:cs typeface="Arial"/>
            </a:endParaRPr>
          </a:p>
          <a:p>
            <a:pPr marL="342900" indent="-342900" fontAlgn="base">
              <a:buFont typeface="Arial" panose="020B0604020202020204" pitchFamily="34" charset="0"/>
              <a:buChar char="•"/>
            </a:pPr>
            <a:r>
              <a:rPr lang="en-US" b="0" dirty="0">
                <a:solidFill>
                  <a:srgbClr val="000000"/>
                </a:solidFill>
                <a:latin typeface="Arial"/>
                <a:cs typeface="Arial"/>
              </a:rPr>
              <a:t>FFY 26 IOE &amp; EATS</a:t>
            </a:r>
            <a:endParaRPr lang="en-US" b="0" i="0" dirty="0">
              <a:solidFill>
                <a:srgbClr val="000000"/>
              </a:solidFill>
              <a:effectLst/>
              <a:latin typeface="Arial"/>
              <a:cs typeface="Arial"/>
            </a:endParaRPr>
          </a:p>
          <a:p>
            <a:pPr marL="342900" indent="-342900" fontAlgn="base">
              <a:buFont typeface="Arial" panose="020B0604020202020204" pitchFamily="34" charset="0"/>
              <a:buChar char="•"/>
            </a:pPr>
            <a:r>
              <a:rPr lang="en-US" b="0" i="0" dirty="0">
                <a:solidFill>
                  <a:srgbClr val="000000"/>
                </a:solidFill>
                <a:effectLst/>
                <a:latin typeface="Arial"/>
                <a:cs typeface="Arial"/>
              </a:rPr>
              <a:t>Q &amp; A</a:t>
            </a:r>
          </a:p>
        </p:txBody>
      </p:sp>
      <p:pic>
        <p:nvPicPr>
          <p:cNvPr id="3" name="Graphic 2" descr="Clipboard Checked with solid fill">
            <a:extLst>
              <a:ext uri="{FF2B5EF4-FFF2-40B4-BE49-F238E27FC236}">
                <a16:creationId xmlns:a16="http://schemas.microsoft.com/office/drawing/2014/main" id="{C06A4499-5654-4FE3-F588-3C86072EE98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608676" y="1598876"/>
            <a:ext cx="3474929" cy="3474929"/>
          </a:xfrm>
          <a:prstGeom prst="rect">
            <a:avLst/>
          </a:prstGeom>
        </p:spPr>
      </p:pic>
    </p:spTree>
    <p:extLst>
      <p:ext uri="{BB962C8B-B14F-4D97-AF65-F5344CB8AC3E}">
        <p14:creationId xmlns:p14="http://schemas.microsoft.com/office/powerpoint/2010/main" val="3912412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FA54-4F41-FA09-3D09-325E0923B991}"/>
              </a:ext>
            </a:extLst>
          </p:cNvPr>
          <p:cNvSpPr>
            <a:spLocks noGrp="1"/>
          </p:cNvSpPr>
          <p:nvPr>
            <p:ph type="title"/>
          </p:nvPr>
        </p:nvSpPr>
        <p:spPr>
          <a:xfrm>
            <a:off x="838200" y="2303853"/>
            <a:ext cx="10515600" cy="1325563"/>
          </a:xfrm>
        </p:spPr>
        <p:txBody>
          <a:bodyPr/>
          <a:lstStyle/>
          <a:p>
            <a:r>
              <a:rPr lang="en-US" dirty="0"/>
              <a:t>Upcoming dates &amp; reminders</a:t>
            </a:r>
          </a:p>
        </p:txBody>
      </p:sp>
    </p:spTree>
    <p:extLst>
      <p:ext uri="{BB962C8B-B14F-4D97-AF65-F5344CB8AC3E}">
        <p14:creationId xmlns:p14="http://schemas.microsoft.com/office/powerpoint/2010/main" val="15045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455C3-DF3E-54EF-7847-47BF8CF19C39}"/>
              </a:ext>
            </a:extLst>
          </p:cNvPr>
          <p:cNvSpPr>
            <a:spLocks noGrp="1"/>
          </p:cNvSpPr>
          <p:nvPr>
            <p:ph type="title"/>
          </p:nvPr>
        </p:nvSpPr>
        <p:spPr>
          <a:xfrm>
            <a:off x="838200" y="365125"/>
            <a:ext cx="10515600" cy="1325563"/>
          </a:xfrm>
        </p:spPr>
        <p:txBody>
          <a:bodyPr anchor="ctr">
            <a:normAutofit/>
          </a:bodyPr>
          <a:lstStyle/>
          <a:p>
            <a:r>
              <a:rPr lang="en-US" dirty="0"/>
              <a:t>Upcoming Dates</a:t>
            </a:r>
          </a:p>
        </p:txBody>
      </p:sp>
      <p:graphicFrame>
        <p:nvGraphicFramePr>
          <p:cNvPr id="5" name="Content Placeholder 2">
            <a:extLst>
              <a:ext uri="{FF2B5EF4-FFF2-40B4-BE49-F238E27FC236}">
                <a16:creationId xmlns:a16="http://schemas.microsoft.com/office/drawing/2014/main" id="{4B0664C5-ED90-F65B-2EA5-1CFAC482BEC3}"/>
              </a:ext>
            </a:extLst>
          </p:cNvPr>
          <p:cNvGraphicFramePr>
            <a:graphicFrameLocks noGrp="1"/>
          </p:cNvGraphicFramePr>
          <p:nvPr>
            <p:ph idx="1"/>
            <p:extLst>
              <p:ext uri="{D42A27DB-BD31-4B8C-83A1-F6EECF244321}">
                <p14:modId xmlns:p14="http://schemas.microsoft.com/office/powerpoint/2010/main" val="3766149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059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522C-3DB6-BBCE-81CB-BCE7B5A0BAE5}"/>
              </a:ext>
            </a:extLst>
          </p:cNvPr>
          <p:cNvSpPr>
            <a:spLocks noGrp="1"/>
          </p:cNvSpPr>
          <p:nvPr>
            <p:ph type="title"/>
          </p:nvPr>
        </p:nvSpPr>
        <p:spPr/>
        <p:txBody>
          <a:bodyPr/>
          <a:lstStyle/>
          <a:p>
            <a:r>
              <a:rPr lang="en-US" dirty="0"/>
              <a:t>Evaluation Project Cycles</a:t>
            </a:r>
          </a:p>
        </p:txBody>
      </p:sp>
      <p:sp>
        <p:nvSpPr>
          <p:cNvPr id="5" name="Content Placeholder 2">
            <a:extLst>
              <a:ext uri="{FF2B5EF4-FFF2-40B4-BE49-F238E27FC236}">
                <a16:creationId xmlns:a16="http://schemas.microsoft.com/office/drawing/2014/main" id="{ED8AD402-3F96-A972-5272-7A97C4E05F7C}"/>
              </a:ext>
            </a:extLst>
          </p:cNvPr>
          <p:cNvSpPr>
            <a:spLocks noGrp="1"/>
          </p:cNvSpPr>
          <p:nvPr/>
        </p:nvSpPr>
        <p:spPr>
          <a:xfrm>
            <a:off x="838199" y="1618412"/>
            <a:ext cx="10690185" cy="65383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b="0" dirty="0"/>
              <a:t>Assessment Questionnaire S123 submission deadlines have been adjusted to align with other evaluation project deadlines and </a:t>
            </a:r>
            <a:r>
              <a:rPr lang="en-US" sz="1500" b="0" u="sng" dirty="0"/>
              <a:t>simplify project cycles overall</a:t>
            </a:r>
            <a:r>
              <a:rPr lang="en-US" sz="1500" b="0" dirty="0"/>
              <a:t>. This will allow NPI to release </a:t>
            </a:r>
            <a:r>
              <a:rPr lang="en-US" sz="1500" b="0" u="sng" dirty="0"/>
              <a:t>LEAP awards the first week of Sept,</a:t>
            </a:r>
            <a:r>
              <a:rPr lang="en-US" sz="1500" b="0" dirty="0"/>
              <a:t> rather than mid Dec.</a:t>
            </a:r>
            <a:endParaRPr lang="en-US" sz="1500" b="0" dirty="0">
              <a:ea typeface="Calibri"/>
            </a:endParaRPr>
          </a:p>
          <a:p>
            <a:endParaRPr lang="en-US" sz="1500" b="0" dirty="0">
              <a:ea typeface="Calibri"/>
            </a:endParaRPr>
          </a:p>
        </p:txBody>
      </p:sp>
      <p:graphicFrame>
        <p:nvGraphicFramePr>
          <p:cNvPr id="6" name="Table 5">
            <a:extLst>
              <a:ext uri="{FF2B5EF4-FFF2-40B4-BE49-F238E27FC236}">
                <a16:creationId xmlns:a16="http://schemas.microsoft.com/office/drawing/2014/main" id="{FC226ACE-B637-F096-635F-E221BF8032FA}"/>
              </a:ext>
            </a:extLst>
          </p:cNvPr>
          <p:cNvGraphicFramePr>
            <a:graphicFrameLocks noGrp="1"/>
          </p:cNvGraphicFramePr>
          <p:nvPr>
            <p:extLst>
              <p:ext uri="{D42A27DB-BD31-4B8C-83A1-F6EECF244321}">
                <p14:modId xmlns:p14="http://schemas.microsoft.com/office/powerpoint/2010/main" val="3808539354"/>
              </p:ext>
            </p:extLst>
          </p:nvPr>
        </p:nvGraphicFramePr>
        <p:xfrm>
          <a:off x="907649" y="2379297"/>
          <a:ext cx="9402501" cy="3052572"/>
        </p:xfrm>
        <a:graphic>
          <a:graphicData uri="http://schemas.openxmlformats.org/drawingml/2006/table">
            <a:tbl>
              <a:tblPr/>
              <a:tblGrid>
                <a:gridCol w="2699369">
                  <a:extLst>
                    <a:ext uri="{9D8B030D-6E8A-4147-A177-3AD203B41FA5}">
                      <a16:colId xmlns:a16="http://schemas.microsoft.com/office/drawing/2014/main" val="2203261785"/>
                    </a:ext>
                  </a:extLst>
                </a:gridCol>
                <a:gridCol w="4472111">
                  <a:extLst>
                    <a:ext uri="{9D8B030D-6E8A-4147-A177-3AD203B41FA5}">
                      <a16:colId xmlns:a16="http://schemas.microsoft.com/office/drawing/2014/main" val="2291000942"/>
                    </a:ext>
                  </a:extLst>
                </a:gridCol>
                <a:gridCol w="2231021">
                  <a:extLst>
                    <a:ext uri="{9D8B030D-6E8A-4147-A177-3AD203B41FA5}">
                      <a16:colId xmlns:a16="http://schemas.microsoft.com/office/drawing/2014/main" val="1950634702"/>
                    </a:ext>
                  </a:extLst>
                </a:gridCol>
              </a:tblGrid>
              <a:tr h="266700">
                <a:tc>
                  <a:txBody>
                    <a:bodyPr/>
                    <a:lstStyle/>
                    <a:p>
                      <a:pPr algn="l" fontAlgn="base">
                        <a:lnSpc>
                          <a:spcPts val="2625"/>
                        </a:lnSpc>
                        <a:buNone/>
                      </a:pPr>
                      <a:r>
                        <a:rPr lang="en-US" sz="1600" b="1" i="0" dirty="0">
                          <a:solidFill>
                            <a:srgbClr val="000000"/>
                          </a:solidFill>
                          <a:effectLst/>
                          <a:latin typeface="Arial" panose="020B0604020202020204" pitchFamily="34" charset="0"/>
                          <a:cs typeface="Arial" panose="020B0604020202020204" pitchFamily="34" charset="0"/>
                        </a:rPr>
                        <a:t>Evaluation Category</a:t>
                      </a:r>
                      <a:r>
                        <a:rPr lang="en-US" sz="1600" b="0" i="0" dirty="0">
                          <a:solidFill>
                            <a:srgbClr val="000000"/>
                          </a:solidFill>
                          <a:effectLst/>
                          <a:latin typeface="Arial" panose="020B0604020202020204" pitchFamily="34" charset="0"/>
                          <a:cs typeface="Arial" panose="020B060402020202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2625"/>
                        </a:lnSpc>
                        <a:buNone/>
                      </a:pPr>
                      <a:r>
                        <a:rPr lang="en-US" sz="1600" b="1" i="0">
                          <a:solidFill>
                            <a:srgbClr val="000000"/>
                          </a:solidFill>
                          <a:effectLst/>
                          <a:latin typeface="Arial" panose="020B0604020202020204" pitchFamily="34" charset="0"/>
                          <a:cs typeface="Arial" panose="020B0604020202020204" pitchFamily="34" charset="0"/>
                        </a:rPr>
                        <a:t>Evaluation Projects</a:t>
                      </a:r>
                      <a:r>
                        <a:rPr lang="en-US" sz="1600" b="0" i="0">
                          <a:solidFill>
                            <a:srgbClr val="000000"/>
                          </a:solidFill>
                          <a:effectLst/>
                          <a:latin typeface="Arial" panose="020B0604020202020204" pitchFamily="34" charset="0"/>
                          <a:cs typeface="Arial" panose="020B060402020202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ase">
                        <a:lnSpc>
                          <a:spcPts val="2625"/>
                        </a:lnSpc>
                        <a:buNone/>
                      </a:pPr>
                      <a:r>
                        <a:rPr lang="en-US" sz="1600" b="1" i="0">
                          <a:solidFill>
                            <a:srgbClr val="000000"/>
                          </a:solidFill>
                          <a:effectLst/>
                          <a:latin typeface="Arial" panose="020B0604020202020204" pitchFamily="34" charset="0"/>
                          <a:cs typeface="Arial" panose="020B0604020202020204" pitchFamily="34" charset="0"/>
                        </a:rPr>
                        <a:t>Annual Deadline</a:t>
                      </a:r>
                      <a:r>
                        <a:rPr lang="en-US" sz="1600" b="0" i="0">
                          <a:solidFill>
                            <a:srgbClr val="000000"/>
                          </a:solidFill>
                          <a:effectLst/>
                          <a:latin typeface="Arial" panose="020B0604020202020204" pitchFamily="34" charset="0"/>
                          <a:cs typeface="Arial" panose="020B060402020202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387348897"/>
                  </a:ext>
                </a:extLst>
              </a:tr>
              <a:tr h="927100">
                <a:tc>
                  <a:txBody>
                    <a:bodyPr/>
                    <a:lstStyle/>
                    <a:p>
                      <a:pPr algn="l" fontAlgn="base">
                        <a:lnSpc>
                          <a:spcPts val="2400"/>
                        </a:lnSpc>
                        <a:buNone/>
                      </a:pPr>
                      <a:r>
                        <a:rPr lang="en-US" sz="1600" b="0" i="0" u="none" strike="noStrike" dirty="0">
                          <a:solidFill>
                            <a:srgbClr val="000000"/>
                          </a:solidFill>
                          <a:effectLst/>
                          <a:latin typeface="Arial" panose="020B0604020202020204" pitchFamily="34" charset="0"/>
                          <a:cs typeface="Arial" panose="020B0604020202020204" pitchFamily="34" charset="0"/>
                        </a:rPr>
                        <a:t>Youth evaluation </a:t>
                      </a:r>
                      <a:r>
                        <a:rPr lang="en-US" sz="1600" b="0" i="0" dirty="0">
                          <a:solidFill>
                            <a:srgbClr val="000000"/>
                          </a:solidFill>
                          <a:effectLst/>
                          <a:latin typeface="Arial" panose="020B0604020202020204" pitchFamily="34" charset="0"/>
                          <a:cs typeface="Arial" panose="020B060402020202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600" b="0" i="0" dirty="0">
                          <a:solidFill>
                            <a:srgbClr val="000000"/>
                          </a:solidFill>
                          <a:effectLst/>
                          <a:latin typeface="Arial" panose="020B0604020202020204" pitchFamily="34" charset="0"/>
                          <a:cs typeface="Arial" panose="020B0604020202020204" pitchFamily="34" charset="0"/>
                        </a:rPr>
                        <a:t>IOE </a:t>
                      </a:r>
                      <a:r>
                        <a:rPr lang="en-US" sz="1600" b="0" i="0" u="none" strike="noStrike" dirty="0">
                          <a:solidFill>
                            <a:srgbClr val="000000"/>
                          </a:solidFill>
                          <a:effectLst/>
                          <a:latin typeface="Arial" panose="020B0604020202020204" pitchFamily="34" charset="0"/>
                          <a:cs typeface="Arial" panose="020B0604020202020204" pitchFamily="34" charset="0"/>
                        </a:rPr>
                        <a:t>(Planning Worksheets &amp; surveys in S123)</a:t>
                      </a:r>
                      <a:r>
                        <a:rPr lang="en-US" sz="1600" b="0" i="0" dirty="0">
                          <a:solidFill>
                            <a:srgbClr val="000000"/>
                          </a:solidFill>
                          <a:effectLst/>
                          <a:latin typeface="Arial" panose="020B0604020202020204" pitchFamily="34" charset="0"/>
                          <a:cs typeface="Arial" panose="020B0604020202020204" pitchFamily="34" charset="0"/>
                        </a:rPr>
                        <a:t>​</a:t>
                      </a:r>
                    </a:p>
                    <a:p>
                      <a:pPr algn="l" fontAlgn="base">
                        <a:lnSpc>
                          <a:spcPts val="2175"/>
                        </a:lnSpc>
                        <a:buNone/>
                      </a:pPr>
                      <a:r>
                        <a:rPr lang="en-US" sz="1600" b="1" i="0" dirty="0">
                          <a:solidFill>
                            <a:srgbClr val="2B3885"/>
                          </a:solidFill>
                          <a:effectLst/>
                          <a:latin typeface="Arial" panose="020B0604020202020204" pitchFamily="34" charset="0"/>
                          <a:cs typeface="Arial" panose="020B0604020202020204" pitchFamily="34" charset="0"/>
                        </a:rPr>
                        <a:t>School District OAQ </a:t>
                      </a:r>
                      <a:r>
                        <a:rPr lang="en-US" sz="1600" b="0" i="0" dirty="0">
                          <a:solidFill>
                            <a:srgbClr val="2B3885"/>
                          </a:solidFill>
                          <a:effectLst/>
                          <a:latin typeface="Arial" panose="020B0604020202020204" pitchFamily="34" charset="0"/>
                          <a:cs typeface="Arial" panose="020B0604020202020204" pitchFamily="34" charset="0"/>
                        </a:rPr>
                        <a:t>​</a:t>
                      </a:r>
                    </a:p>
                    <a:p>
                      <a:pPr algn="l" fontAlgn="base">
                        <a:lnSpc>
                          <a:spcPts val="2175"/>
                        </a:lnSpc>
                        <a:buNone/>
                      </a:pPr>
                      <a:r>
                        <a:rPr lang="en-US" sz="1600" b="1" i="0" dirty="0">
                          <a:solidFill>
                            <a:srgbClr val="2B3885"/>
                          </a:solidFill>
                          <a:effectLst/>
                          <a:latin typeface="Arial" panose="020B0604020202020204" pitchFamily="34" charset="0"/>
                          <a:cs typeface="Arial" panose="020B0604020202020204" pitchFamily="34" charset="0"/>
                        </a:rPr>
                        <a:t>School SLAQs </a:t>
                      </a:r>
                      <a:r>
                        <a:rPr lang="en-US" sz="1600" b="0" i="0" dirty="0">
                          <a:solidFill>
                            <a:srgbClr val="2B3885"/>
                          </a:solidFill>
                          <a:effectLst/>
                          <a:latin typeface="Arial" panose="020B0604020202020204" pitchFamily="34" charset="0"/>
                          <a:cs typeface="Arial" panose="020B0604020202020204" pitchFamily="34" charset="0"/>
                        </a:rPr>
                        <a:t>​</a:t>
                      </a:r>
                    </a:p>
                    <a:p>
                      <a:pPr algn="l" fontAlgn="base">
                        <a:lnSpc>
                          <a:spcPts val="2175"/>
                        </a:lnSpc>
                        <a:buNone/>
                      </a:pPr>
                      <a:r>
                        <a:rPr lang="en-US" sz="1600" b="1" i="0" dirty="0">
                          <a:solidFill>
                            <a:srgbClr val="2B3885"/>
                          </a:solidFill>
                          <a:effectLst/>
                          <a:latin typeface="Arial" panose="020B0604020202020204" pitchFamily="34" charset="0"/>
                          <a:cs typeface="Arial" panose="020B0604020202020204" pitchFamily="34" charset="0"/>
                        </a:rPr>
                        <a:t>OST SLAQs </a:t>
                      </a:r>
                      <a:r>
                        <a:rPr lang="en-US" sz="1600" b="0" i="0" dirty="0">
                          <a:solidFill>
                            <a:srgbClr val="2B3885"/>
                          </a:solidFill>
                          <a:effectLst/>
                          <a:latin typeface="Arial" panose="020B0604020202020204" pitchFamily="34" charset="0"/>
                          <a:cs typeface="Arial" panose="020B0604020202020204" pitchFamily="34" charset="0"/>
                        </a:rPr>
                        <a:t>​</a:t>
                      </a:r>
                    </a:p>
                    <a:p>
                      <a:pPr algn="l" fontAlgn="base">
                        <a:lnSpc>
                          <a:spcPts val="2175"/>
                        </a:lnSpc>
                        <a:buNone/>
                      </a:pPr>
                      <a:r>
                        <a:rPr lang="en-US" sz="1600" b="1" i="0" dirty="0">
                          <a:solidFill>
                            <a:srgbClr val="2B3885"/>
                          </a:solidFill>
                          <a:effectLst/>
                          <a:latin typeface="Arial" panose="020B0604020202020204" pitchFamily="34" charset="0"/>
                          <a:cs typeface="Arial" panose="020B0604020202020204" pitchFamily="34" charset="0"/>
                        </a:rPr>
                        <a:t>ECE SLAQs </a:t>
                      </a:r>
                      <a:r>
                        <a:rPr lang="en-US" sz="1600" b="0" i="0" dirty="0">
                          <a:solidFill>
                            <a:srgbClr val="000000"/>
                          </a:solidFill>
                          <a:effectLst/>
                          <a:latin typeface="Arial" panose="020B0604020202020204" pitchFamily="34" charset="0"/>
                          <a:cs typeface="Arial" panose="020B060402020202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2400"/>
                        </a:lnSpc>
                        <a:buNone/>
                      </a:pPr>
                      <a:r>
                        <a:rPr lang="en-US" sz="1600" b="0" i="0">
                          <a:solidFill>
                            <a:srgbClr val="000000"/>
                          </a:solidFill>
                          <a:effectLst/>
                          <a:latin typeface="Arial" panose="020B0604020202020204" pitchFamily="34" charset="0"/>
                          <a:cs typeface="Arial" panose="020B0604020202020204" pitchFamily="34" charset="0"/>
                        </a:rPr>
                        <a:t>June 30​</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0648742"/>
                  </a:ext>
                </a:extLst>
              </a:tr>
              <a:tr h="400050">
                <a:tc>
                  <a:txBody>
                    <a:bodyPr/>
                    <a:lstStyle/>
                    <a:p>
                      <a:pPr algn="l" fontAlgn="base">
                        <a:lnSpc>
                          <a:spcPts val="2400"/>
                        </a:lnSpc>
                        <a:buNone/>
                      </a:pPr>
                      <a:r>
                        <a:rPr lang="en-US" sz="1600" b="0" i="0" u="none" strike="noStrike">
                          <a:solidFill>
                            <a:srgbClr val="000000"/>
                          </a:solidFill>
                          <a:effectLst/>
                          <a:latin typeface="Arial" panose="020B0604020202020204" pitchFamily="34" charset="0"/>
                          <a:cs typeface="Arial" panose="020B0604020202020204" pitchFamily="34" charset="0"/>
                        </a:rPr>
                        <a:t>Adult evaluation </a:t>
                      </a:r>
                      <a:r>
                        <a:rPr lang="en-US" sz="1600" b="0" i="0">
                          <a:solidFill>
                            <a:srgbClr val="000000"/>
                          </a:solidFill>
                          <a:effectLst/>
                          <a:latin typeface="Arial" panose="020B0604020202020204" pitchFamily="34" charset="0"/>
                          <a:cs typeface="Arial" panose="020B060402020202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1950"/>
                        </a:lnSpc>
                        <a:buNone/>
                      </a:pPr>
                      <a:r>
                        <a:rPr lang="en-US" sz="1600" b="0" i="0" dirty="0">
                          <a:solidFill>
                            <a:srgbClr val="000000"/>
                          </a:solidFill>
                          <a:effectLst/>
                          <a:latin typeface="Arial" panose="020B0604020202020204" pitchFamily="34" charset="0"/>
                          <a:cs typeface="Arial" panose="020B0604020202020204" pitchFamily="34" charset="0"/>
                        </a:rPr>
                        <a:t>Adult DE eval </a:t>
                      </a:r>
                      <a:r>
                        <a:rPr lang="en-US" sz="1600" b="0" i="0" u="none" strike="noStrike" dirty="0">
                          <a:solidFill>
                            <a:srgbClr val="000000"/>
                          </a:solidFill>
                          <a:effectLst/>
                          <a:latin typeface="Arial" panose="020B0604020202020204" pitchFamily="34" charset="0"/>
                          <a:cs typeface="Arial" panose="020B0604020202020204" pitchFamily="34" charset="0"/>
                        </a:rPr>
                        <a:t>(surveys in S123)</a:t>
                      </a:r>
                      <a:r>
                        <a:rPr lang="en-US" sz="1600" b="0" i="0" dirty="0">
                          <a:solidFill>
                            <a:srgbClr val="000000"/>
                          </a:solidFill>
                          <a:effectLst/>
                          <a:latin typeface="Arial" panose="020B0604020202020204" pitchFamily="34" charset="0"/>
                          <a:cs typeface="Arial" panose="020B0604020202020204" pitchFamily="34" charset="0"/>
                        </a:rPr>
                        <a:t>​</a:t>
                      </a:r>
                    </a:p>
                    <a:p>
                      <a:pPr algn="l" fontAlgn="base">
                        <a:lnSpc>
                          <a:spcPts val="2175"/>
                        </a:lnSpc>
                        <a:buNone/>
                      </a:pPr>
                      <a:r>
                        <a:rPr lang="en-US" sz="1600" b="1" i="0" dirty="0">
                          <a:solidFill>
                            <a:srgbClr val="2B3885"/>
                          </a:solidFill>
                          <a:effectLst/>
                          <a:latin typeface="Arial" panose="020B0604020202020204" pitchFamily="34" charset="0"/>
                          <a:cs typeface="Arial" panose="020B0604020202020204" pitchFamily="34" charset="0"/>
                        </a:rPr>
                        <a:t>Retail SLAQs</a:t>
                      </a:r>
                      <a:r>
                        <a:rPr lang="en-US" sz="1600" b="0" i="0" dirty="0">
                          <a:solidFill>
                            <a:srgbClr val="2B3885"/>
                          </a:solidFill>
                          <a:effectLst/>
                          <a:latin typeface="Arial" panose="020B0604020202020204" pitchFamily="34" charset="0"/>
                          <a:cs typeface="Arial" panose="020B060402020202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2400"/>
                        </a:lnSpc>
                        <a:buNone/>
                      </a:pPr>
                      <a:r>
                        <a:rPr lang="en-US" sz="1600" b="0" i="0">
                          <a:solidFill>
                            <a:srgbClr val="000000"/>
                          </a:solidFill>
                          <a:effectLst/>
                          <a:latin typeface="Arial" panose="020B0604020202020204" pitchFamily="34" charset="0"/>
                          <a:cs typeface="Arial" panose="020B0604020202020204" pitchFamily="34" charset="0"/>
                        </a:rPr>
                        <a:t>August 31​</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8737076"/>
                  </a:ext>
                </a:extLst>
              </a:tr>
              <a:tr h="400050">
                <a:tc>
                  <a:txBody>
                    <a:bodyPr/>
                    <a:lstStyle/>
                    <a:p>
                      <a:pPr algn="l" fontAlgn="base">
                        <a:lnSpc>
                          <a:spcPts val="2400"/>
                        </a:lnSpc>
                        <a:buNone/>
                      </a:pPr>
                      <a:r>
                        <a:rPr lang="en-US" sz="1600" b="0" i="0" u="none" strike="noStrike">
                          <a:solidFill>
                            <a:srgbClr val="000000"/>
                          </a:solidFill>
                          <a:effectLst/>
                          <a:latin typeface="Arial" panose="020B0604020202020204" pitchFamily="34" charset="0"/>
                          <a:cs typeface="Arial" panose="020B0604020202020204" pitchFamily="34" charset="0"/>
                        </a:rPr>
                        <a:t>LHD program reporting</a:t>
                      </a:r>
                      <a:r>
                        <a:rPr lang="en-US" sz="1600" b="0" i="0">
                          <a:solidFill>
                            <a:srgbClr val="000000"/>
                          </a:solidFill>
                          <a:effectLst/>
                          <a:latin typeface="Arial" panose="020B0604020202020204" pitchFamily="34" charset="0"/>
                          <a:cs typeface="Arial" panose="020B060402020202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2175"/>
                        </a:lnSpc>
                        <a:buNone/>
                      </a:pPr>
                      <a:r>
                        <a:rPr lang="en-US" sz="1600" b="0" i="0" dirty="0">
                          <a:solidFill>
                            <a:srgbClr val="000000"/>
                          </a:solidFill>
                          <a:effectLst/>
                          <a:latin typeface="Arial" panose="020B0604020202020204" pitchFamily="34" charset="0"/>
                          <a:cs typeface="Arial" panose="020B0604020202020204" pitchFamily="34" charset="0"/>
                        </a:rPr>
                        <a:t>PEARS​</a:t>
                      </a:r>
                    </a:p>
                    <a:p>
                      <a:pPr algn="l" fontAlgn="base">
                        <a:lnSpc>
                          <a:spcPts val="2175"/>
                        </a:lnSpc>
                        <a:buNone/>
                      </a:pPr>
                      <a:r>
                        <a:rPr lang="en-US" sz="1600" b="1" i="0" dirty="0">
                          <a:solidFill>
                            <a:srgbClr val="2B3885"/>
                          </a:solidFill>
                          <a:effectLst/>
                          <a:latin typeface="Arial" panose="020B0604020202020204" pitchFamily="34" charset="0"/>
                          <a:cs typeface="Arial" panose="020B0604020202020204" pitchFamily="34" charset="0"/>
                        </a:rPr>
                        <a:t>LACs (for all settings)</a:t>
                      </a:r>
                      <a:r>
                        <a:rPr lang="en-US" sz="1600" b="0" i="0" dirty="0">
                          <a:solidFill>
                            <a:srgbClr val="2B3885"/>
                          </a:solidFill>
                          <a:effectLst/>
                          <a:latin typeface="Arial" panose="020B0604020202020204" pitchFamily="34" charset="0"/>
                          <a:cs typeface="Arial" panose="020B060402020202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ase">
                        <a:lnSpc>
                          <a:spcPts val="2400"/>
                        </a:lnSpc>
                        <a:buNone/>
                      </a:pPr>
                      <a:r>
                        <a:rPr lang="en-US" sz="1600" b="0" i="0" dirty="0">
                          <a:solidFill>
                            <a:srgbClr val="000000"/>
                          </a:solidFill>
                          <a:effectLst/>
                          <a:latin typeface="Arial" panose="020B0604020202020204" pitchFamily="34" charset="0"/>
                          <a:cs typeface="Arial" panose="020B0604020202020204" pitchFamily="34" charset="0"/>
                        </a:rPr>
                        <a:t>October 15*​</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5992308"/>
                  </a:ext>
                </a:extLst>
              </a:tr>
            </a:tbl>
          </a:graphicData>
        </a:graphic>
      </p:graphicFrame>
      <p:sp>
        <p:nvSpPr>
          <p:cNvPr id="7" name="Rectangle 1">
            <a:extLst>
              <a:ext uri="{FF2B5EF4-FFF2-40B4-BE49-F238E27FC236}">
                <a16:creationId xmlns:a16="http://schemas.microsoft.com/office/drawing/2014/main" id="{59A016CC-98A8-5E0B-5056-C889B7534E14}"/>
              </a:ext>
            </a:extLst>
          </p:cNvPr>
          <p:cNvSpPr>
            <a:spLocks noChangeArrowheads="1"/>
          </p:cNvSpPr>
          <p:nvPr/>
        </p:nvSpPr>
        <p:spPr bwMode="auto">
          <a:xfrm>
            <a:off x="1774019" y="1797735"/>
            <a:ext cx="156892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008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F81B2-4F0C-C6C2-C856-E7B0067A295D}"/>
              </a:ext>
            </a:extLst>
          </p:cNvPr>
          <p:cNvSpPr>
            <a:spLocks noGrp="1"/>
          </p:cNvSpPr>
          <p:nvPr>
            <p:ph type="title"/>
          </p:nvPr>
        </p:nvSpPr>
        <p:spPr>
          <a:xfrm>
            <a:off x="838200" y="365125"/>
            <a:ext cx="10515600" cy="1325563"/>
          </a:xfrm>
        </p:spPr>
        <p:txBody>
          <a:bodyPr anchor="ctr">
            <a:normAutofit/>
          </a:bodyPr>
          <a:lstStyle/>
          <a:p>
            <a:r>
              <a:rPr lang="en-US" dirty="0"/>
              <a:t>Website Changes</a:t>
            </a:r>
          </a:p>
        </p:txBody>
      </p:sp>
      <p:pic>
        <p:nvPicPr>
          <p:cNvPr id="6" name="Picture 5" descr="A screenshot of a website&#10;&#10;AI-generated content may be incorrect.">
            <a:extLst>
              <a:ext uri="{FF2B5EF4-FFF2-40B4-BE49-F238E27FC236}">
                <a16:creationId xmlns:a16="http://schemas.microsoft.com/office/drawing/2014/main" id="{C05422CA-8842-A0CF-21D4-F0129702F936}"/>
              </a:ext>
            </a:extLst>
          </p:cNvPr>
          <p:cNvPicPr>
            <a:picLocks noChangeAspect="1"/>
          </p:cNvPicPr>
          <p:nvPr/>
        </p:nvPicPr>
        <p:blipFill>
          <a:blip r:embed="rId2"/>
          <a:stretch>
            <a:fillRect/>
          </a:stretch>
        </p:blipFill>
        <p:spPr>
          <a:xfrm>
            <a:off x="838200" y="1690688"/>
            <a:ext cx="4133770" cy="4351338"/>
          </a:xfrm>
          <a:prstGeom prst="rect">
            <a:avLst/>
          </a:prstGeom>
          <a:noFill/>
        </p:spPr>
      </p:pic>
      <p:sp>
        <p:nvSpPr>
          <p:cNvPr id="11" name="Content Placeholder 3">
            <a:extLst>
              <a:ext uri="{FF2B5EF4-FFF2-40B4-BE49-F238E27FC236}">
                <a16:creationId xmlns:a16="http://schemas.microsoft.com/office/drawing/2014/main" id="{0F1C1B19-82AE-103C-B63D-04F7FBA19C98}"/>
              </a:ext>
            </a:extLst>
          </p:cNvPr>
          <p:cNvSpPr>
            <a:spLocks noGrp="1"/>
          </p:cNvSpPr>
          <p:nvPr>
            <p:ph sz="half" idx="2"/>
          </p:nvPr>
        </p:nvSpPr>
        <p:spPr>
          <a:xfrm>
            <a:off x="5672254" y="2247282"/>
            <a:ext cx="5458522" cy="3594990"/>
          </a:xfrm>
        </p:spPr>
        <p:txBody>
          <a:bodyPr>
            <a:normAutofit/>
          </a:bodyPr>
          <a:lstStyle/>
          <a:p>
            <a:r>
              <a:rPr lang="en-US" sz="3200" dirty="0"/>
              <a:t>New look and feel</a:t>
            </a:r>
          </a:p>
          <a:p>
            <a:r>
              <a:rPr lang="en-US" sz="3200" dirty="0"/>
              <a:t>Content the same</a:t>
            </a:r>
          </a:p>
          <a:p>
            <a:r>
              <a:rPr lang="en-US" sz="3200" dirty="0"/>
              <a:t>Links have been checked</a:t>
            </a:r>
          </a:p>
          <a:p>
            <a:r>
              <a:rPr lang="en-US" sz="3200" dirty="0"/>
              <a:t>Re-org for cross-project consistency coming soon</a:t>
            </a:r>
          </a:p>
        </p:txBody>
      </p:sp>
    </p:spTree>
    <p:extLst>
      <p:ext uri="{BB962C8B-B14F-4D97-AF65-F5344CB8AC3E}">
        <p14:creationId xmlns:p14="http://schemas.microsoft.com/office/powerpoint/2010/main" val="130709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2A76D-5759-7A97-F1A7-FB8A6A779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66E66-9D14-8DBF-9490-15D485A84631}"/>
              </a:ext>
            </a:extLst>
          </p:cNvPr>
          <p:cNvSpPr>
            <a:spLocks noGrp="1"/>
          </p:cNvSpPr>
          <p:nvPr>
            <p:ph type="title"/>
          </p:nvPr>
        </p:nvSpPr>
        <p:spPr>
          <a:xfrm>
            <a:off x="838200" y="365125"/>
            <a:ext cx="10515600" cy="1325563"/>
          </a:xfrm>
        </p:spPr>
        <p:txBody>
          <a:bodyPr anchor="ctr">
            <a:normAutofit/>
          </a:bodyPr>
          <a:lstStyle/>
          <a:p>
            <a:r>
              <a:rPr lang="en-US" dirty="0"/>
              <a:t>MailChimp Changes</a:t>
            </a:r>
          </a:p>
        </p:txBody>
      </p:sp>
      <p:sp>
        <p:nvSpPr>
          <p:cNvPr id="11" name="Content Placeholder 3">
            <a:extLst>
              <a:ext uri="{FF2B5EF4-FFF2-40B4-BE49-F238E27FC236}">
                <a16:creationId xmlns:a16="http://schemas.microsoft.com/office/drawing/2014/main" id="{9366FAEE-3411-C1B1-ED2E-180DA58E8FD7}"/>
              </a:ext>
            </a:extLst>
          </p:cNvPr>
          <p:cNvSpPr>
            <a:spLocks noGrp="1"/>
          </p:cNvSpPr>
          <p:nvPr>
            <p:ph sz="half" idx="2"/>
          </p:nvPr>
        </p:nvSpPr>
        <p:spPr>
          <a:xfrm>
            <a:off x="5136995" y="2447160"/>
            <a:ext cx="6843132" cy="3594990"/>
          </a:xfrm>
        </p:spPr>
        <p:txBody>
          <a:bodyPr>
            <a:normAutofit/>
          </a:bodyPr>
          <a:lstStyle/>
          <a:p>
            <a:r>
              <a:rPr lang="en-US" sz="3200" dirty="0"/>
              <a:t>IOE announcements and newsletters will now be coming from </a:t>
            </a:r>
            <a:r>
              <a:rPr lang="en-US" sz="3200" dirty="0">
                <a:hlinkClick r:id="rId2"/>
              </a:rPr>
              <a:t>EvaluateSNAPEd@ucanr.edu</a:t>
            </a:r>
            <a:endParaRPr lang="en-US" sz="3200" dirty="0"/>
          </a:p>
          <a:p>
            <a:r>
              <a:rPr lang="en-US" sz="3200" dirty="0"/>
              <a:t>Still follow up with me if blast emails prompt any questions</a:t>
            </a:r>
          </a:p>
          <a:p>
            <a:endParaRPr lang="en-US" sz="3200" dirty="0"/>
          </a:p>
        </p:txBody>
      </p:sp>
      <p:pic>
        <p:nvPicPr>
          <p:cNvPr id="4" name="Picture 3">
            <a:extLst>
              <a:ext uri="{FF2B5EF4-FFF2-40B4-BE49-F238E27FC236}">
                <a16:creationId xmlns:a16="http://schemas.microsoft.com/office/drawing/2014/main" id="{0D4E4D06-FCD8-81E2-58AF-6EAA4BD29554}"/>
              </a:ext>
            </a:extLst>
          </p:cNvPr>
          <p:cNvPicPr>
            <a:picLocks noChangeAspect="1"/>
          </p:cNvPicPr>
          <p:nvPr/>
        </p:nvPicPr>
        <p:blipFill>
          <a:blip r:embed="rId3"/>
          <a:stretch>
            <a:fillRect/>
          </a:stretch>
        </p:blipFill>
        <p:spPr>
          <a:xfrm>
            <a:off x="1464451" y="1537197"/>
            <a:ext cx="2906827" cy="4504953"/>
          </a:xfrm>
          <a:prstGeom prst="rect">
            <a:avLst/>
          </a:prstGeom>
        </p:spPr>
      </p:pic>
    </p:spTree>
    <p:extLst>
      <p:ext uri="{BB962C8B-B14F-4D97-AF65-F5344CB8AC3E}">
        <p14:creationId xmlns:p14="http://schemas.microsoft.com/office/powerpoint/2010/main" val="4083434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3E77-E077-1028-880C-32B1FE2DC31C}"/>
              </a:ext>
            </a:extLst>
          </p:cNvPr>
          <p:cNvSpPr>
            <a:spLocks noGrp="1"/>
          </p:cNvSpPr>
          <p:nvPr>
            <p:ph type="title"/>
          </p:nvPr>
        </p:nvSpPr>
        <p:spPr/>
        <p:txBody>
          <a:bodyPr/>
          <a:lstStyle/>
          <a:p>
            <a:r>
              <a:rPr lang="en-US" dirty="0"/>
              <a:t>Reminder: Planning Worksheets</a:t>
            </a:r>
          </a:p>
        </p:txBody>
      </p:sp>
      <p:sp>
        <p:nvSpPr>
          <p:cNvPr id="3" name="Content Placeholder 2">
            <a:extLst>
              <a:ext uri="{FF2B5EF4-FFF2-40B4-BE49-F238E27FC236}">
                <a16:creationId xmlns:a16="http://schemas.microsoft.com/office/drawing/2014/main" id="{9D59D35D-C7F3-DDFD-1AA7-8709EEB5D15C}"/>
              </a:ext>
            </a:extLst>
          </p:cNvPr>
          <p:cNvSpPr>
            <a:spLocks noGrp="1"/>
          </p:cNvSpPr>
          <p:nvPr>
            <p:ph sz="half" idx="1"/>
          </p:nvPr>
        </p:nvSpPr>
        <p:spPr>
          <a:xfrm>
            <a:off x="838199" y="1825625"/>
            <a:ext cx="5863683" cy="4351338"/>
          </a:xfrm>
        </p:spPr>
        <p:txBody>
          <a:bodyPr/>
          <a:lstStyle/>
          <a:p>
            <a:pPr marL="0" indent="0">
              <a:buNone/>
            </a:pPr>
            <a:endParaRPr lang="en-US" dirty="0"/>
          </a:p>
          <a:p>
            <a:pPr marL="0" indent="0">
              <a:buNone/>
            </a:pPr>
            <a:r>
              <a:rPr lang="en-US" dirty="0"/>
              <a:t>Please edit/update the version in your OneDrive folder!</a:t>
            </a:r>
          </a:p>
          <a:p>
            <a:pPr marL="0" indent="0">
              <a:buNone/>
            </a:pPr>
            <a:endParaRPr lang="en-US" dirty="0"/>
          </a:p>
          <a:p>
            <a:endParaRPr lang="en-US" dirty="0"/>
          </a:p>
          <a:p>
            <a:pPr marL="0" indent="0">
              <a:buNone/>
            </a:pPr>
            <a:r>
              <a:rPr lang="en-US" dirty="0"/>
              <a:t>If you are already a folder editor, you can use the link available on the </a:t>
            </a:r>
            <a:r>
              <a:rPr lang="en-US" dirty="0">
                <a:hlinkClick r:id="rId2"/>
              </a:rPr>
              <a:t>LHD Evaluation OneDrive page</a:t>
            </a:r>
            <a:r>
              <a:rPr lang="en-US" dirty="0"/>
              <a:t>. </a:t>
            </a:r>
          </a:p>
        </p:txBody>
      </p:sp>
      <p:pic>
        <p:nvPicPr>
          <p:cNvPr id="6" name="Picture 5">
            <a:extLst>
              <a:ext uri="{FF2B5EF4-FFF2-40B4-BE49-F238E27FC236}">
                <a16:creationId xmlns:a16="http://schemas.microsoft.com/office/drawing/2014/main" id="{4ED41DA9-4F18-132E-877F-D2A6E1408074}"/>
              </a:ext>
            </a:extLst>
          </p:cNvPr>
          <p:cNvPicPr>
            <a:picLocks noChangeAspect="1"/>
          </p:cNvPicPr>
          <p:nvPr/>
        </p:nvPicPr>
        <p:blipFill>
          <a:blip r:embed="rId3"/>
          <a:stretch>
            <a:fillRect/>
          </a:stretch>
        </p:blipFill>
        <p:spPr>
          <a:xfrm>
            <a:off x="936701" y="3267576"/>
            <a:ext cx="4516244" cy="505488"/>
          </a:xfrm>
          <a:prstGeom prst="rect">
            <a:avLst/>
          </a:prstGeom>
        </p:spPr>
      </p:pic>
      <p:pic>
        <p:nvPicPr>
          <p:cNvPr id="8" name="Picture 7">
            <a:extLst>
              <a:ext uri="{FF2B5EF4-FFF2-40B4-BE49-F238E27FC236}">
                <a16:creationId xmlns:a16="http://schemas.microsoft.com/office/drawing/2014/main" id="{42ACF13B-9A6B-3A7C-B2EC-3B0663643EC8}"/>
              </a:ext>
            </a:extLst>
          </p:cNvPr>
          <p:cNvPicPr>
            <a:picLocks noChangeAspect="1"/>
          </p:cNvPicPr>
          <p:nvPr/>
        </p:nvPicPr>
        <p:blipFill>
          <a:blip r:embed="rId4"/>
          <a:srcRect b="37077"/>
          <a:stretch/>
        </p:blipFill>
        <p:spPr>
          <a:xfrm>
            <a:off x="6878443" y="2367269"/>
            <a:ext cx="3949302" cy="3000300"/>
          </a:xfrm>
          <a:prstGeom prst="rect">
            <a:avLst/>
          </a:prstGeom>
        </p:spPr>
      </p:pic>
      <p:sp>
        <p:nvSpPr>
          <p:cNvPr id="4" name="TextBox 3">
            <a:extLst>
              <a:ext uri="{FF2B5EF4-FFF2-40B4-BE49-F238E27FC236}">
                <a16:creationId xmlns:a16="http://schemas.microsoft.com/office/drawing/2014/main" id="{9F285861-86EC-2801-5068-1A91BD216AFB}"/>
              </a:ext>
            </a:extLst>
          </p:cNvPr>
          <p:cNvSpPr txBox="1"/>
          <p:nvPr/>
        </p:nvSpPr>
        <p:spPr>
          <a:xfrm>
            <a:off x="9099395" y="658574"/>
            <a:ext cx="2440605" cy="369332"/>
          </a:xfrm>
          <a:prstGeom prst="rect">
            <a:avLst/>
          </a:prstGeom>
          <a:noFill/>
        </p:spPr>
        <p:txBody>
          <a:bodyPr wrap="none" rtlCol="0">
            <a:spAutoFit/>
          </a:bodyPr>
          <a:lstStyle/>
          <a:p>
            <a:r>
              <a:rPr lang="en-US" b="1" dirty="0">
                <a:solidFill>
                  <a:schemeClr val="accent6"/>
                </a:solidFill>
              </a:rPr>
              <a:t>Post-test links are here!</a:t>
            </a:r>
          </a:p>
        </p:txBody>
      </p:sp>
    </p:spTree>
    <p:extLst>
      <p:ext uri="{BB962C8B-B14F-4D97-AF65-F5344CB8AC3E}">
        <p14:creationId xmlns:p14="http://schemas.microsoft.com/office/powerpoint/2010/main" val="163894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HL_CDPH_NPI template" id="{A88077E0-8371-D14F-AF84-F56FB1A409E0}" vid="{1560E5F9-D077-DF48-B8E1-5CC05BC68212}"/>
    </a:ext>
  </a:extLst>
</a:theme>
</file>

<file path=ppt/theme/theme2.xml><?xml version="1.0" encoding="utf-8"?>
<a:theme xmlns:a="http://schemas.openxmlformats.org/drawingml/2006/main" name="1_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e515f2-057f-4c6c-9009-40b624203122" xsi:nil="true"/>
    <lcf76f155ced4ddcb4097134ff3c332f xmlns="aa572fdf-9ee6-45c3-8555-cedceb13baa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34656826B405439EBE9B90EEBCBEBE" ma:contentTypeVersion="18" ma:contentTypeDescription="Create a new document." ma:contentTypeScope="" ma:versionID="cbcbff078ab18b4f48dff9884b8bfa3d">
  <xsd:schema xmlns:xsd="http://www.w3.org/2001/XMLSchema" xmlns:xs="http://www.w3.org/2001/XMLSchema" xmlns:p="http://schemas.microsoft.com/office/2006/metadata/properties" xmlns:ns2="4de515f2-057f-4c6c-9009-40b624203122" xmlns:ns3="aa572fdf-9ee6-45c3-8555-cedceb13baa8" targetNamespace="http://schemas.microsoft.com/office/2006/metadata/properties" ma:root="true" ma:fieldsID="cd93446b64f101b473f58bf28b58bcd3" ns2:_="" ns3:_="">
    <xsd:import namespace="4de515f2-057f-4c6c-9009-40b624203122"/>
    <xsd:import namespace="aa572fdf-9ee6-45c3-8555-cedceb13ba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515f2-057f-4c6c-9009-40b62420312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d3f96132-7575-4dc3-b6aa-46cada61f72b}" ma:internalName="TaxCatchAll" ma:showField="CatchAllData" ma:web="4de515f2-057f-4c6c-9009-40b6242031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572fdf-9ee6-45c3-8555-cedceb13ba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9ba80e-4ed7-42b5-a1d2-490ece9b84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072527-AB63-4D3C-8C47-BBD62F22CF14}">
  <ds:schemaRefs>
    <ds:schemaRef ds:uri="4de515f2-057f-4c6c-9009-40b624203122"/>
    <ds:schemaRef ds:uri="aa572fdf-9ee6-45c3-8555-cedceb13ba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02E892-8934-40F9-BE9F-51F45F192E63}">
  <ds:schemaRefs>
    <ds:schemaRef ds:uri="http://schemas.microsoft.com/sharepoint/v3/contenttype/forms"/>
  </ds:schemaRefs>
</ds:datastoreItem>
</file>

<file path=customXml/itemProps3.xml><?xml version="1.0" encoding="utf-8"?>
<ds:datastoreItem xmlns:ds="http://schemas.openxmlformats.org/officeDocument/2006/customXml" ds:itemID="{D9118CBC-6789-4D95-9B33-A982A83A97B4}">
  <ds:schemaRefs>
    <ds:schemaRef ds:uri="4de515f2-057f-4c6c-9009-40b624203122"/>
    <ds:schemaRef ds:uri="aa572fdf-9ee6-45c3-8555-cedceb13ba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11053</TotalTime>
  <Words>771</Words>
  <Application>Microsoft Office PowerPoint</Application>
  <PresentationFormat>Widescreen</PresentationFormat>
  <Paragraphs>149</Paragraphs>
  <Slides>26</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Aptos</vt:lpstr>
      <vt:lpstr>Arial</vt:lpstr>
      <vt:lpstr>Calibri</vt:lpstr>
      <vt:lpstr>Times New Roman</vt:lpstr>
      <vt:lpstr>Wingdings</vt:lpstr>
      <vt:lpstr>Office Theme</vt:lpstr>
      <vt:lpstr>1_Custom Design</vt:lpstr>
      <vt:lpstr>Custom Design</vt:lpstr>
      <vt:lpstr>Impact Outcome Evaluation Quarterly Call</vt:lpstr>
      <vt:lpstr>Access the recording &amp; slides</vt:lpstr>
      <vt:lpstr>Agenda</vt:lpstr>
      <vt:lpstr>Upcoming dates &amp; reminders</vt:lpstr>
      <vt:lpstr>Upcoming Dates</vt:lpstr>
      <vt:lpstr>Evaluation Project Cycles</vt:lpstr>
      <vt:lpstr>Website Changes</vt:lpstr>
      <vt:lpstr>MailChimp Changes</vt:lpstr>
      <vt:lpstr>Reminder: Planning Worksheets</vt:lpstr>
      <vt:lpstr>Opt outs</vt:lpstr>
      <vt:lpstr>PEARS PSE Site Activity ID (District-level)</vt:lpstr>
      <vt:lpstr>PEARS PSE Site Activity ID (District-level) ≠ PEARS Site ID (District)</vt:lpstr>
      <vt:lpstr>IOE timeline</vt:lpstr>
      <vt:lpstr>IOE Timeline</vt:lpstr>
      <vt:lpstr>FFY 25 progress</vt:lpstr>
      <vt:lpstr>FFY 25 Progress</vt:lpstr>
      <vt:lpstr> Post-test reminders</vt:lpstr>
      <vt:lpstr>Data products</vt:lpstr>
      <vt:lpstr>Changes for FFY 25</vt:lpstr>
      <vt:lpstr>Pros/Cons</vt:lpstr>
      <vt:lpstr>PowerPoint Presentation</vt:lpstr>
      <vt:lpstr>Poll</vt:lpstr>
      <vt:lpstr>FFY 26 IOE &amp; EATS</vt:lpstr>
      <vt:lpstr>FFY 26 IOE &amp; EATS </vt:lpstr>
      <vt:lpstr>Be sure to indicate how many sessions!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J Osterman</dc:creator>
  <cp:lastModifiedBy>Amanda M Linares</cp:lastModifiedBy>
  <cp:revision>75</cp:revision>
  <dcterms:created xsi:type="dcterms:W3CDTF">2022-04-06T22:46:18Z</dcterms:created>
  <dcterms:modified xsi:type="dcterms:W3CDTF">2025-04-15T15:58:36Z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0x0101007E34656826B405439EBE9B90EEBCBEBE</vt:lpwstr>
  </property>
  <property fmtid="{D5CDD505-2E9C-101B-9397-08002B2CF9AE}" pid="3" name="MediaServiceImageTags">
    <vt:lpwstr/>
  </property>
</Properties>
</file>